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74" r:id="rId2"/>
    <p:sldId id="275" r:id="rId3"/>
    <p:sldId id="256" r:id="rId4"/>
    <p:sldId id="270" r:id="rId5"/>
    <p:sldId id="268" r:id="rId6"/>
    <p:sldId id="272" r:id="rId7"/>
    <p:sldId id="269" r:id="rId8"/>
    <p:sldId id="267" r:id="rId9"/>
    <p:sldId id="266" r:id="rId10"/>
    <p:sldId id="257" r:id="rId11"/>
    <p:sldId id="265" r:id="rId12"/>
    <p:sldId id="271" r:id="rId13"/>
    <p:sldId id="258" r:id="rId14"/>
    <p:sldId id="260" r:id="rId15"/>
    <p:sldId id="259" r:id="rId16"/>
    <p:sldId id="261" r:id="rId17"/>
    <p:sldId id="262" r:id="rId18"/>
    <p:sldId id="263" r:id="rId19"/>
    <p:sldId id="264" r:id="rId20"/>
    <p:sldId id="284" r:id="rId21"/>
    <p:sldId id="283" r:id="rId22"/>
    <p:sldId id="280" r:id="rId23"/>
    <p:sldId id="281" r:id="rId24"/>
    <p:sldId id="277" r:id="rId25"/>
    <p:sldId id="278" r:id="rId26"/>
    <p:sldId id="279" r:id="rId27"/>
    <p:sldId id="282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581" autoAdjust="0"/>
  </p:normalViewPr>
  <p:slideViewPr>
    <p:cSldViewPr>
      <p:cViewPr>
        <p:scale>
          <a:sx n="75" d="100"/>
          <a:sy n="75" d="100"/>
        </p:scale>
        <p:origin x="-470" y="1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4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1DD3-5EA0-4B28-ABB8-B10FE8F4A6AF}" type="datetimeFigureOut">
              <a:rPr lang="ru-RU" smtClean="0"/>
              <a:pPr/>
              <a:t>05.02.2013</a:t>
            </a:fld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FED8BB9-2E59-46F9-9E00-C6E6046FA18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1DD3-5EA0-4B28-ABB8-B10FE8F4A6AF}" type="datetimeFigureOut">
              <a:rPr lang="ru-RU" smtClean="0"/>
              <a:pPr/>
              <a:t>05.02.2013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FED8BB9-2E59-46F9-9E00-C6E6046FA18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1DD3-5EA0-4B28-ABB8-B10FE8F4A6AF}" type="datetimeFigureOut">
              <a:rPr lang="ru-RU" smtClean="0"/>
              <a:pPr/>
              <a:t>05.02.2013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8BB9-2E59-46F9-9E00-C6E6046FA18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1DD3-5EA0-4B28-ABB8-B10FE8F4A6AF}" type="datetimeFigureOut">
              <a:rPr lang="ru-RU" smtClean="0"/>
              <a:pPr/>
              <a:t>05.02.2013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8BB9-2E59-46F9-9E00-C6E6046FA18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1DD3-5EA0-4B28-ABB8-B10FE8F4A6AF}" type="datetimeFigureOut">
              <a:rPr lang="ru-RU" smtClean="0"/>
              <a:pPr/>
              <a:t>05.02.2013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FED8BB9-2E59-46F9-9E00-C6E6046FA18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1DD3-5EA0-4B28-ABB8-B10FE8F4A6AF}" type="datetimeFigureOut">
              <a:rPr lang="ru-RU" smtClean="0"/>
              <a:pPr/>
              <a:t>05.02.2013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8BB9-2E59-46F9-9E00-C6E6046FA18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1DD3-5EA0-4B28-ABB8-B10FE8F4A6AF}" type="datetimeFigureOut">
              <a:rPr lang="ru-RU" smtClean="0"/>
              <a:pPr/>
              <a:t>05.02.2013</a:t>
            </a:fld>
            <a:endParaRPr lang="ru-RU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8BB9-2E59-46F9-9E00-C6E6046FA18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1DD3-5EA0-4B28-ABB8-B10FE8F4A6AF}" type="datetimeFigureOut">
              <a:rPr lang="ru-RU" smtClean="0"/>
              <a:pPr/>
              <a:t>05.02.2013</a:t>
            </a:fld>
            <a:endParaRPr lang="ru-RU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8BB9-2E59-46F9-9E00-C6E6046FA18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1DD3-5EA0-4B28-ABB8-B10FE8F4A6AF}" type="datetimeFigureOut">
              <a:rPr lang="ru-RU" smtClean="0"/>
              <a:pPr/>
              <a:t>05.02.2013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8BB9-2E59-46F9-9E00-C6E6046FA18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1DD3-5EA0-4B28-ABB8-B10FE8F4A6AF}" type="datetimeFigureOut">
              <a:rPr lang="ru-RU" smtClean="0"/>
              <a:pPr/>
              <a:t>05.02.2013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8BB9-2E59-46F9-9E00-C6E6046FA18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1DD3-5EA0-4B28-ABB8-B10FE8F4A6AF}" type="datetimeFigureOut">
              <a:rPr lang="ru-RU" smtClean="0"/>
              <a:pPr/>
              <a:t>05.02.2013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8BB9-2E59-46F9-9E00-C6E6046FA18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3AF1DD3-5EA0-4B28-ABB8-B10FE8F4A6AF}" type="datetimeFigureOut">
              <a:rPr lang="ru-RU" smtClean="0"/>
              <a:pPr/>
              <a:t>05.02.2013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FED8BB9-2E59-46F9-9E00-C6E6046FA18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video" Target="../media/media1.mp4"/><Relationship Id="rId2" Type="http://schemas.microsoft.com/office/2007/relationships/media" Target="../media/media1.mp4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6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8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9.xml"/><Relationship Id="rId5" Type="http://schemas.openxmlformats.org/officeDocument/2006/relationships/image" Target="../media/image50.gif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10" Type="http://schemas.openxmlformats.org/officeDocument/2006/relationships/image" Target="../media/image58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23810" y="1052736"/>
            <a:ext cx="8858280" cy="1470025"/>
          </a:xfrm>
        </p:spPr>
        <p:txBody>
          <a:bodyPr>
            <a:noAutofit/>
          </a:bodyPr>
          <a:lstStyle/>
          <a:p>
            <a:pPr algn="ctr" eaLnBrk="1" hangingPunct="1"/>
            <a:r>
              <a:rPr lang="uk-UA" sz="6600" b="1" dirty="0" smtClean="0">
                <a:solidFill>
                  <a:srgbClr val="C00000"/>
                </a:solidFill>
                <a:latin typeface="Monotype Corsiva" pitchFamily="66" charset="0"/>
              </a:rPr>
              <a:t>Свійські   тварини</a:t>
            </a:r>
            <a:endParaRPr lang="ru-RU" sz="6600" b="1" dirty="0" smtClean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2" name="Прямоугольник 5"/>
          <p:cNvSpPr>
            <a:spLocks noChangeArrowheads="1"/>
          </p:cNvSpPr>
          <p:nvPr/>
        </p:nvSpPr>
        <p:spPr bwMode="auto">
          <a:xfrm>
            <a:off x="1214414" y="5357827"/>
            <a:ext cx="592935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Font typeface="Wingdings 2" pitchFamily="18" charset="2"/>
              <a:buNone/>
            </a:pPr>
            <a:r>
              <a:rPr lang="uk-UA" sz="2000" dirty="0">
                <a:solidFill>
                  <a:srgbClr val="002060"/>
                </a:solidFill>
              </a:rPr>
              <a:t>Підготувала:</a:t>
            </a:r>
          </a:p>
          <a:p>
            <a:pPr algn="ctr">
              <a:buFont typeface="Wingdings 2" pitchFamily="18" charset="2"/>
              <a:buNone/>
            </a:pPr>
            <a:r>
              <a:rPr lang="uk-UA" sz="2000" b="1" dirty="0" smtClean="0">
                <a:solidFill>
                  <a:srgbClr val="002060"/>
                </a:solidFill>
              </a:rPr>
              <a:t>Фоміна Оксана Миколаївна,</a:t>
            </a:r>
            <a:endParaRPr lang="uk-UA" sz="2000" b="1" dirty="0">
              <a:solidFill>
                <a:srgbClr val="002060"/>
              </a:solidFill>
            </a:endParaRPr>
          </a:p>
          <a:p>
            <a:pPr algn="ctr">
              <a:buFont typeface="Wingdings 2" pitchFamily="18" charset="2"/>
              <a:buNone/>
            </a:pPr>
            <a:r>
              <a:rPr lang="uk-UA" sz="2000" dirty="0">
                <a:solidFill>
                  <a:srgbClr val="002060"/>
                </a:solidFill>
              </a:rPr>
              <a:t>учитель початкових класів</a:t>
            </a:r>
          </a:p>
          <a:p>
            <a:pPr algn="ctr">
              <a:buFont typeface="Wingdings 2" pitchFamily="18" charset="2"/>
              <a:buNone/>
            </a:pPr>
            <a:r>
              <a:rPr lang="uk-UA" sz="2000" dirty="0" err="1" smtClean="0">
                <a:solidFill>
                  <a:srgbClr val="002060"/>
                </a:solidFill>
              </a:rPr>
              <a:t>Лохвицької</a:t>
            </a:r>
            <a:r>
              <a:rPr lang="uk-UA" sz="2000" dirty="0" smtClean="0">
                <a:solidFill>
                  <a:srgbClr val="002060"/>
                </a:solidFill>
              </a:rPr>
              <a:t> гімназії № 1</a:t>
            </a:r>
            <a:endParaRPr lang="uk-UA" sz="2000" dirty="0">
              <a:solidFill>
                <a:srgbClr val="002060"/>
              </a:solidFill>
            </a:endParaRPr>
          </a:p>
        </p:txBody>
      </p:sp>
      <p:pic>
        <p:nvPicPr>
          <p:cNvPr id="3" name="Домашние животные для малышей.mp4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552950" y="3414713"/>
            <a:ext cx="38100" cy="285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47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2050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</a:t>
            </a:r>
            <a:r>
              <a:rPr lang="uk-UA" sz="4400" b="1" dirty="0" smtClean="0">
                <a:solidFill>
                  <a:srgbClr val="C00000"/>
                </a:solidFill>
                <a:latin typeface="Monotype Corsiva" pitchFamily="66" charset="0"/>
              </a:rPr>
              <a:t>Первісні люди</a:t>
            </a:r>
            <a:endParaRPr lang="ru-RU" sz="4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http://i.osvita.org.ua/news/db/33/33394_original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500174"/>
            <a:ext cx="385765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geo-tnpu.org.ua/structure/musey/geol-musey1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571876"/>
            <a:ext cx="4214842" cy="2800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55"/>
    </mc:Choice>
    <mc:Fallback xmlns="">
      <p:transition spd="slow" advTm="141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AutoShape 4" descr="data:image/jpeg;base64,/9j/4AAQSkZJRgABAQAAAQABAAD/2wCEAAkGBhQSERQTExQUFBQWGBgaFxgYFxcVGRoVGB0cGhgaFxgXGyYeFxkkHRwaHy8gJCcpLCwsFx8xNTAqNSYrLCkBCQoKDgwOGg8PGi0kHyQyLywvLSwsLCwsLC0sLCwqKiwtLCwsLCwsLCwsLC0sLCwsLCwsLCwsLCwsLCwsKSwsKf/AABEIAM8A9AMBIgACEQEDEQH/xAAcAAACAwEBAQEAAAAAAAAAAAAABQQGBwMCAQj/xABIEAACAQIEAwUEBQsCBQIHAAABAhEAAwQSITEFQVEGEyJhcQcygZEUQqGx0iNSYnKCk7LB0eHwM6IkQ3OD8VOSFhc0NWOjwv/EABoBAAEFAQAAAAAAAAAAAAAAAAIAAQMEBQb/xAAzEQABBAAEAwYEBgMBAAAAAAABAAIDEQQSITEFQVETFCIyYXGRwdHwFUJSgaHhM7Hxcv/aAAwDAQACEQMRAD8A3Giiq/2+xLW+HYh0ZlYKIKkqR4l2I1FM40LTE0rBRX5zt9o8SdPpGI/fXPxV6udocVH/ANRfH/dufirP7+3oVB246L9FUVgGH49fyj/iL5P/AFbn4qlW+MXz/wA6/wDvbn4qjPE2D8pQ95b0W60Vhtvi98mO+vfvbn4qkjH3xvfvfvbn4qb8VZyaU3eh0W00VjVjit0tHe3f3j/iqWcdd/8AVu/vH/FSHFGHTKU3e29FrVFZSnELkf6lz94/4q6W+IOT/qXP3j/ioHcXYDWUp+9DotSorMmxr/n3P/e/9a4vjnH/ADLv7x/xUX4tH+kpziQOS1OisptY24T/AKt394/4q7i9cP8AzLv7x/xU34sz9JTDFA8lp9FZp3j/APqXf3j/AIq9rjCBq9z43H/FRfikf6SkMUOi0iiswucVbk9w/wDcf+tQ7vFLv/qXB/3H/rSHFGH8pS703otborGLuMvt7t6+PS5c/FUvD466BrdvE/8AUufipN4owi8pRNxIPJa5RWIcQ7Q3bbQbl4T/APkufiprw7j2YeK5cnr3j/ipDibf0n+E3eRdUtaorKb/ABMzpdux/wBR/wAVcLnE7mn5S7+8ufiovxNlXlKbvTei12isgGMuz/rXv3tz8Vem4ld0He3f3j/ioDxWMflKXeh0Wu0VROyd1ziVm5cYZW0Z2YbdCavdX8POJmZgKVhj84tFFFFWEaKrntEWeG4kfoD+JasdV72gf/bsT+qP4loJPIfZC7YrC8JaC/GmeH4aLpg6CunCOEd5qZgVP4Pw9u9ZSCI2nTSuWNkgrMINqHf4aqaLJqRatiK64lgpIrtZsZyI6VXk81KF12udnBc+tccXhWnemuG4fcZvIV1vYUzBphbBmRUaUHhGDk9TUjHYN50Biu3DbgtvrrJqfiuKg8qeMNIslEGtI1KWYSyQNa6W7etdUxINBcA1FMQTVpgu+HszUXE4QzUzDYjUVw4t2qw9kgEBjtruXPxgCpMLhzNZB2V6HDGZtjkveE4DcbxCFXqx+4DU1PTh9tdGdmPQAKPtkxVew3HGug3Wc+L3F205V9tcQdnVCZLGPn9/9q1Y8PC3Rws+q2IuGQtGY6qzXMPakLBk9G1+2o2L4KGByEN5T4v6Gn3FcPbw+GZ4GcLAOk5jpVCw/GjmPU7evnVvFYaBoArX00QRYKKcEgV6qXZwWQwQQec718xWEmp/D+LfSM1u5GddjpI6a81P2V7CRIO/SsR8LozY2WXicG6B2U6jql2Et5RXKzrc02qfesRqK4CF1pnHKFTBy6KH2h7NG4kqZI11FV3B8IdNCTV5t48sIMVFxFkHYU0s2lBJ9HZJBYNfVuawae4LBL9avWP4TbGo0NCA7LmS7E1aUBoiud9CDNTHtCvt46bUDntOhQJt2K1xSH9F/urRazfsO/8AxYH6L/dWkV0fChUH7laMHlRRRRWop0Uo7WYbvMJdT84KP9y03pH22v5MDfYGCApn9paCTyH2TO2WWnEfRr8HxCOVScT2gXPmEaikgxK33LE67TRhsCBcE6gVy7nZNFml1aBMlsZpc7E1Iw2JynSuirCGYjlUZk00qpIDeihJTXDcVKjlzr21/PVew+L1IO9McPiMpkmo3FxFOTlxqlP7mK8YjCadKl4TEqWBOtMeI4pGXSnGV7SQdk4aCCbSXCYMHeu3EMOuURv5V0UDKYpH2j4j9HstcLQTIQdT/QUcEfauDQN1JG0PIal/aHtKtodzaPjOjN06henrVWxaM4tbku8D5RP31WLnECbmYmdZqzrfLPh8unhOvmQJ+Mk10nYiBoDQt+INy5RsFZ7uBWyodmLQIgELB/nUnsrgTexttlJAHiInodf886y/G4i+LrBizGepgdIA5cq1H2Q4O7dureiEUFfUnf5UhhiHtO4VjvLSxzQKVp9qOLcWraL7pYz66R8N/nVSwNrOsA5mHw+VO/azedHtH/liR+2dvsn7ayS32qa3cJ002zJnk9PeGUeetNPC+Wc5eSOCdkUIDuavHGOIvhAt0rDjTXY8xMbg1YOz3aVbxIcyG2B3XnoaqXFuMDF4O2XUo+dVA9SNAeYmuF7EC1caNIFs/HKJigAFZUTiCbOoPzWqJgwUMkzSpAJIPKvHZzjq3ky5vEBpruOkeVMLlkAmszEwgHKudxWH7N1KLbUCuka19WxzrjdxMaVmyaU0qmRS6NtpUY2Seddku5tK6vagVK0WLTG1CtcOJNRsfdCaGnVm5pXDEcFD+InWpcoqq1RZbqlx7BXpxqj9B/uFajWe9juHhMWp/Rb7q0Kug4bXY6dVdg8qKKKK0VOikHbxZ4fiAfzR/EtP6R9tVnA3x+iP4lqOX/G72KF/lKw9MuYKulMTiIU6UnwGHYXDpPnTm3eHMVykvusg6FSMPimZQamWwYzcjXKxAgRpTBWGo+VRAhvjtCTag4fC7mN6Z4Dh9u5JPLlX0YbSdhXfAqo2qcvDjdImv6rphrIBI5ChrUt5V0a9XtDpWc8gGkV2FyIAMVm3taxc3EQbKo/3VoeI3FUr2qcHZrdvEKNvA33r/OtLhrwJhasYVwElLLAasGFxZCWPIwfRpX+YqvCmVljkI6aj1GtdPM3MAtWE0StC7PcGOLurbKhoPvRsOpNbNwLgVnCW8lseZnc/2qlezG4q4e9iiuVYkacok+vKldz2z2XciO721IJJ9dRHpTYSLw2d080gJrktB7U9m1x1jKdGGq9DG0+X9ayHGdkrVt4uTpy0kEecSDWqdku2tvF+BGDMBJjmDzHx0pJ2/wAEnfhj4dASeX9qDFtcwZmnVS4ZzXeF2o5LOONXh3lm0Fy5TnI6KNB9uvwqu8S4kXuXDOh/wfZUrGcSzPdvcnJy+VsaL89T8aQd4SZ89ahw8fVSzyaaKy9iONm3eGY6TB9K152nX7fKvz9hnKmQdZFbh2fv5sLaJ3y/dVPikYa0PCzcTbo83RNrTaaVFvYOa9YfGwSK9fS9a57O1x1WcHA1a8/QSdor7dRgNYruMUYrhdumJNO9wAsJHLyXK0TXh7lxTH1akPIAivK4ufCRrUmcEW5Nop3ZO4TihP5rfdV7qidlb4+lheeVqvddFwogwWOpVvD+RFFFFaqsIpN2xScFeHUL/EtOaT9rT/wd30X+JaimNRuPoUD/AClZjYwi21bSdNKgrZzaRrTGdJ3BNebL5WOkg7GuOddUsa15OAIUeVdOFW2FwZueld7dzNPKK53H8QgjzqvmflqvVPasmIvKbeQD40vw+EYEnK2XrBioaXXBC8uRqw2+0Dkd14R4ddK0I3CVtnRWGVKelJTdJzAxpXR7sg5d66WrYBAY5hOsdK74u/h4ItqVad9aruw+ZxNhR5bs2l5YRJ3r6ypdtPZcZkcQf6joRuD5VLvYFGtyrSfhSL6X3bqCKjp0L8wS1YQVk/arsw+FvlSPCdVbYFevl5jrUfhreMKvqW6fq9Pv9K2HtNhEv4d1ZQTBKfr8o6TtWPra7lmOoiRlOhB5T8Yrp8JiTPFTt1rYeXtBm6brcuzN1bfC0VdJNzzmGOpPOY3P2bDAuM4QJfdV93Mcvp8av/ZvtQ+IwzYNGW21sSpI95SdR5ET8vSk2L7PMSczkk9GRY9QRr8TWgZQ3QoC8A6q++w/ABLbt9ZiCdzHkBy5T8Kb+2O7GHO0tlQDY+I6lT1id6Qezw38NdICi5b0zEEDXb0J9K9e1HHNdcBoASHAGsbDX4Sf/FA9wcxTQyC7Wc4y2AoAOmw/oen96iLhpFdeLSrRvO+nTz+fzrzw+4SYA+Q+2giaQLVmVwulCy+MDz0rY+ydlkwqZpklj/L+VVHs/wBjWa7mYRzn81eZ/W6VrGBa2LQWB4QAPQVl8TmEg7NpVOc5WZCdT/pJUWDXpUOau9y3JhdydKavhjYty0MT0rDhgMh6ALJDSdeSXnFZVgiu+Ft94Mug86UYvFvcTLEa1O4ZZcAAAk+VShoDqOoRlwcaCk8UwRtjNmBHMUr73WRU3EWR9aQehqHbwbEkjUc6fJr4dAhfV6BNOypnGKeeR6v1UzslwzLe7wnkwA8jVzrouGiof3V7DghmqKKKK0VYRSXtm0YK8egH8S06pJ20P/BXvRf4lqKb/G72KF/lKzngBF8i3oJ3nSBzpvxXgtq0ENu5ngnMBrA66bcvnVDw+MBxBDSqnQDr1p7gMc9kOtoLBIOuvh3gHpXL2wDK8arKaGAEO3TLHYabLOnvRHyquSbV0NcJ8Q05if606GMzW2JOWXzacucCo1vGC9mVokajz6D1qvbb1HooyU7w2JBAnURp614UeFm5iAaXcOw5VTnJUhgQI089am4a+CXA2Imq5eWjIUFrq94qvnp8q93CSoncjSKjXmExvU7hOEuX2KoyjKAWLcp2AjnRMaTLlG55JNBcaCh4C+qAhpDEmu2ENq44W7oZifKvV/B91eCXl8xzDD1qGbKvfcW4kRpTlzmv1G2ldfdS0Rv8E17QWMOlsd3MgxufjM1gPajEl8RcnrG/IVp/bXFMli4A4BJEDnI3j4VlSWu8JY6nWf6/OBXScOLTGXgUteAtczwilH4dislwMSY5xvWjYMC6uhmAPOkHZ3sA2JfMWAtg+Icz0A9a03AdnVtLlC7Cr0gD6IQSN1pI8Dw+7aE23ZeZAOh614x+Da4JYliZmec7/fVsTAfDrXE8MO4+NQlhUeQ8llmL4Vctk5wxTYOOm2o5Hzr3wvFWVcBcoJjzj4Crr2l4U9201tREg/GNQP8AOlZ9g+DG0xZhBWI/WkRQuqqJWnBI4iyAtnwdlBh1KGSR4jO5jf08qi4a4wLDlSnsBxcZmTEKIggdND0p/h2QFwu0mPSsTHxBhu91l4+jLnHNeuGp4pbrTPizBkbKIIHzpdaWGnka7u4MeZiqkcostCqA00hQcBbyoc29T7vEzbAyRtXHGYdkaDsRvSbEYzLryXek972OoaIM2QDLum30nvGBcnN6fzqe3ErSiMsGOlVuxxEXFzzAbQR1ppwm2t4hHIFzkT+bS7VwdpzNI2vcXablOezmKm+oH5rH7Kt9Vbg/Cls4hcj55D5vIxVprp8A0tip3X6K/C1zW05FFFFX1MikfbZwMDeJMABdf21p5Vf7euBw/EEiQFBj9pajl8jvYoX+UrJxwpWZWffXUEdNTHpUThneo5CwUkwTuDy+FSbeULcOphA0bauyofkJPxqJ9KyuHBMMG09Bt8DXMO8mgWNrzViucfV7HdNatWoAOcaaqNfiarV7jqu65F3gEjlGk0r4vjiEtsAQbgLRvoTAnpIE/GmFy+CiqxyH6zhRlGQCJjXnRdnm8T9z8kbgTVq1YFLuJtZUGZtANQPv2qauFawp70ZCFgz/AC60r4OGsIxzK5Ug+F413jqKacQ42b5VWBgbaTJ31NU3Ma3Nnu70+CCm5d9UWcXatuDdUlMsyOZ5V7TitmfBmi6szOUr0FIeD4xma+twjKynII3y8q4DGIqW88HPmA6gDWasZBmGlc/ZE15Z5U74nxovesqTt4VnUx189q+PLBmtiDzMxNQ+E8Qt3QhRUzLILtJb9Eifd0pbxDi1y1mtAqQhJd1Oh05GonwEurfr8kxzON80p4/je9vOkyLaa/rMftOlVS3h2R82wMDb/P8AJpv2YxXetiLjayy79PFH2VbOC8LtXLqrcWV00895P+c/Ot+AdiBF7Bb8MNRD0Vp7DYRPo4K6lgpPqasN7CHWNq88I4basLFsQOlTzdU860Q0Uo0rwuF1161MXBgCI6/1rsFFdAwpVScUkuK4YW2GvL4Vm3HsyvlddWOvQ9D/AJ+afKtlN0baVEu8Hs3Gl7at6iajdEHao2urRZv2T4Y5YsZAb4gnY+n+fC0YzhRtCWRiTtlg1Y8cVWAoyxygQR8xVexXELiuyAto4IJBIWdIJ6VjcSja2i7dV8a1hja5QcJjCND1jWmuEOpO+UT/AEFc8J2fe62Z3VGOpHrsRURLzB8qkESRPUDTSsNkbmkEjfb9lklrmiypWMxrNbZW0zCR60nbDlrWRiM0e9y8prpxJmBKlZHIjevGBssGOYEArzI9RGs0hO5o8W469ENWVA4Zw492EYFTqQSDEzUu7h7iMLiHUQY5x5VYLnaQl7pOUhkCKCy6GNTE8yfsFK8XiDaVbgGbKPXSjJY14o2D/HqpCA02CnPZfFM2LWQQCrH4xV7qh9lOKC7ixoB4WOnoKvldNww3EfcrSidmbaKKKK0lKikPblZwF8ETKjT9pafUi7cT9Avx+aP4lqOXyO9ihf5SsjuZTmIPh/JKZO+pb/8Amofd2n7uZVwuZF5EOYIPnpPxrlcvlkZFElipEdVMfzPyqHdu/lmvCT3RNtF3LFYy/Mkj41zULSAB93t81kVadG3ZuM9uFLKjqIiRlQxKnXTlUHCMbhh1Athw5I3yqJMjnOWKRdjHLYq5cuzqHljOpPvCetWfs92cxLjEC3auNoQHykKW55S0AiNNOhqzJFlcGDUtpGYy0lo1UE8RBe5Ew7yJ3htRTS1iHtu1sn3kzETJGUb1xx3Brsd3csuhHdspMqchgNto0FiNKZXeF57jMNGZWX0kc+m321Ue3xajVRuABVbxHFby20Le7mJBI1C8gTUN8TnylW11jXbNvVh4vhxAQEEAqD05A7VK7LdirV++MjCZlgOSr7wAPX+dWIwH/wDrZG2joBqovBsD3KM7toR4dTE84FVLHcTjvbYYagkGDqIP21v/ABTsVYe0UAM9ZrJuG+zvvOL27N2TaGZ3jQFU1C+hMD41pxYTKbk1WmMNGGXuVDt9nDg8JYzCbl8C6/kDoq/BY+JNWXskCzhjrG/rEj7TWl8UwFu4MpRSFAgEAwOUelILmES2dFA9NKndB489qftqbSl3bo9OVRbrsDvqfkf70sxXFwvkR50uTtIWOULptRlw5qrnVowHECrhX2bT4124hiyCQp061XziZM7Rt8KmXAWWQd/85UIcaRsNrk6sTLEk76k1N4bxMhspj4zSW8XG9fbWHzkE8vP7qjujojJvZXzuu8WCN/lWYcf4g9nHX8OrsAYkRIIiRFaZ2bQhN5HrNVb2idnc2IW8CiZ01Y6eNNQT5bD51HjY+0YDSgnJ7NJcJxc3UldTlj4gwPnvXvD3WY6yhSDIiD1U9PKlbgrbUINSdQOWY/bFNeNZTYFsEI4NvUabA6fGuZYBe6zCc25RfxovIyq3iXX4cwfSl3fZGMqRGgO5g9a8Yhe7v96g8JPiA2AiCPiPvrp9JmV3EiJ5ofd+yKjygAkagplGfFsjFiujEfIQNKeY3iouWD4IAXSNzNILTZ4tgbNJ+e1fOMYhncqhCqFO353ux5x/WiDdQAnVn9nVnLjtTP5Mx5CBpWq1kXstcnFyTIKMAfQa/bWu10/Dv8RHr9FpYbyIooorRVlFIO3jRw/Eax4Rr+0tP6rXtHaOGYo/oD+JaCTylC7ylYfwvEjKH1AU6z1knQ1L41fe5YZUVAFYFMiKuhWDLDUyQPtpn/8AFWGSzcsWVJtOB+SJhbb6GSYJNzN4pn6hB5SkbEeA5SYBkAa6sZJiRIH86wC3s321Zz25TpzSjs7aum4qNbZRlkmCACWJ3rR+y3b1xnt3LjNLwpkmATt6gVU2xFpRma4UfoSwTLy5anfUwZERpUrhWCRLecG28gwyieXiYTvoQo03YUckrmHtdkJf4rGivuJ4/nREYAg3Aeoh58IB25jY8q68N7JWr2W4l57bqTK+EoQwkSNwYI57g1nN7ihLA+7GVVIkgAMgEa7Db4edWLD9pgjtD5ToSCYjy18zHyoYbllqQaH7+iJtOd4wuPGuxWKw3etcZXteJlZNWzySoynXbTSd6YexRdMQ7tmcBBqIyhpaI5HQTXa92pe6qqRKkHXTWIOnnIGo61T07S37mNQ4dihlVaI8SLAJuAaMYmZq0MkUtNF7H23Rgta7wrccRfkaUj4HgyMTeutyUKD+sZP3CvuH4lnUQeQ+exphhRFqebH7BWzuFfDrGi8XsVNwr5fyDfdSTjNsgE/GpYuTiR/3P9q21/maVdp8QQD5CoQ6wfdQ3YKofarjwBREAJOrDpz0Pxqd2fYGJ5kffSLF8P8AyhLbg6+R6f50p3w4ZSvqPvFV3GwSojVaKy20DPl5kwP/ABTi0qAFaQviMtwt+aT9utS8NeJEnnSgeHxh3oijdouPFLyqGJMACvvCirhNBA16/wCGq521R7qi3bMZiMx6KP8AxUrs1cKi2C0LME77c6ksXqjB1Wo8M0AIpX7QLYNm2YBYsygfnSpJA89Ki8G7TXHxPdjKbJAiYDDcaAcvD5xrUzttigmHR5929bEQCSSdQJ200PlNRyyCSF1D0RYhlMIKz3hvEPyioQMxJDKTGWNYg7nbSpPE/GGKxmU6zt5x57Un4vgO6xT3rMlQzL4uSMAwE8oJKz0AFdOI3I7vIdCCcv1sx5ljuPLrXOuw7C7w7i1jkdFMHDcXcKoLttbY8UjK0idFaOfnXh8GxdvAwWAAQOY2gmu/DFum13iMwAJJBUeKPqjfWa7YTEd5cMFGVZz6sSH/ADACAAPPWo3zVoReX1+CKtF8s4JbWZ2BDk6gxoSfLpSYH/UiJDNH7Ufz1qVxDjOe3iDIAR8oI3lT4jHPUfZVYTtOxDd2uVZI6g5t806UUGHe63H76JBjitA9l6RiLYXZUuj+/nrWt1ivskx+bFW1CwuW6J8wBoPt+VbVXQ4BhZGQepWnhxTf3RRRRV9WEVW/aMk8MxQHNB5fWXrVkqs+0lCeF4oL72QR6hlIoXbFC7Yr85YVLkuIgh8zTPWBsCTpmOnrTrCcTtIn5S13pOin3Dm0E6HbnEffUROKXQSveHmCFaB1JJGmmte8Nh3a9mEaByBpLEyoBJ0jVvX7suQAmyFnu13XW9hAcy5WKnNAJZgF5xmPu7H5c4qdfZUNjCjSQunJUTxa/rPJn9EVNwOGME5ZAAzZtI5SDMmdBA3kdKgNaU3WvNqx0g9NdhvMVn5s5AJ/7yUWYndR8M5uIA6sHR2BAUzMFkkAc4nToamY6yty1mI1UlWzb5Gj+YBo4de8IVwSTqriCQhUnLc5tGoBEwDrpv0u3gRczZoESEgksomfFMgzJJ9aaQU8EffVInXRK+zeIZbi4c5oZsqnXYAuCf2sutNuAYPu8VfZhChXuITHukDb4k6+VccLx1Hu2GvMLNvvAZUknKNs2y5ZgnTTMSAdqY8bNpe/u27wB7lLa2yDJD3CZ5SRmiI2U7aAzHMXE7Zv93qpS0nXqnfCcdmsqWGYFSdpGsTOnWfsq5cKU/RrYneYk8pgb9P5VmPCraNbzbIqm7b97wmGF4NlIkCZAn6k1p9q293CgWtWFsAa6TlGnly9NK0MLNYI6BHC46tCgcEvZ7rv0n/9rBh9i0h7YcTCHSGYklVn3mWMo9JIJ8hTezhbmHRpBDBrciJi2iBM0j6uh15+VUDi6d5fxLscyLlRAdAGmX16bT5CKFsobDR3/ukReGtoprxzsHi8Pb76FvCM1wWySyHnoYNwa7gTodKruC4urxBk7rHQf59lWLgXtJxFs3LLKbsLeZHZmzeE5Vz/ALUjwxy51XcHxlLaG41lGu2VbJctgI7EMwJuQpz58xHLqeVLthVVqiOQ7K6pgXvrfyZdAhBLBdSpPygHWlOI46lhD3hgiRB3kaGQdta99n8e/eBiDluWZNqRlm2Wg7DdSBsNN+VK+2t9OK3LJtWxbUIvjaFY9VyruBqATsQORNVcDK1uZjjtX0+SZhaG6nZV7jfat7kLZBzPMdQvX48vLXmKuHZN3S3ZJ0KZRrqZA8R13/vSLD9mksEuxJJaOQHQAdIH3VZcLZ8SAGEyTm8zp/Ma+Y61ckxDG0L9Unva2gFbuxIdbE3WzM9wgaR7gFsfDKk+UVw7eOGwmFbOEJvrcAJjNIZiPWDPwo4RjFQXN1NkXc2oMMbjKo+MMf2xS/2j4hThsIoUOqsCVy5oyJAeQdhqIjUsIpg+mFvQbfD52nc620VUH4g/eudIZ5G5BVSQQw2AKgGpmG4M17Em8xIsZVIAEljEsB5ARtzNcrfDnKoVtqQVLFldydeUMBkPIkjTXbavXEsbdFgd0CwQsLmZZEDXQcl1+7rWS/XTYnRZwGuicW+PIz93bjIqmYEADqTsfh1qHbi1yHhl2KGDOpGkakj03qvcAuMtlmnxXGyqWEDQ7x0kE/s1I7QcUuYcWlQG4ZUEmSWOUcwdyagZhwJS0e3w3P3zRkEnKFzwsPmIBC3wWCkAQxERA89PjVq4N2N4ecLbt4i6RcOpyXABbYz4QIIJGoJMnNp6JRcYyrwlwiD3a5wGPiK+L6uXdvWN6b3gDZDM4dhl/KEE6gRrkA13E6gRvVkSlgoa6qSJ9E2pnYjAJY4mMNbYMLKOSSBIzr5aA6LMVq9ZL7O8Ew4ncu3Hzs6MwJMswbWW5CNAANBBrWq2sHWQ11+ivQEFuiKKKKuKdFIO3ag8PxAIkZRI6jMtP6icV4auItPaeQriDlMHcHQwelC8EtICFwsEL89XuA29Q0y22XKhyzoQDpy1A5g1Fyd0vcjNlDe8wghRqZidJbYVtOK9leEuABzdYAgiWXcfsc64Yj2P4K42djeJ/XUco5J00qgYJHNpypDDv5rLcIQUFxiQD7h/mOh1IqD9AE3SwbvFJKrMA6TDaaCZ1GtbTa9mOGVcoe/lGwzryBA+p5zXF/ZNhCwYviJH6a/dkiq4wUoJIpMMPIsM4jjLxTMRkZW1CHMCsR12ncf0priHystpfFLMCw090hTvqCPCRz5c61y37JMICTnvnyLoRrvpkrra9leFViwa/JbN76+9LEkeDnmPyHSpHYWR1aDREYHdAsqbsstwuWVmQEKY8ISBJIjWTvpMDfWvLXbTEAAOrFoOWRmBk6mDocp2O/nWu2fZthlEBr28+8u/P6lH/wAs8J0f3s26+9oJ93Q6DboKhGCmO5/n+k3YPr+1lvDcE7OrBjlTMxXfMsapA30H9jNXDB8Tv2FZUEJJI2ZmB0BEHz5wRHOrRb9n+HX3Wuj0KfYcmnwrvf7HW2UJ3l0AbQbe8QDqm4HOibg5edI4oXtdZ09lV8dxa4bU3ARcyFF1JBWCHLkDKWHT9I1TeP5rliLYAzt6aLvMnTUVpreziwWzG7iDvobikagg6ZPM18T2aYYDLmvRvGZYE9PBTd0n9E0sT3usLLr+F7tr15SYFvIoMKoYvLQfMnNNV3CYUMtxA4GVBmAMkKGWSZ30n/3Vulz2a4ZlZWa8QzZveX3pB0hNpUaV5X2YYPchzIymSmqyDlMJqNBpRMwkou6/5t80DYJAFnHZLEaqSR7xUqIIVWX8mB0hdB5TXTBcGC3LjAFUzFAFlmzEsWIEQBBHWJNaTwj2d4bDMzJnJaCcxVhKghdMvIGpeP7H2rqqpa6uXcowUsIOjeHUazy1FQjATCQuFUfv5pu6u1WQcTUFgrOFUFgqaM7HYZyphempnXblUq53qNmQ5RbZDqPfYq0ADbIoEQdBLGRy0Ox7L8IqwDd57spOoA08GmgqW/YWyQoz3vDMHMs67/U1/uak7lKX5jSduHeCsxwvGu+xeJAZSp7gOVPgN3IFOv1oOYjXdedeu1HE+9Qdz3ThWQZWZcpAJlZJAkAKf/FXjDeyHBpba2rX4a53jMXQszCYk5NRqfnX237IsGFK5r8Elj+UA1MfmqNNNqOTByueXCvvr++qN0LibWbPjri5brsUDXFzQ5uNOkW0IZmLEfmnodqnYbhz37JS4wtvFzMEAYEkqwYj3ZhBpoJc6DatGs+zXDLMNe1AHvLoBrpCb6nXzrpY9nmHT3WvbyPGDH+2YqB2BmrSuv0QdhIs/wALZRFCqRnVSqjdlWAM0g6GOvXfWojlAxCN44kxmbYCIMZT08M1orezHCEk/lJO5lD06pHIfKu1r2d4VVAHeSPrSuY7zJy6zNRjhswBuvihGFesnwVglgLhlixyrDLIEGGMaaaxGsASJqXxLjeRktIuaNCvLXWPgI35k1pA9mmFBBBuggECGXQGCYGTSYoT2aYUNmm6W11LId+hyaDf51YGClbtXxTd1eqz2Gw+THWlBMC1c94+KCZE/nHUyfOtTpDwjsbZw9wXENwsM3vMD72/1afVoYWJ0UeV26uQMLG0UUUUVaU6KKKKSSKKKKSSKKKKSSKKKKSSW8a7Q2MIga/cCA+6NSzfqqNTSHC+1XAu2UtcT9JkIX4lSY+NU/HWhjePd1ek21cplnTJbUtl9CQSf1jV9452DwuItBO7SyQRle2iqwjcaDUEaQfWqgkkeSWVQ0910LsJgsK2NuJzFzwHEiqaDtpRv1T1sYgTvC6i3GbPIy5d5zbRHOqpifatgVaA1x/NUMf7iCflVc9pGG+h4LDYO27m2WcksQSQsEKYAGWWmPIdKtXZLsjhUwlmbNq4z21Z2dFcksAx1YGBrAFOZHufkbQrdA3CYSHDjETFzg4kNAoaDmbv4JtwPtNh8WpNi4GI95TKsPVTrHntSjFe03BW3e2zvmRmU/k2OqmD9oqj4zDjAcctrY8KM9rwg7LdgOvpqSBy06UqtY5bXEsQ74cYod5fHdkA6lz4tVbb051C7EuArS7orRh4Jh3uLxmLSwOaLAOvIk6LSU9qWBJAD3NTH+m3OrdNZPY7a4FXUXuFpaHUIjEeeU21mPKrh237TLYwBuW2Ba8AtojnnE5h6LJ9YqaOa2kkg10/tZuM4aWyxxxRubm08RDgfYt6c13wPb3CXsQMOlwm4WZR4SFJWdm21jTrTrH45bNp7ryERSzQJMDU6c6wR+FGxhsPi0ur3huE5Qylky622ygzrlY/Fa1niXGFxXB719fr4d5HRgCGHwIIoYp3OBzb7qbiHCooHxmEksJym+TgaPx5JnwftVh8Tae7bYi3bJDswyAQMxJnlHOuPB+2uFxV42bLl2ALe4yiAQDBYDqKxfDcfZMFcwqggXboZ3nTKoHg26gE+XrW0dkOCWLGGtd0LbEoCbqgS5bVjmiYnkdgAOVKGd0pAFeqfiXC4cC1znZtTTNRsBudOvLRMOL8Xt4a0166cqLE6SZJgAAbmTUbgHaexjFZrDE5CAwIKkTqNDyOvyNUH2rcXN6/ZwSECCpeTAzvogYnYBTJ/W8qXdnsUvDeKm0LgexchM4IIKtBRiRpKtof2qTsQRJX5dv3Sh4M1+D7Qk9oQXAcsor+TuFstFFFXFzaKKKKSSKKKKSSKKKKSSKKKKSSKKKKSSKKKKSSKKKKSSKKKKSSzrtl2MxC4sY7BeJ5DMmkhgIlQdGBGhG++86LuL43i2PQYc4U2VJBY5WtgwZEs50UHWBroK1avkVWdhwSaJAO62ouLvY1meNrnM0aTdjpz1rkqVxT2ftd4fbw5ul79qWV2LEFj7yydQnIdMoMbikfDOL8WwdsYc4Q3QghGys8DkM1toKjlzrUq+RRGAXbSQdlHHxV4YY5mNe0nNR5E71VV7LNuy3YzE3sZ9OxwykNmVDGYsNFkD3FXSBvoKUWeGcQwuPv4izhWfM96MykqVdyZ0YHpWw0UHdm0KJ62phxuXM4uY0ggNy60AOQorJOOYPivEjbt3cMttVMgxkAJ0lizExHIfI17492SxV6/hcILdz6PYVLfewApmDduDX4Afo1rFFI4YG7JNom8bkZl7NjWht0BehPPff6qh3/AGP4TK2R7waDlJZSA0aSMmomk3ZjhWNt4PG4S5h7gD2nNvQR3kZSo1+toR+qetarRRd3Zdt0UI4ziDGY5TnBIIvkQb0WY9mexFy5w7EWL9s27huZ7WbSHCgA+h1U+RNTfZz9Lw1u7Yv4e7kUM9vQe99a2NfrHUec9a0Gik2ANIIO2iU3FpJmyMkaCHkO56H015rJuAdgbuMxF+9j0u2g3iEEKWdjOkg+FQI+Irt2r9lS27IfBi7ccMMyEq0qeawo1Bj4TWp0UPdY8tH481L+PYsSh7TTRXhHloaUlHZPEXnwtv6QjJdUZWDbkroG+Ig+s03ooqyBQpY0jw95cBVm6GwRRRRTqNFFFFJJFFFFJJFFFFJJ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4" name="AutoShape 6" descr="data:image/jpeg;base64,/9j/4AAQSkZJRgABAQAAAQABAAD/2wCEAAkGBhQSERQTExQUFBQWGBgaFxgYFxcVGRoVGB0cGhgaFxgXGyYeFxkkHRwaHy8gJCcpLCwsFx8xNTAqNSYrLCkBCQoKDgwOGg8PGi0kHyQyLywvLSwsLCwsLC0sLCwqKiwtLCwsLCwsLCwsLC0sLCwsLCwsLCwsLCwsLCwsKSwsKf/AABEIAM8A9AMBIgACEQEDEQH/xAAcAAACAwEBAQEAAAAAAAAAAAAABQQGBwMCAQj/xABIEAACAQIEAwUEBQsCBQIHAAABAhEAAwQSITEFQVEGEyJhcQcygZEUQqGx0iNSYnKCk7LB0eHwM6IkQ3OD8VOSFhc0NWOjwv/EABoBAAEFAQAAAAAAAAAAAAAAAAIAAQMEBQb/xAAzEQABBAAEAwYEBgMBAAAAAAABAAIDEQQSITEFQVETFCIyYXGRwdHwFUJSgaHhM7Hxcv/aAAwDAQACEQMRAD8A3Giiq/2+xLW+HYh0ZlYKIKkqR4l2I1FM40LTE0rBRX5zt9o8SdPpGI/fXPxV6udocVH/ANRfH/dufirP7+3oVB246L9FUVgGH49fyj/iL5P/AFbn4qlW+MXz/wA6/wDvbn4qjPE2D8pQ95b0W60Vhtvi98mO+vfvbn4qkjH3xvfvfvbn4qb8VZyaU3eh0W00VjVjit0tHe3f3j/iqWcdd/8AVu/vH/FSHFGHTKU3e29FrVFZSnELkf6lz94/4q6W+IOT/qXP3j/ioHcXYDWUp+9DotSorMmxr/n3P/e/9a4vjnH/ADLv7x/xUX4tH+kpziQOS1OisptY24T/AKt394/4q7i9cP8AzLv7x/xU34sz9JTDFA8lp9FZp3j/APqXf3j/AIq9rjCBq9z43H/FRfikf6SkMUOi0iiswucVbk9w/wDcf+tQ7vFLv/qXB/3H/rSHFGH8pS703otborGLuMvt7t6+PS5c/FUvD466BrdvE/8AUufipN4owi8pRNxIPJa5RWIcQ7Q3bbQbl4T/APkufiprw7j2YeK5cnr3j/ipDibf0n+E3eRdUtaorKb/ABMzpdux/wBR/wAVcLnE7mn5S7+8ufiovxNlXlKbvTei12isgGMuz/rXv3tz8Vem4ld0He3f3j/ioDxWMflKXeh0Wu0VROyd1ziVm5cYZW0Z2YbdCavdX8POJmZgKVhj84tFFFFWEaKrntEWeG4kfoD+JasdV72gf/bsT+qP4loJPIfZC7YrC8JaC/GmeH4aLpg6CunCOEd5qZgVP4Pw9u9ZSCI2nTSuWNkgrMINqHf4aqaLJqRatiK64lgpIrtZsZyI6VXk81KF12udnBc+tccXhWnemuG4fcZvIV1vYUzBphbBmRUaUHhGDk9TUjHYN50Biu3DbgtvrrJqfiuKg8qeMNIslEGtI1KWYSyQNa6W7etdUxINBcA1FMQTVpgu+HszUXE4QzUzDYjUVw4t2qw9kgEBjtruXPxgCpMLhzNZB2V6HDGZtjkveE4DcbxCFXqx+4DU1PTh9tdGdmPQAKPtkxVew3HGug3Wc+L3F205V9tcQdnVCZLGPn9/9q1Y8PC3Rws+q2IuGQtGY6qzXMPakLBk9G1+2o2L4KGByEN5T4v6Gn3FcPbw+GZ4GcLAOk5jpVCw/GjmPU7evnVvFYaBoArX00QRYKKcEgV6qXZwWQwQQec718xWEmp/D+LfSM1u5GddjpI6a81P2V7CRIO/SsR8LozY2WXicG6B2U6jql2Et5RXKzrc02qfesRqK4CF1pnHKFTBy6KH2h7NG4kqZI11FV3B8IdNCTV5t48sIMVFxFkHYU0s2lBJ9HZJBYNfVuawae4LBL9avWP4TbGo0NCA7LmS7E1aUBoiud9CDNTHtCvt46bUDntOhQJt2K1xSH9F/urRazfsO/8AxYH6L/dWkV0fChUH7laMHlRRRRWop0Uo7WYbvMJdT84KP9y03pH22v5MDfYGCApn9paCTyH2TO2WWnEfRr8HxCOVScT2gXPmEaikgxK33LE67TRhsCBcE6gVy7nZNFml1aBMlsZpc7E1Iw2JynSuirCGYjlUZk00qpIDeihJTXDcVKjlzr21/PVew+L1IO9McPiMpkmo3FxFOTlxqlP7mK8YjCadKl4TEqWBOtMeI4pGXSnGV7SQdk4aCCbSXCYMHeu3EMOuURv5V0UDKYpH2j4j9HstcLQTIQdT/QUcEfauDQN1JG0PIal/aHtKtodzaPjOjN06henrVWxaM4tbku8D5RP31WLnECbmYmdZqzrfLPh8unhOvmQJ+Mk10nYiBoDQt+INy5RsFZ7uBWyodmLQIgELB/nUnsrgTexttlJAHiInodf886y/G4i+LrBizGepgdIA5cq1H2Q4O7dureiEUFfUnf5UhhiHtO4VjvLSxzQKVp9qOLcWraL7pYz66R8N/nVSwNrOsA5mHw+VO/azedHtH/liR+2dvsn7ayS32qa3cJ002zJnk9PeGUeetNPC+Wc5eSOCdkUIDuavHGOIvhAt0rDjTXY8xMbg1YOz3aVbxIcyG2B3XnoaqXFuMDF4O2XUo+dVA9SNAeYmuF7EC1caNIFs/HKJigAFZUTiCbOoPzWqJgwUMkzSpAJIPKvHZzjq3ky5vEBpruOkeVMLlkAmszEwgHKudxWH7N1KLbUCuka19WxzrjdxMaVmyaU0qmRS6NtpUY2Seddku5tK6vagVK0WLTG1CtcOJNRsfdCaGnVm5pXDEcFD+InWpcoqq1RZbqlx7BXpxqj9B/uFajWe9juHhMWp/Rb7q0Kug4bXY6dVdg8qKKKK0VOikHbxZ4fiAfzR/EtP6R9tVnA3x+iP4lqOX/G72KF/lKw9MuYKulMTiIU6UnwGHYXDpPnTm3eHMVykvusg6FSMPimZQamWwYzcjXKxAgRpTBWGo+VRAhvjtCTag4fC7mN6Z4Dh9u5JPLlX0YbSdhXfAqo2qcvDjdImv6rphrIBI5ChrUt5V0a9XtDpWc8gGkV2FyIAMVm3taxc3EQbKo/3VoeI3FUr2qcHZrdvEKNvA33r/OtLhrwJhasYVwElLLAasGFxZCWPIwfRpX+YqvCmVljkI6aj1GtdPM3MAtWE0StC7PcGOLurbKhoPvRsOpNbNwLgVnCW8lseZnc/2qlezG4q4e9iiuVYkacok+vKldz2z2XciO721IJJ9dRHpTYSLw2d080gJrktB7U9m1x1jKdGGq9DG0+X9ayHGdkrVt4uTpy0kEecSDWqdku2tvF+BGDMBJjmDzHx0pJ2/wAEnfhj4dASeX9qDFtcwZmnVS4ZzXeF2o5LOONXh3lm0Fy5TnI6KNB9uvwqu8S4kXuXDOh/wfZUrGcSzPdvcnJy+VsaL89T8aQd4SZ89ahw8fVSzyaaKy9iONm3eGY6TB9K152nX7fKvz9hnKmQdZFbh2fv5sLaJ3y/dVPikYa0PCzcTbo83RNrTaaVFvYOa9YfGwSK9fS9a57O1x1WcHA1a8/QSdor7dRgNYruMUYrhdumJNO9wAsJHLyXK0TXh7lxTH1akPIAivK4ufCRrUmcEW5Nop3ZO4TihP5rfdV7qidlb4+lheeVqvddFwogwWOpVvD+RFFFFaqsIpN2xScFeHUL/EtOaT9rT/wd30X+JaimNRuPoUD/AClZjYwi21bSdNKgrZzaRrTGdJ3BNebL5WOkg7GuOddUsa15OAIUeVdOFW2FwZueld7dzNPKK53H8QgjzqvmflqvVPasmIvKbeQD40vw+EYEnK2XrBioaXXBC8uRqw2+0Dkd14R4ddK0I3CVtnRWGVKelJTdJzAxpXR7sg5d66WrYBAY5hOsdK74u/h4ItqVad9aruw+ZxNhR5bs2l5YRJ3r6ypdtPZcZkcQf6joRuD5VLvYFGtyrSfhSL6X3bqCKjp0L8wS1YQVk/arsw+FvlSPCdVbYFevl5jrUfhreMKvqW6fq9Pv9K2HtNhEv4d1ZQTBKfr8o6TtWPra7lmOoiRlOhB5T8Yrp8JiTPFTt1rYeXtBm6brcuzN1bfC0VdJNzzmGOpPOY3P2bDAuM4QJfdV93Mcvp8av/ZvtQ+IwzYNGW21sSpI95SdR5ET8vSk2L7PMSczkk9GRY9QRr8TWgZQ3QoC8A6q++w/ABLbt9ZiCdzHkBy5T8Kb+2O7GHO0tlQDY+I6lT1id6Qezw38NdICi5b0zEEDXb0J9K9e1HHNdcBoASHAGsbDX4Sf/FA9wcxTQyC7Wc4y2AoAOmw/oen96iLhpFdeLSrRvO+nTz+fzrzw+4SYA+Q+2giaQLVmVwulCy+MDz0rY+ydlkwqZpklj/L+VVHs/wBjWa7mYRzn81eZ/W6VrGBa2LQWB4QAPQVl8TmEg7NpVOc5WZCdT/pJUWDXpUOau9y3JhdydKavhjYty0MT0rDhgMh6ALJDSdeSXnFZVgiu+Ft94Mug86UYvFvcTLEa1O4ZZcAAAk+VShoDqOoRlwcaCk8UwRtjNmBHMUr73WRU3EWR9aQehqHbwbEkjUc6fJr4dAhfV6BNOypnGKeeR6v1UzslwzLe7wnkwA8jVzrouGiof3V7DghmqKKKK0VYRSXtm0YK8egH8S06pJ20P/BXvRf4lqKb/G72KF/lKzngBF8i3oJ3nSBzpvxXgtq0ENu5ngnMBrA66bcvnVDw+MBxBDSqnQDr1p7gMc9kOtoLBIOuvh3gHpXL2wDK8arKaGAEO3TLHYabLOnvRHyquSbV0NcJ8Q05if606GMzW2JOWXzacucCo1vGC9mVokajz6D1qvbb1HooyU7w2JBAnURp614UeFm5iAaXcOw5VTnJUhgQI089am4a+CXA2Imq5eWjIUFrq94qvnp8q93CSoncjSKjXmExvU7hOEuX2KoyjKAWLcp2AjnRMaTLlG55JNBcaCh4C+qAhpDEmu2ENq44W7oZifKvV/B91eCXl8xzDD1qGbKvfcW4kRpTlzmv1G2ldfdS0Rv8E17QWMOlsd3MgxufjM1gPajEl8RcnrG/IVp/bXFMli4A4BJEDnI3j4VlSWu8JY6nWf6/OBXScOLTGXgUteAtczwilH4dislwMSY5xvWjYMC6uhmAPOkHZ3sA2JfMWAtg+Icz0A9a03AdnVtLlC7Cr0gD6IQSN1pI8Dw+7aE23ZeZAOh614x+Da4JYliZmec7/fVsTAfDrXE8MO4+NQlhUeQ8llmL4Vctk5wxTYOOm2o5Hzr3wvFWVcBcoJjzj4Crr2l4U9201tREg/GNQP8AOlZ9g+DG0xZhBWI/WkRQuqqJWnBI4iyAtnwdlBh1KGSR4jO5jf08qi4a4wLDlSnsBxcZmTEKIggdND0p/h2QFwu0mPSsTHxBhu91l4+jLnHNeuGp4pbrTPizBkbKIIHzpdaWGnka7u4MeZiqkcostCqA00hQcBbyoc29T7vEzbAyRtXHGYdkaDsRvSbEYzLryXek972OoaIM2QDLum30nvGBcnN6fzqe3ErSiMsGOlVuxxEXFzzAbQR1ppwm2t4hHIFzkT+bS7VwdpzNI2vcXablOezmKm+oH5rH7Kt9Vbg/Cls4hcj55D5vIxVprp8A0tip3X6K/C1zW05FFFFX1MikfbZwMDeJMABdf21p5Vf7euBw/EEiQFBj9pajl8jvYoX+UrJxwpWZWffXUEdNTHpUThneo5CwUkwTuDy+FSbeULcOphA0bauyofkJPxqJ9KyuHBMMG09Bt8DXMO8mgWNrzViucfV7HdNatWoAOcaaqNfiarV7jqu65F3gEjlGk0r4vjiEtsAQbgLRvoTAnpIE/GmFy+CiqxyH6zhRlGQCJjXnRdnm8T9z8kbgTVq1YFLuJtZUGZtANQPv2qauFawp70ZCFgz/AC60r4OGsIxzK5Ug+F413jqKacQ42b5VWBgbaTJ31NU3Ma3Nnu70+CCm5d9UWcXatuDdUlMsyOZ5V7TitmfBmi6szOUr0FIeD4xma+twjKynII3y8q4DGIqW88HPmA6gDWasZBmGlc/ZE15Z5U74nxovesqTt4VnUx189q+PLBmtiDzMxNQ+E8Qt3QhRUzLILtJb9Eifd0pbxDi1y1mtAqQhJd1Oh05GonwEurfr8kxzON80p4/je9vOkyLaa/rMftOlVS3h2R82wMDb/P8AJpv2YxXetiLjayy79PFH2VbOC8LtXLqrcWV00895P+c/Ot+AdiBF7Bb8MNRD0Vp7DYRPo4K6lgpPqasN7CHWNq88I4basLFsQOlTzdU860Q0Uo0rwuF1161MXBgCI6/1rsFFdAwpVScUkuK4YW2GvL4Vm3HsyvlddWOvQ9D/AJ+afKtlN0baVEu8Hs3Gl7at6iajdEHao2urRZv2T4Y5YsZAb4gnY+n+fC0YzhRtCWRiTtlg1Y8cVWAoyxygQR8xVexXELiuyAto4IJBIWdIJ6VjcSja2i7dV8a1hja5QcJjCND1jWmuEOpO+UT/AEFc8J2fe62Z3VGOpHrsRURLzB8qkESRPUDTSsNkbmkEjfb9lklrmiypWMxrNbZW0zCR60nbDlrWRiM0e9y8prpxJmBKlZHIjevGBssGOYEArzI9RGs0hO5o8W469ENWVA4Zw492EYFTqQSDEzUu7h7iMLiHUQY5x5VYLnaQl7pOUhkCKCy6GNTE8yfsFK8XiDaVbgGbKPXSjJY14o2D/HqpCA02CnPZfFM2LWQQCrH4xV7qh9lOKC7ixoB4WOnoKvldNww3EfcrSidmbaKKKK0lKikPblZwF8ETKjT9pafUi7cT9Avx+aP4lqOXyO9ihf5SsjuZTmIPh/JKZO+pb/8Amofd2n7uZVwuZF5EOYIPnpPxrlcvlkZFElipEdVMfzPyqHdu/lmvCT3RNtF3LFYy/Mkj41zULSAB93t81kVadG3ZuM9uFLKjqIiRlQxKnXTlUHCMbhh1Athw5I3yqJMjnOWKRdjHLYq5cuzqHljOpPvCetWfs92cxLjEC3auNoQHykKW55S0AiNNOhqzJFlcGDUtpGYy0lo1UE8RBe5Ew7yJ3htRTS1iHtu1sn3kzETJGUb1xx3Brsd3csuhHdspMqchgNto0FiNKZXeF57jMNGZWX0kc+m321Ue3xajVRuABVbxHFby20Le7mJBI1C8gTUN8TnylW11jXbNvVh4vhxAQEEAqD05A7VK7LdirV++MjCZlgOSr7wAPX+dWIwH/wDrZG2joBqovBsD3KM7toR4dTE84FVLHcTjvbYYagkGDqIP21v/ABTsVYe0UAM9ZrJuG+zvvOL27N2TaGZ3jQFU1C+hMD41pxYTKbk1WmMNGGXuVDt9nDg8JYzCbl8C6/kDoq/BY+JNWXskCzhjrG/rEj7TWl8UwFu4MpRSFAgEAwOUelILmES2dFA9NKndB489qftqbSl3bo9OVRbrsDvqfkf70sxXFwvkR50uTtIWOULptRlw5qrnVowHECrhX2bT4124hiyCQp061XziZM7Rt8KmXAWWQd/85UIcaRsNrk6sTLEk76k1N4bxMhspj4zSW8XG9fbWHzkE8vP7qjujojJvZXzuu8WCN/lWYcf4g9nHX8OrsAYkRIIiRFaZ2bQhN5HrNVb2idnc2IW8CiZ01Y6eNNQT5bD51HjY+0YDSgnJ7NJcJxc3UldTlj4gwPnvXvD3WY6yhSDIiD1U9PKlbgrbUINSdQOWY/bFNeNZTYFsEI4NvUabA6fGuZYBe6zCc25RfxovIyq3iXX4cwfSl3fZGMqRGgO5g9a8Yhe7v96g8JPiA2AiCPiPvrp9JmV3EiJ5ofd+yKjygAkagplGfFsjFiujEfIQNKeY3iouWD4IAXSNzNILTZ4tgbNJ+e1fOMYhncqhCqFO353ux5x/WiDdQAnVn9nVnLjtTP5Mx5CBpWq1kXstcnFyTIKMAfQa/bWu10/Dv8RHr9FpYbyIooorRVlFIO3jRw/Eax4Rr+0tP6rXtHaOGYo/oD+JaCTylC7ylYfwvEjKH1AU6z1knQ1L41fe5YZUVAFYFMiKuhWDLDUyQPtpn/8AFWGSzcsWVJtOB+SJhbb6GSYJNzN4pn6hB5SkbEeA5SYBkAa6sZJiRIH86wC3s321Zz25TpzSjs7aum4qNbZRlkmCACWJ3rR+y3b1xnt3LjNLwpkmATt6gVU2xFpRma4UfoSwTLy5anfUwZERpUrhWCRLecG28gwyieXiYTvoQo03YUckrmHtdkJf4rGivuJ4/nREYAg3Aeoh58IB25jY8q68N7JWr2W4l57bqTK+EoQwkSNwYI57g1nN7ihLA+7GVVIkgAMgEa7Db4edWLD9pgjtD5ToSCYjy18zHyoYbllqQaH7+iJtOd4wuPGuxWKw3etcZXteJlZNWzySoynXbTSd6YexRdMQ7tmcBBqIyhpaI5HQTXa92pe6qqRKkHXTWIOnnIGo61T07S37mNQ4dihlVaI8SLAJuAaMYmZq0MkUtNF7H23Rgta7wrccRfkaUj4HgyMTeutyUKD+sZP3CvuH4lnUQeQ+exphhRFqebH7BWzuFfDrGi8XsVNwr5fyDfdSTjNsgE/GpYuTiR/3P9q21/maVdp8QQD5CoQ6wfdQ3YKofarjwBREAJOrDpz0Pxqd2fYGJ5kffSLF8P8AyhLbg6+R6f50p3w4ZSvqPvFV3GwSojVaKy20DPl5kwP/ABTi0qAFaQviMtwt+aT9utS8NeJEnnSgeHxh3oijdouPFLyqGJMACvvCirhNBA16/wCGq521R7qi3bMZiMx6KP8AxUrs1cKi2C0LME77c6ksXqjB1Wo8M0AIpX7QLYNm2YBYsygfnSpJA89Ki8G7TXHxPdjKbJAiYDDcaAcvD5xrUzttigmHR5929bEQCSSdQJ200PlNRyyCSF1D0RYhlMIKz3hvEPyioQMxJDKTGWNYg7nbSpPE/GGKxmU6zt5x57Un4vgO6xT3rMlQzL4uSMAwE8oJKz0AFdOI3I7vIdCCcv1sx5ljuPLrXOuw7C7w7i1jkdFMHDcXcKoLttbY8UjK0idFaOfnXh8GxdvAwWAAQOY2gmu/DFum13iMwAJJBUeKPqjfWa7YTEd5cMFGVZz6sSH/ADACAAPPWo3zVoReX1+CKtF8s4JbWZ2BDk6gxoSfLpSYH/UiJDNH7Ufz1qVxDjOe3iDIAR8oI3lT4jHPUfZVYTtOxDd2uVZI6g5t806UUGHe63H76JBjitA9l6RiLYXZUuj+/nrWt1ivskx+bFW1CwuW6J8wBoPt+VbVXQ4BhZGQepWnhxTf3RRRRV9WEVW/aMk8MxQHNB5fWXrVkqs+0lCeF4oL72QR6hlIoXbFC7Yr85YVLkuIgh8zTPWBsCTpmOnrTrCcTtIn5S13pOin3Dm0E6HbnEffUROKXQSveHmCFaB1JJGmmte8Nh3a9mEaByBpLEyoBJ0jVvX7suQAmyFnu13XW9hAcy5WKnNAJZgF5xmPu7H5c4qdfZUNjCjSQunJUTxa/rPJn9EVNwOGME5ZAAzZtI5SDMmdBA3kdKgNaU3WvNqx0g9NdhvMVn5s5AJ/7yUWYndR8M5uIA6sHR2BAUzMFkkAc4nToamY6yty1mI1UlWzb5Gj+YBo4de8IVwSTqriCQhUnLc5tGoBEwDrpv0u3gRczZoESEgksomfFMgzJJ9aaQU8EffVInXRK+zeIZbi4c5oZsqnXYAuCf2sutNuAYPu8VfZhChXuITHukDb4k6+VccLx1Hu2GvMLNvvAZUknKNs2y5ZgnTTMSAdqY8bNpe/u27wB7lLa2yDJD3CZ5SRmiI2U7aAzHMXE7Zv93qpS0nXqnfCcdmsqWGYFSdpGsTOnWfsq5cKU/RrYneYk8pgb9P5VmPCraNbzbIqm7b97wmGF4NlIkCZAn6k1p9q293CgWtWFsAa6TlGnly9NK0MLNYI6BHC46tCgcEvZ7rv0n/9rBh9i0h7YcTCHSGYklVn3mWMo9JIJ8hTezhbmHRpBDBrciJi2iBM0j6uh15+VUDi6d5fxLscyLlRAdAGmX16bT5CKFsobDR3/ukReGtoprxzsHi8Pb76FvCM1wWySyHnoYNwa7gTodKruC4urxBk7rHQf59lWLgXtJxFs3LLKbsLeZHZmzeE5Vz/ALUjwxy51XcHxlLaG41lGu2VbJctgI7EMwJuQpz58xHLqeVLthVVqiOQ7K6pgXvrfyZdAhBLBdSpPygHWlOI46lhD3hgiRB3kaGQdta99n8e/eBiDluWZNqRlm2Wg7DdSBsNN+VK+2t9OK3LJtWxbUIvjaFY9VyruBqATsQORNVcDK1uZjjtX0+SZhaG6nZV7jfat7kLZBzPMdQvX48vLXmKuHZN3S3ZJ0KZRrqZA8R13/vSLD9mksEuxJJaOQHQAdIH3VZcLZ8SAGEyTm8zp/Ma+Y61ckxDG0L9Unva2gFbuxIdbE3WzM9wgaR7gFsfDKk+UVw7eOGwmFbOEJvrcAJjNIZiPWDPwo4RjFQXN1NkXc2oMMbjKo+MMf2xS/2j4hThsIoUOqsCVy5oyJAeQdhqIjUsIpg+mFvQbfD52nc620VUH4g/eudIZ5G5BVSQQw2AKgGpmG4M17Em8xIsZVIAEljEsB5ARtzNcrfDnKoVtqQVLFldydeUMBkPIkjTXbavXEsbdFgd0CwQsLmZZEDXQcl1+7rWS/XTYnRZwGuicW+PIz93bjIqmYEADqTsfh1qHbi1yHhl2KGDOpGkakj03qvcAuMtlmnxXGyqWEDQ7x0kE/s1I7QcUuYcWlQG4ZUEmSWOUcwdyagZhwJS0e3w3P3zRkEnKFzwsPmIBC3wWCkAQxERA89PjVq4N2N4ecLbt4i6RcOpyXABbYz4QIIJGoJMnNp6JRcYyrwlwiD3a5wGPiK+L6uXdvWN6b3gDZDM4dhl/KEE6gRrkA13E6gRvVkSlgoa6qSJ9E2pnYjAJY4mMNbYMLKOSSBIzr5aA6LMVq9ZL7O8Ew4ncu3Hzs6MwJMswbWW5CNAANBBrWq2sHWQ11+ivQEFuiKKKKuKdFIO3ag8PxAIkZRI6jMtP6icV4auItPaeQriDlMHcHQwelC8EtICFwsEL89XuA29Q0y22XKhyzoQDpy1A5g1Fyd0vcjNlDe8wghRqZidJbYVtOK9leEuABzdYAgiWXcfsc64Yj2P4K42djeJ/XUco5J00qgYJHNpypDDv5rLcIQUFxiQD7h/mOh1IqD9AE3SwbvFJKrMA6TDaaCZ1GtbTa9mOGVcoe/lGwzryBA+p5zXF/ZNhCwYviJH6a/dkiq4wUoJIpMMPIsM4jjLxTMRkZW1CHMCsR12ncf0priHystpfFLMCw090hTvqCPCRz5c61y37JMICTnvnyLoRrvpkrra9leFViwa/JbN76+9LEkeDnmPyHSpHYWR1aDREYHdAsqbsstwuWVmQEKY8ISBJIjWTvpMDfWvLXbTEAAOrFoOWRmBk6mDocp2O/nWu2fZthlEBr28+8u/P6lH/wAs8J0f3s26+9oJ93Q6DboKhGCmO5/n+k3YPr+1lvDcE7OrBjlTMxXfMsapA30H9jNXDB8Tv2FZUEJJI2ZmB0BEHz5wRHOrRb9n+HX3Wuj0KfYcmnwrvf7HW2UJ3l0AbQbe8QDqm4HOibg5edI4oXtdZ09lV8dxa4bU3ARcyFF1JBWCHLkDKWHT9I1TeP5rliLYAzt6aLvMnTUVpreziwWzG7iDvobikagg6ZPM18T2aYYDLmvRvGZYE9PBTd0n9E0sT3usLLr+F7tr15SYFvIoMKoYvLQfMnNNV3CYUMtxA4GVBmAMkKGWSZ30n/3Vulz2a4ZlZWa8QzZveX3pB0hNpUaV5X2YYPchzIymSmqyDlMJqNBpRMwkou6/5t80DYJAFnHZLEaqSR7xUqIIVWX8mB0hdB5TXTBcGC3LjAFUzFAFlmzEsWIEQBBHWJNaTwj2d4bDMzJnJaCcxVhKghdMvIGpeP7H2rqqpa6uXcowUsIOjeHUazy1FQjATCQuFUfv5pu6u1WQcTUFgrOFUFgqaM7HYZyphempnXblUq53qNmQ5RbZDqPfYq0ADbIoEQdBLGRy0Ox7L8IqwDd57spOoA08GmgqW/YWyQoz3vDMHMs67/U1/uak7lKX5jSduHeCsxwvGu+xeJAZSp7gOVPgN3IFOv1oOYjXdedeu1HE+9Qdz3ThWQZWZcpAJlZJAkAKf/FXjDeyHBpba2rX4a53jMXQszCYk5NRqfnX237IsGFK5r8Elj+UA1MfmqNNNqOTByueXCvvr++qN0LibWbPjri5brsUDXFzQ5uNOkW0IZmLEfmnodqnYbhz37JS4wtvFzMEAYEkqwYj3ZhBpoJc6DatGs+zXDLMNe1AHvLoBrpCb6nXzrpY9nmHT3WvbyPGDH+2YqB2BmrSuv0QdhIs/wALZRFCqRnVSqjdlWAM0g6GOvXfWojlAxCN44kxmbYCIMZT08M1orezHCEk/lJO5lD06pHIfKu1r2d4VVAHeSPrSuY7zJy6zNRjhswBuvihGFesnwVglgLhlixyrDLIEGGMaaaxGsASJqXxLjeRktIuaNCvLXWPgI35k1pA9mmFBBBuggECGXQGCYGTSYoT2aYUNmm6W11LId+hyaDf51YGClbtXxTd1eqz2Gw+THWlBMC1c94+KCZE/nHUyfOtTpDwjsbZw9wXENwsM3vMD72/1afVoYWJ0UeV26uQMLG0UUUUVaU6KKKKSSKKKKSSKKKKSSKKKKSSW8a7Q2MIga/cCA+6NSzfqqNTSHC+1XAu2UtcT9JkIX4lSY+NU/HWhjePd1ek21cplnTJbUtl9CQSf1jV9452DwuItBO7SyQRle2iqwjcaDUEaQfWqgkkeSWVQ0910LsJgsK2NuJzFzwHEiqaDtpRv1T1sYgTvC6i3GbPIy5d5zbRHOqpifatgVaA1x/NUMf7iCflVc9pGG+h4LDYO27m2WcksQSQsEKYAGWWmPIdKtXZLsjhUwlmbNq4z21Z2dFcksAx1YGBrAFOZHufkbQrdA3CYSHDjETFzg4kNAoaDmbv4JtwPtNh8WpNi4GI95TKsPVTrHntSjFe03BW3e2zvmRmU/k2OqmD9oqj4zDjAcctrY8KM9rwg7LdgOvpqSBy06UqtY5bXEsQ74cYod5fHdkA6lz4tVbb051C7EuArS7orRh4Jh3uLxmLSwOaLAOvIk6LSU9qWBJAD3NTH+m3OrdNZPY7a4FXUXuFpaHUIjEeeU21mPKrh237TLYwBuW2Ba8AtojnnE5h6LJ9YqaOa2kkg10/tZuM4aWyxxxRubm08RDgfYt6c13wPb3CXsQMOlwm4WZR4SFJWdm21jTrTrH45bNp7ryERSzQJMDU6c6wR+FGxhsPi0ur3huE5Qylky622ygzrlY/Fa1niXGFxXB719fr4d5HRgCGHwIIoYp3OBzb7qbiHCooHxmEksJym+TgaPx5JnwftVh8Tae7bYi3bJDswyAQMxJnlHOuPB+2uFxV42bLl2ALe4yiAQDBYDqKxfDcfZMFcwqggXboZ3nTKoHg26gE+XrW0dkOCWLGGtd0LbEoCbqgS5bVjmiYnkdgAOVKGd0pAFeqfiXC4cC1znZtTTNRsBudOvLRMOL8Xt4a0166cqLE6SZJgAAbmTUbgHaexjFZrDE5CAwIKkTqNDyOvyNUH2rcXN6/ZwSECCpeTAzvogYnYBTJ/W8qXdnsUvDeKm0LgexchM4IIKtBRiRpKtof2qTsQRJX5dv3Sh4M1+D7Qk9oQXAcsor+TuFstFFFXFzaKKKKSSKKKKSSKKKKSSKKKKSSKKKKSSKKKKSSKKKKSSKKKKSSzrtl2MxC4sY7BeJ5DMmkhgIlQdGBGhG++86LuL43i2PQYc4U2VJBY5WtgwZEs50UHWBroK1avkVWdhwSaJAO62ouLvY1meNrnM0aTdjpz1rkqVxT2ftd4fbw5ul79qWV2LEFj7yydQnIdMoMbikfDOL8WwdsYc4Q3QghGys8DkM1toKjlzrUq+RRGAXbSQdlHHxV4YY5mNe0nNR5E71VV7LNuy3YzE3sZ9OxwykNmVDGYsNFkD3FXSBvoKUWeGcQwuPv4izhWfM96MykqVdyZ0YHpWw0UHdm0KJ62phxuXM4uY0ggNy60AOQorJOOYPivEjbt3cMttVMgxkAJ0lizExHIfI17492SxV6/hcILdz6PYVLfewApmDduDX4Afo1rFFI4YG7JNom8bkZl7NjWht0BehPPff6qh3/AGP4TK2R7waDlJZSA0aSMmomk3ZjhWNt4PG4S5h7gD2nNvQR3kZSo1+toR+qetarRRd3Zdt0UI4ziDGY5TnBIIvkQb0WY9mexFy5w7EWL9s27huZ7WbSHCgA+h1U+RNTfZz9Lw1u7Yv4e7kUM9vQe99a2NfrHUec9a0Gik2ANIIO2iU3FpJmyMkaCHkO56H015rJuAdgbuMxF+9j0u2g3iEEKWdjOkg+FQI+Irt2r9lS27IfBi7ccMMyEq0qeawo1Bj4TWp0UPdY8tH481L+PYsSh7TTRXhHloaUlHZPEXnwtv6QjJdUZWDbkroG+Ig+s03ooqyBQpY0jw95cBVm6GwRRRRTqNFFFFJJFFFFJJFFFFJJ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6" name="AutoShape 8" descr="data:image/jpeg;base64,/9j/4AAQSkZJRgABAQAAAQABAAD/2wCEAAkGBhQRERUUEhQWFBUUFxQXFRgVFxQVFBQYFBQVFRQVFBUYHCYeFxkjGRQUHy8gIycpLCwsFR4xNTAqNSYsLCkBCQoKDgwOGg8PGiwlHyQsLCwsLCksLCwqLCwsLCwsLCwpLCkpLCksLCksLCwsLCksLCksLCksKSksKSwsLCwsLP/AABEIAJUAyAMBIgACEQEDEQH/xAAcAAACAwEBAQEAAAAAAAAAAAAEBQIDBgABBwj/xAA4EAABBAAFAwEHAgUEAgMAAAABAAIDEQQFEiExQVFhBhMiMnGBkaEUsSNC0eHwBxVSwZLxYnKC/8QAGgEAAwEBAQEAAAAAAAAAAAAAAgMEAQUABv/EACoRAAICAgICAgEEAQUAAAAAAAABAhEDIRIxBEETUSIygZGhwQUUI0Jx/9oADAMBAAIRAxEAPwAbFQPBth2XseOI2cFfFOO68kkjvdfJRnR9I4N9FT5o3Hi0Th44nbVR+yAMbQ6wQjHsa9tt2cE2MosBxkggwadr2KzePy5wl1ajR6JxFj9tL+Vns9xcrT7rbb3TIq3oyT1sMgxZjcKTxjWTgEgWF80kziS9hX7p9kWNe0hxdt1C3JglBcmbDJGWkOM32OlI5fG/yWkx8TZ2WOVnxPoBsUQgiZKrCsBhiRdfdF4bDPe7SGknwivR+USY1402I+p6VdXa+rZZ6dhw/wAAt1C3HlE1W2InlUdGVyr/AE71AGU1fTkrT5b6Qw8NUzUR1dRv6JpflVSz11S3lpaJ3Kciz/bIiNOhtdqCV5h6Lgkqm6CP+I8k/ufwEzgxSIEwK2GW0LfOLPnea+gHgkt3HT+6wGaZO6GS3XXVfoegUl9Q+mmYhhGltnkkKlJPYyPkN6Z8OIY4W3cq2F7m9D9lrsX6aZhtgOOw2SPF57odp9n9VPKN6ovg/aZODU4btP1VWYZQJmEEITMfUMkbbazlC5dnUsjvfGm0EccornEbKcZPiyjAemzGTfC7HN07BabFQuMdiyk36hn8worfklKXJ7A+OKVIHynG6RpfwVyn+ijdwaXL0uLd9Ht/QhZnUzpRpaS291qcTlzpodTCQ8D8qrLsscP5fwmkcpjO42WZsseS4JKjccJb5O7MBFjcU2UteCa+30TvL88lDqc1aXMsA17dbRuk2OyWQtuPnon/ACxy9xSFLHLH/wBmx7HO0i3UvDIx4rYpXlmVTeycJDuQQPC8yz07JH8TiUp4+PsZGd+irMPTDH/DsfCSzejsSPgk27LamGlS6R44XoeVOGjZePGYsyLKcRF8W98pniMjD93BQGcPbtsjcDmXtHAHuP3QSySk7CWOKVM23pTBswuGa1m2rco2XNKS44kAUOG7D6JViMbRSsknJi44YrbHrs63XOzVruV8yzP/AFOhieWNaX6TRI4T/L80E0bZGg04X/ZHLxskI8mjIyxN0jW4bH71aYxY2+CshDjRtZTSHEkbqdaYyeKMtmtgxaLa9ZnC4rhNMPiu6qx5Wuzm5cFdBOY4BszS1wXzHOvT3s5DY26L6pFID1tI/VWWBzdQ/Crb5xtGePk4y4s+dvwEZHvUUNPLEwbN+wVGOjm9rTQa87KYy17vjUTX2dXXoh/v21VspSYGOVuoVaviyNm+pVM0xu0g7IdL9J677E2JypwPu2PkuTnGvc3cbhct+WQXxx+xS714xx0xttXxl8pDn7N7JNlmVx4canUaReIzIubfDU6eOCf/ABr92LjOVfl/Q5ObtaQ3oneFkbpDjsDx5WbyXK2Pb7eXZg4v+ZH4TGGZ5/4t2aAg406Rrkux1NGHD3TSEEbwCgJ8Q5jrCb4HMmvbR2W2mYlXYvhzuKMO9psflukz8xMhJb8PRPM39PMmaa5Wb9jJF7gaT+yOotGXJMT5zmrgdLeVoPRWVvk/jSkhjOOzndvICrh9JmdzS/3W2Lrmr3pbaYtiY2OIU1ooC9qH7pjyY1Diuz2OE3O5PRCPFAl1Gmjr3PhDSQPPTYnbe/Ci7DyvFtAI/wA7q3Bxlo/iW11nrz9lI9OyuUU1ozTv9MYHymRz3UTZZtuevmlssLlrY2BrGgUKHhF4bB8Efc9fKKYwNHco5+TOaqTIlhhB/ihVDk+o78XZTMxhqkcT2Q75e1Kd7HKwqGQXwio8VpIH56FK43HoVZHJvZ+ve1voxxT7NPhZOPKLxkethFA/MWEkwEpIF9FoMP8ACqvHd6OTnjwlZgsxytzHagz6c158JBmuMcwcHbwvrjogeiwfr/CaG69O3UkgD6dymzwKW0PxeVemfPMRnL+Qk0+LfISbpW51E57C7DuHy/zqkuQZXLM/+JYHY9UWLFBQc21r+R0sj58aNBk2cOfcb966rlRjsmxDTUEd+VyB4VP8oyS/cZ8qjpp/wa6HKsOSDpeasU7g/RLz6ZDpavTGDenr8k6yyb3tR8/IImZ7C8PBHZTqcw+EUKMwyszUy9EbeGt2uu6KwuBbG3Swi05dhIzTuiDxOCi6H8reaSpgcLlYrdlTqLy4bIjLsENi9ThySWWT2UJL73PYDyei2uV+gA0NM0rnGt2sprb7B3JCdjwzybgtC55oY3U2ZOR1H3F42O9y2vmvpkXp7DtFCMfWyfuVGf01A8Vor/6khUf7HJ9oUvPx/TPmr8Q1hAcatVyYYvPuOFFaPPvQDjbonh/Zrvdd9DwfwszlmXPbLodqDgd2nYrn5MU8c6ki/Hlx5I3FmpweUexhaC63Hf78Uo/pt9x8kwdGBtzWyiKR5FbJozaQI5hA2CHkB7Ji8+EO6ht8v2S3jGRmAOYR0o9VU5x6oyR3KpeL6IOI1MG9qb/z8q9svW1Axf3XMjpY0bY1y5+4Wnwc1hZCB3mk9wWJoJmP8WReTDkrHqAznK48RE5kjQ4EdhanHirRLXrqwlZypJxZ8Ol9ONw8zgGuF8jkD8Ur24FrHAmgtx6twY12OSOxofXhYXFZe57tyVDnjLm0drDKLgmg7EZ81goAErxKMXl8jG/w2/U8rkqOCNdhyzNPod6WhmkOq+e5VQwFMJaeOUYwwyAFza6bKjFZew/A812SeUk6GUj2PFPYBwQUXlWTjGPptsr4z0A/r4Q0WEcNLRRdYA82t/k+EbCzSKvlxH8x6lXePjeSW+iTyMnxx12xhlmXR4dgZGKHU8uce7j1KOa5AiVWCdddOtI4ri27YZa4lCideuxCLkDxYBmr3A7HZJy/3g4iyLo9U1x0lpQ8qbIrR0cOkVy4ndcyfdCYwVuOiFbiaPlcqVxlTOgopqxq59lVEXuqWz2pCVE9gpUSe5U8rxzlAvSmMR6VNje6GL1Nr0KCYT7L6onDT9Er9rRVsc5tE6BqzS4TEJgzELMYfFJphZ74VeORDlxF2exhzLNCuprb7rDZpl72jU1xf5G/4X0CfdpB3sfNYTHa43kNPJ46L2emrYfi2tIz8ebu1aTZXJpiSHEuc0auwXii/H0XNy9nkGHeNnNoeFbARZ9wnyhXYKVrti7zZVkmZywsIa0knwlcvQVMd5FAHyGSvh2F9/7LTRuSnJoyIma/iIBd8zuU0aV3sMeEEjk5nzlZf7Ree0VepQc9MFKJf7Zc6ZCOkUTIvWEoE8RLYS+Uq97kM9yGQ6KoomOyQ4ifS4jzt8tk9kSLOW0Q76H9wud5MfZbhfotgxm/hEsm3SP9R2/ykXBiuFMpDGhsZFxQ0L7UnTUEQJJ5UNfZVySqGpA+wi+eUGj1ClC9APkVsE+y9ds2tDJklFMMFizaz7cQbRuEl3tMjOmLlC0atpLuORzeyyfqCaRryQzfpwnMGYBvP3SP1Rh53NuHUTfXcV1VE5XHRPjjxlsymmYy65HBo7L1eyvm1Br2Ak9aXKCXe0Xr/wBNZ7SN+xNHzuPupPyZpAMbt7Fg2RV7lv0SiWEP3DzTSNxVEfPujsA0iRul/unlpF3/AEW40nJWvYE7S0zSwlXhyFjcrQ5d45TRbrUHPUC9Rc9es8kelyg56i5yrc5YMPXSKl5XpKre5A2GkQcUrzePVGfv9ke9yExW4KmyK0OjoyRxFGkRDjdh4tQzXAljiCKrlL4ZaK56KmaeLFbL0zblJ8Ni6KK9vdUjFh5l6LzXtSD9tsvTPY+RWGF5fuph1ISKWlZJLXKEKw2N6OikpKIJ9rTXLodbhrsN61ufsiTPMFzHMtPXqlT/AFri4JC0EPb0BA3Wo9VZDhzhnyRPOttOAN71yN/CyuAa17Q8n3m0Kq78rZSp2wYJZIaHbfUT8TAQ+BrHbU7qPK5K4MM+R+lmwO5XqG0+jVFQ0xvlGF9nE5jtLmnit2nwQdwfKKwscbTsCHdLv8HqhsNm7IzUkRa13UsLf/SvlxVODG27U73RvsOrneAOqGLfJM81pjON6tD0HFIrNa7akQOJeXqLnqsyKBkXmzyRNzlEuVbnqDpELkGkWFype9RdIqXyJbkMSPXvQeKk2U5JUKJm626rLb97SC411oDlJm6QaBDMZmuLtJcOCL/IIQUuUFzdTRR5pPv0WCDi8yujB5D2uaPyFPLsUxz3RRyxln/KQGN5vhsd7kCufouVbW0tFbmqMXIwtNHldHja6p364wrcPGJHFtuIaA0nfY2Rf+brN5JlkmLYXQtsB2n61f7fuq4K4c30LD2Yq+q8/U1aW4qb2TtDzTh/S1B+YCrsbee6L42zNWNRMSOCfkd/oEww2E1jlx+YO3ZZpubN3d8QB6X24scX0WlyjGMljNOIfWwcacNu/D2+atZLHJK2Elq0H/pX20MbbgNhtx3N8pngZwxuoHewxwd8QcqMBj2bAnccnnfrSbYfEQlwLtNn+buOAL/r9EqkwW2vQPmUp06Hk0RQINtPyNb/AF4WVw4EchbRLSAR3O3j6rX4vBFu7bkjPxA0SPIrg+Qkhwoa4SB7SBwXHT/+XbUCgl3xoOD1Y0y/F4dtP95u3fjvsuQMk7OThg4dXAlzT5tpXLVJx0mxTxuWyWc45mHrUS8gEBoJok8Cko9rIxond72vb3CSWC9mg/5aCw8Mk7/avBY3fTrsAAjehy53nhFOxZiYGteKG2ogF1dmtGzfqSmajp9hpN6RpsFPbRZs9b5+vlFCRYjBeomxyC3e44kGzZvofJtawTgi1bCbpWInCnQU6VRMqFdMoOmTOQugoyqDpUM6dUSYpZyNoKfOqZJkE7FIaXHhDZoVNiEqmz44d4laa0nfcgmxVNrqqMZmFAnc12WCzLPi9/cAnTtsL611PlbjxPM6XRjmofqNvLn8+LeHTSPoOuNlkhl8VfLvPc9EXmBxJaI3s0RA/wAJ8rwWsHWgwFx86jay2U5uWHU3f3SCSNTwSNyB/L22HXdX5h6gklAaQaH8wabcOgdWyGWKXLopjBSVr/BTmzXSimu1lv8ALvv/APJgJ4Pbla70Hi/09RMtwLfaWdrEgHPYitPzCx78ofNG1zXDU54bpohwBIAd++y1Xp6UYb3WML9DQ0OJ6aiSDXHvWfqg8lr4eC7Dr8q9Cr1x6QxE+IfiGAFjzw0m2DsR9+O6x2My57dtQ27c2vvmHz2R8YIg1AjeqLh/lJHmOGwkxPtGGKTvVOHzHVLx/wCoTxJKStL6QpeNCV2v7PmOUYQ7l23GwJo11IJ3K0uDw0he32EZkcCDpaCf24TFvpERl0krzJE2i1sTTrf4N/Cm0nq6SANZhoWwxkAgs95xHUuLu3XlHkyrJKx7rHHjBBMeTvkYQ/DvD6IaWWHMcDy4A2QqWwTRAl0W40gk1R2HDb3PyCug9RTyUAZn6ua9o79tk1gwEpb77Q0cjULcD3A2o/MqRtLQq5LboHxOMEDA4lrJDVgEg87AC96/7Sb/AHON7iWkaj8Td9Ltud+qLZ6S/iF8s436uLA77C9h81VneeYeM6XsMpa0DVqaLA4uufmvUpaQUXvRXDHE0OcWWACTyC3uCBuQQvEmm9WxmRojiEZ7B1lw8glcvKM4raDtP2JZs4lfduXuCwxmcA57hfZcuVU0oRbjoJDaf07C1tUT5s391Vk+bvZL7D4m1bb5b48hcuSvHnKXLk/QGVLgmaD9SVwmN0vFyoJCMs5S6XElerkKNBHYklUvkK5chZoHlfqIte73GkAO2PhwbzW2xWdw2CindrDXR2/drHCgCeG23Zerl0EuEW466IczuVMsxXp/Qz2jZHfIiz/5AhCZS6RzrMr6BAoOcLs/NcuTITcsbbBxLaNVlmYn9VDHvp1jl18XySL/ACvo+X4JjXFzG6TtdE0a8Lly5fkJKUa+jpwdpjKZ4YLDQNr+qW43OW6QHwtkrcajf/S8XKPLJqqPRVvYG71MdWpsUbXd6s/lVv8AVE1baRzw1o/6Xi5It2UrHGroBd6jnfIGe0cLF3Zob1wElxvqCf3gH/CSN7PHi1y5X4ccX2voRkfHSJz48mtiNgT7x32SnHYwCy5msaTtZG7dwbXLkzx4rmjcv6LF+HzhoxD4nxh7SRpNgPZYBsEtPfiguXLl0M0Iqq+iDBOUk7fs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302" name="Picture 14" descr="http://noon.com.ua/pictures/photos/medium/6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714488"/>
            <a:ext cx="3516644" cy="2786082"/>
          </a:xfrm>
          <a:prstGeom prst="rect">
            <a:avLst/>
          </a:prstGeom>
          <a:noFill/>
        </p:spPr>
      </p:pic>
      <p:pic>
        <p:nvPicPr>
          <p:cNvPr id="27650" name="Picture 2" descr="http://t0.gstatic.com/images?q=tbn:ANd9GcQux4bRyR59r2_-2bRTHlX16A4HHlnjy1A9PhVpHW-p2UilfczXI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2643182"/>
            <a:ext cx="4143404" cy="3546619"/>
          </a:xfrm>
          <a:prstGeom prst="rect">
            <a:avLst/>
          </a:prstGeom>
          <a:noFill/>
        </p:spPr>
      </p:pic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</a:t>
            </a:r>
            <a:r>
              <a:rPr lang="uk-UA" sz="4400" b="1" dirty="0" smtClean="0">
                <a:solidFill>
                  <a:srgbClr val="C00000"/>
                </a:solidFill>
                <a:latin typeface="Monotype Corsiva" pitchFamily="66" charset="0"/>
              </a:rPr>
              <a:t>Кури, курчата</a:t>
            </a:r>
            <a:endParaRPr lang="ru-RU" sz="4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26"/>
    </mc:Choice>
    <mc:Fallback xmlns="">
      <p:transition spd="slow" advTm="10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</a:t>
            </a:r>
            <a:r>
              <a:rPr lang="uk-UA" sz="4800" b="1" dirty="0" smtClean="0">
                <a:solidFill>
                  <a:srgbClr val="C00000"/>
                </a:solidFill>
                <a:latin typeface="Monotype Corsiva" pitchFamily="66" charset="0"/>
              </a:rPr>
              <a:t>СВИНІ</a:t>
            </a:r>
            <a:endParaRPr lang="ru-RU" sz="48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3" name="Picture 20" descr="http://t3.gstatic.com/images?q=tbn:ANd9GcS6ZDHz5W8OZDbkCeY7jMpLmYqRsA1g98QcDcDk2uqzTVgkMvk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928802"/>
            <a:ext cx="3571900" cy="2928958"/>
          </a:xfrm>
          <a:prstGeom prst="rect">
            <a:avLst/>
          </a:prstGeom>
          <a:noFill/>
        </p:spPr>
      </p:pic>
      <p:sp>
        <p:nvSpPr>
          <p:cNvPr id="38914" name="AutoShape 2" descr="data:image/jpeg;base64,/9j/4AAQSkZJRgABAQAAAQABAAD/2wCEAAkGBhQSERUUExQWFRUVFRgYFxYWFRgXFBcVGBUXGBcYFRUXHCYgFxkjHBgXHy8gIycpLCwsFx4xNTAqNSYrLCkBCQoKDgwOGg8PFykcHBwpLCksKSwsLCkpLCwpKSwsKSwpKSwsLCksLCkpLCwpKSkpLCksKSkpKSwsKSwsKSwsKf/AABEIAMIBAwMBIgACEQEDEQH/xAAcAAABBQEBAQAAAAAAAAAAAAAEAAIDBQYBBwj/xABDEAABAwIDBQYFAgUCBAUFAAABAAIRAyEEMUEFElFhcQYigZGh8BMyscHRQuEHFFJi8SNyM4KSshUkU6LSQ2Ojs8L/xAAZAQADAQEBAAAAAAAAAAAAAAAAAQIDBAX/xAAmEQACAgICAQQCAwEAAAAAAAAAAQIREiEDMUEEEzJRImEUcYEz/9oADAMBAAIRAxEAPwD2sNTgEguwmZJCSSXYQUcToShJIaQkt1dSQOhhaluJ6SdixIy1MLFOmkJpicSD4a6GKHaG0W0hLszkBmY9+qg2Ptb44cYgtMQqsWPksA1OCQSUspCJTCU4lMJQgY0lKVwvVL2h7SNw7dC45D8qyUnJ0i63knVYWS2Z26Y8gVG7smN4ZDqFpnPEcik6qysWnTHCreOac+tCHT6miybpFeSKq8+qZ8S3gpKdIF1zqbKOv8tuPpdPjXkJPwKg+WynyuMGnAJLrTXRxOL7Oymldhd3VRA0NXSxdDU4tRY0iEpJ+4knYFlvITau1W0GbzryYA4osNWB/ihtCDTpg3ALj42H0K5NHXxxcpJG32dtNldm8wzxGoPAoqV4z2S7VOoVQSZabOHEfkXhexsqggEGQRIPJQnfRrywcHTJAV2VHvpSnRlmSpJjV2pUABJIAFyTkAkWnY5JVWye0NPEPqNYZDMj/UMiY6q1QM4kuqOtU3WknQE+QlAGG7abSArW/Q3d8cz75Kj2B2p+FW3r7rrPHEceoVN2j2sTUecyTPMTms5hMaQ/lPisnyUz0Y8CfGfRtCqHtDmmQ4AgjUFOWR/hvtTfpPouMmmZb/sdl6g+a2e6trPNlFp0QuUZRW6uFipSIcWUW39rtw1IvOekrxjb/ag1nkk6rcfxgxJaxreI+p/ZeNuqy5Zcs34PT9HxLG32zTYDaJK9U7FbY+LRLCZczL/acvIrxjZ9Sy1HZXbRoV2v0Jhw/tOf5WUZXpm/qONVrwewjieH3UlR1yNY/H5QtTEhxhpzEzpBiLqelILieFvRWnp2eW1tEVR/eBnL7pVBdvgB1Nk1rDuucBMD8phqEFkj/IB+5V8TemyZrwgptPNQ7wB8VM+oQ23VQObedTux9T9lpF27Ja1QYxq6WIhtMALshVmc7igMtKXwSiyFwqsxKIL8JJTpJ5MMQqF4z/E/GH+ceP6WtH/tB+69N2R2uwuJtSqt3v6Hdyp/0OgnwleW/wAV2/8Am3Easb9Fzvo7uFrNGJwWKJrtAOc+ECV752E2j8TDBhPep92+e7p+F4j2V2ZNX4hGQt4+/Veh7Ix7qDpbwyjpmpgjXnlej0/dXQFhR22q6x0i37J1Lt28EBwBnWIVnL/ht3OAEleY/wARe2ZI+FTMNm/F0ZeCsdsdsjUZDQWg88/2XlvaioXPYSbkn8qZOkb8Mbls2X8MdrEY74ZsKlJ0TqQQ63OAV6+vDv4W0idoU3f0tqf/AKyPfVe4BC6DmVTOqp7U4r4eFqGYkR5/tKtllP4iYqMK4XFweRzyPL7pkRVySPH9pYiTPHPiqN9SDIRmLrcVXgS4AakDzMLke2e7Gkj0vsJtUUcQ1xMBwLTf+77WXr4K8EoEsLDxLjPjZex9m9rirQaSRLbOvw1XTHo8bnX5WXK4UDi9tUqYu8dBf6KirdonVDDLDXhH5V0YWZX+MF3NA/oH1K8YLiJXsHbcl45wvJNrUS0zHXqspdnocUsYJhuzMVcBaVtQQNTwWL2dX3SCVqdjP37rHpnWpZRPT+x20fiYdodnTO7zgEOb9/Ja/flrrTZ0c8l5v2LxQD6jDkWgxzB/degYTGNcDf8ASBGuTQYWzX4s8uep0B0sW74VcNjugnO3ytgIuo8hzW2/4YcSc5JOXvRA06c4fEENnenrIA/I8irHEsG87j3W+AbJSj/zX9EP5jKlSaTozAJ9+C4zFE1S2D3XAA6fJp4rhP8ApVTxA00ifujaX/Fi2rvXd99VtBVFGMnbDgLJhpqUBdRYOCZCKScKaeki2Cghnw0lIkix4I+WsC8zlNgc/UBbHaDhjKbXAzUAAcP1W1g5rHYG4i1mt1jOUXvHL1m6wUn0yFJxlaNPsHZ/wgQbHO9h1gq5oV94S1wNzduVptbNA9m6L6tE/EuJhs6yL/UaXlWmC2XTw7SGgNbOQyk5+K3S0bXe2RknJw5od1aJG7aBpwU9fH3EboBzJJmNIAF55kKKvVa7KPBLoeIJXrtNwNLQNFQbcw4fFzINlbO2Y74jHted0SHNjU8T71Uj9mDN5OeTQJ9UmrNItR2aL+EmxoNSsRkBTb4w53/8+a9Llef9nO0raDPhNbYAkAm8nUnUE+9Fe7O2nXfjarXR/Kim003Q3vPO7vQ6ZObrEKqMpyuVmjJXnXbfGuqUawkdx1gDNhxWl7Z7TqUcMXUGvfVLmBgY3eM7wJ3h/TAI8Vg9nbMrjC1TXpvaXd471nZjesLxAlQ0/AQf5o8/czfkHP19hTbIwBLt6DZ0RFwfco84KHHPOxWi2PssATxjz0z8Fmo2z0uXkpENXAkhoAgNgeSIw9ZzBDXGNffvMK0q0G5cRp9Z0QFZ0GAANef7ZLWqOCUshVapfAv4n6oxmJLW2tZD4enAB1j7WA5aplR0ZnqJ9x0TIIdq1t+TGixe3MHacuJ+gH92i19c2kwBpNr6Kg2mJtn9ypaNoy1R5+58O4cs7BbDs460rP4zDAPyOa0mwXACFnM6eB9o0fZ+oRiDHB30Wko4wi4Nwsx2fviHO/tP2V4KkOK1h0c/qPma3Zu1AaRYbEuBnLuyC7xsfNT4iqSC42cS6BwmSPISsthsQQeRV/gqgIcDwc/e1kNtnpEpTjezBOgnFDdw9Yi5aQc//tMtOtpHijdlYgVKtRzT3YgcJ33A+rSqOpjPiYfENLocKb3EixlrWjobyPBWWwaW6xoDnFt3Au+Y71wXRrcmOZVOSVIzUbtmhTXvhMfXAsod8meAHn7hBZKytKReeSbS+W1iQClukRrcT5flMknbkkuwkkM+XtnTvOj+luvXLmrFjTz6WKrdm/M7o0cOKsaefuFxt7OWfyN1sVm5QZa5G9lqbqv7S7T+FSJILohoGpJEuM8lY0qn+i2DmwZZxCqtud+npvDIHI8pXYno7IJasy2A2yawe57i4b0Awc+B4Fdb2idTrtYGzIB6j2FUYrbhadyA0NkRuxfr+y5gtqve7daJPG0CeJOQRZ0Jo9JbiZa1wycL/uosbV7wOhCDoVgGNZnAz4nUruImGnQSL6pXZnWwii6HTrHgfwtJsvaJe2DYiw45arK4Z6tcNV3Yj34pp0JxNFQ2i4O3XeBRTq9r3B+ipWYuYRNDFaLRMjErNpbBBO9TIg/pNvIqbA4WBGggRpZGmoDIBv7zQmz6TmtfvGZqPLf9m8d0eAtHJRSRpk2tjHsm2U+s+/VAsztE6Zc80dXOc6/vKqauK3XGeAj6HwghIigupiQBnp55eirTXG+SbxBjhMqGrVkDpHgBHj16qqqPcZvbVBUY7JMZXa953nHkBNhxsh8xnMeRGiBGCquqCowtLDEtdMwDwhWmFwUSA2B+kcpQasosbgyXhrWkk5BaDAbGqACWtb1P4Ruy8EPiAnS6ssVWgXifBLEn3HHoGwzmUGndMuOZy8ByT6NczPFVj60mETRqZKjN7dsusNVlW9DEkG2oI8xB9CVncLUn37lWj6sFp4oIZdYUhzKwFz8B1+JJZvHxM+audmuDabD/AG7zuNwGhY1m2NyqWXbLAZzaZJseUt9UzF9sqbMQMO4PDoYARBbcCBnlGq4ZScZVV0b0mr6PQbPPCDHOCFKaoE3Hy8RwMrD1a5gkGf2Ka+vAO9o0xlfj75Kl6hfRD4zbDaVJpDS9oOsuGgFvUIj+bZnvNjqNVgW4lgIysDpzECeKiftek2zhJGY1JOir+QvozxPQTtSl/wCoz/qCSwB7SMGTD5hJL+TEeP7PJcKRe/ki21hxPoq0Mm49+i78NwyJHqspLZxy7PQNk4nfwwAN2iPDQKI1WubuPF8oP2Wf7N7SdTfuuNjxGR6yrnbzHNMkSNCF1RdxOjjlaMtt7YMG37eHBM2Rs9tMS6/KT5orE7QnumxH06qvrYkkwTl4JWdCNDhcRJt08Fb4uzWrK7Pri11e4zFWaOStDCMOUYyvlw96Kuw9SfJcdiCCByTKLRmJv78CjKOK4qh/mLgoui/Ln9cvBMRbbFc12MqCwJpAu7xLjukC4yYOWskq2xjxqcrrNYajUoY5hJG7UpOLhN7AZjkYRWPxe86L8+ibZmlbJ6rw4WKqMVS638PJSOrxohmYgEwc1NmlUBF5Eg8eIRGEcN68ZX0CnrYS0iJ95Shg+CJBysYsesJohj6uDhxIdbhlHQ6IvCDQ8FX/ABJMcuOY5dE6g0z79ymFuqLZlHdMoXFukZoqm6WkHggq8gQgRUSQc/fgi6T7e/oonBcYJPv90wZaYN9/fqrSs+zVS4fPgrOo75feqCCDaWK3Xst8zPo7TzWY2oz/AM82oCSQGkzxAAHorfb+Ih9McGuPqI+hVCKs4rj3R+VngsmwlJ40eg1cYLwbOuOROhCEdXknQRFtBca9FSUsbBLDYg93SRp75KSpig0uk6WPXj5SuN8LTo1XJZZUK8hxuA2Be5JDplVuIxoaefvIKu2ptYM7ocBeTfXy9OZVRX2k0mT3uAItzT9pshyNV8UOvxXFjTtEm4eBykiPCV1L2AyH06sWiT4p/wAePmGZgRfzlT/y264m185nIeymYhkA7gJMQbNgybwDohpNnB27HjENEkAcrxfyWj2biTXo7jrluV50y0MrOnDugZHjFrovAu+EZAjKb58JThJRZUHiyB+DG9B4qh2idxxBFwfNbDtFR7jawEB9456rG4/EBxk5rbyeknaskwGPAKPfjy43IVTQwDz3t0xx5I9tEgTB6qrBbNDsusSLrtesQ7pZBdnqjnPg5aX+6g2jjYqPE/qKqxlmysCbWWp2Rg20WipU+ciQ0/pGhd/d9FkuzlZpqbzohg3up0HnCm2j2wAqgOBLSYJ4AnONQqs0jC1b6L/aW2JqCAJETbQ70R9PBPfi2vEfKdC3Tw1VHtPBE1WuDogQRx4eSpdqdpf5eo1pbIJAJ4c+aEOkuy/q/Epvgusbg6HokxoB59U1mL3gN4HdJzyvFiEyrItwMa3CZEouLLPDVJI19+qExNUNeRlJkcnKbZZQW0n94kRHqD4JmL7OOznMZjO3LLLkjKB6+SAoPPh9ORR1IDl6ICg2g7vi6fXpmJUNL5s0VWdDLx7mEkDKVzOKGBun4/Ghozzy4qnGOk2VWSaPBkyrKqYLemXiqDZlYucFfYmsGkuOTQPExYI/ZDZQbXYatZwkBrQGk5k2kxpmSqjBACvyFs9BZWLX3cXE3cT15quwk/EEyLnS3JZRnbf0ZZXZd147xP6QPuULiq0vb3om5vpDR+U/4oMgiQSPQQn/ABABbPXKOdlUppslSoacPhj81Pe8Yg+aezB4Le3fgSCJJ332v1TAW8xKZLd7Q2j5Rx5Bc1Rf2TkGf+E4H/0//wAlT8riHG6dR78UlXtL7YZFP8UzaLcdPPNOpuM3z+8z4x+FAQRqPGZ8fH3dOFdouOnLI6rElBFWuAQDqM+nCEPVxD4tBtlx19EqtWc46xkPeSfTcAYuLfWLQfNT5HRo6w+NgGzmyW5zHBYGpSzC3XZ1++ypTm27IHMG8eaze0MJDj1XWnas7+J3EPwtKWNFhDAb5TARxwjTQkiVXvMACNI9B9o81c7SlmHpg5lsnxusobk6MuJ/kyo2Qd18jIAn0QrtkNJJLnSb6c+SJwh3abnHiAmOxQAzzsZ0J8MvylySknoOWTT0WPZvBsaXN3pDhckaTa3vJE1OxjXv33vO6CCQL72oEqrw73Ne0jSctYmbaaI6ttE6SRyv5xkteKeqfZ0cHJaxbLTF4ppfJCptobAp4o3JbBzET6oSrji5wDQ4k6AEnyTaO1i3R3kVqpI65RTRoMYKdGiKbTJbaZmwVa/Ekx6qoq7T3nSbDnboo6+0IBg6ocrMpvVI0VPaAZdRsG8J4meiocNTLoub3Pv3krsPgx/jxTRgwqk3Ie/RFUBCED59+7pYjF7gibp2SyxpYgAyVV9oO0IYABc+nigRiycj0VBjdnvLjvXM5yoyXgS2R4jajnmSVPhagzKrcTg3UyN4ROXsKbDiUxmx2Gcijdu40b5adNOJgX+yC2AAAPNN2xWa6vU5EC3ER9wp5fiYcnRAzGg+B09VK2qImUA8EAxeevko2F8w5sCMxr6rmjFmONln/MNj8ppeOSFbs3eEB0zxPlCJGzmtEukdD3fULT25B7Z3fSDmoGrjWjLTnmoKmOFr8+qgzaLP+YA/yElUGsf6klrkvsZFVBIiZNwSLjM/gJrcI6JANiZJEQBHWRmnUDIE2DuYHmcx91M6qQXCBHHU8Jv9QoWjVKh5piwmDJJcZNp0A0z81Ox43Zm1wBwEiSOV8+CrmYgkCR8sgf05+AH7ohmJ3QYOQJE3zEOAE5mRmoaCi37K1z/NNAaYLXydD3T+EzbX/FIGZKb2PqudiHPcDZjzJBk9efeQ+1Ks1SeEn0W0FSOji0iTCs+JUYxpu5wnxdeOg+ite1GIBdu6C0LOdmmFuMoSTBcf6bktcMxnorzblOKl+KUYYj40kC4iBTa2YFyRlOnvigXYoNBIEQIB8YgZ/XRT7YIO6IuBqe7e8xlPVDto90Bzg29uB0yFzlw+tpnG/JnNWwgYgmM+fpbK+iZSx5ggC947xaRrYdUJSxcObIBAABFzawIvxGg4+KiZiwXtIA4crjKcwVmotEYm42ATUw79CQ4C86RNvHxCpcHg5ptJMlrI5SD3p57xI8Fb9ncW1oDAbAemfnxQuJoup13Q0OYXSzlvnvGdABfzXVDrZ6Xp/g0ZjadLvEfvdTYfZJPz2GfM2sTOQVxUp06XedBeCSL2A0McYvyQtWs59hqbdOPSCEN0VOoj9lU8+UfT91NPeP199F2tUbTaq+piHmCO7FxB+o1Tujkb2WVauWtkA9VncXjXPJGS2Dj8WkHDXMekfVZXHYWHWQtjojNIQL6AQdcv3V3XYCAf7W+Ngq1mFcd0tIytaZKuDQjcHBjfopiqZC02VmPwoeCM7jwgAeAVSMEWELRVcKBUgbwkjgWukDjcX4AqHaGHG8ELTKj0WHZ8ZSqnE4lpqPdAl7yc+ciVZ4QblJ7shu7oIFwXW/JVG4ljgWgkSbkkdDF7j6qpqzJqw+hUEcZjW/kWn7JfDv8AM5tx3Ya7/wCMLs7wm0zJjduRnI0PlPmnuDQLzPI/TVJRQqIaofvDccXAATAieUE5qd1c/LkdCZI9ckxz+6Itf5onS1sgOcKN2IO8SS5xJuT+q+d/ynQA2J2dJvHIh0yeBEIduAIETMgfpyifyi6lUTxt6RPjzTt3ebfe6cLcuSnEzxK/+R4ykjG0QBn6flpSRg/oVMqnvtYjdnIC4/JHUKV7gAAQMhmDbPw3uUa3Xab7+oGVr6G/7wm1HAiQNTeBbK8eKmyxzGvdJcQQJHzAOBtkdY8VG6jJm4BsQGkwRpHlBTQ0B1gx545n/pjPwRbXOg5N46m85Sbf55J4lUXXYCg4mu9/6WBoz/U6deTEDj6f+o+SBLXAE5C1rK87LQzDvcSZqPNzFwxsd0DIST6rM46ufik3gucJ0yMD6qjRLQ/syHDFUoJP+o0Z2Im9h9+C0m3cOTUn3lKruzDG/wA1ThzXw17pGchh4G1+ICtNrSXg9bfdNhExu1qjvjP3bG4IJEQDAI4Wuh2UnHPuxMyCRwuR1zuj9q40BxYaO8JPeAcCTOe9kRcaemclCk5wmNzui/daYuBrNwRfXzU4omgAUH9A4WMEOOWYN4tyXdmYAAyCLEaCZtqZE530VmWBuTgAdSSSTGd9UzDU2WBtaw3RuyYzmCPPXRFDoJp4ksgh07uZJsM4AveLX6IrEY5zwA2oQekjz0Vablvyho0ggzOcl341RIiTE63i08sgEsaKjJx6BP8Aw4uJ3nz7KOY4MAF9bxobn1UdN18rfXqnzkS6TwiR1JyA6J0Dk32NrA5w4/8ALbTPgnUZyIBIvFreGnjdLdHS94n66hSR0FuOnA+WXNUItdgO3g5nA8tenRA7YwkOkaInYzf9QxPyi/Q9eaM2rh7OR5KTKIsgAZCBlfXyVhibOp6SwejRIVViT8tgc4kSFBjK9R4pkTaZIyy09Agku8J3qrrfKAZm3AW81BiAHPlEbEqRRJIO8XXuTkB5IarVuUeR3oNqndpNiLvM2mzR6XKo6VUOLgQRuk23cxfUq5xzwGsB4HQE3N/oEFvB2hjnoqZBGAM4nkR9bJNZyFvDPy6IsUjdoDett7zBUXwSZvFr3F+UH9kAMAt9tFE3mYJmM7eqNdTIFwCeX5UdSo7djdvFhbeFxzgnRAiG2RjxkT0lOe1nzDun/c0ieYgQuAm0xPP9kq0xck6QCJjhefJMQwUf7h6JKPe6eQSTAqa9AWvf/tz/AFCdZ8iukgNiZaTY55Hnp70U1LZdNru+8n+0HdEcO8N4gcmxzGahqvLnxuAAWb0zvJMlYqIJDyxkd4EmIEgE65W4RdSS27RAGcawcp0UZoWJkTAtqfIgwk6iXC5APIBpPQZlWUFVtruZLGgBtFhpkjWo47zvLXqgsHiXOa5wuRJi0wdd3MjnFl00xYOkwcnOgHO9zeV2phYdEbrmk5OAgjgQba3SoZa9kKwNSrVdEU6ToIGpLRE8IlWG08WH0mObcmkXf8xBMLOY2u40Htkb7gJIAJIF4cbEkmLnIA3Kiqsc4NEwA1o+YZhoHHPNCQ06Q2riHAzugm9w8gzOY458UmYlxziTaXACJtnw6qalsyBMi9hJNz74KRrmukNIkEgxyTERU6m8NDFjEFtoGSIoubkO67pYX4tbcc00hwEA87NNzY3Az812mxzXDfcCM4O8fX9N+PFIAl+8HQO/rvNB3eOZAk2TKx3BIlxizZOfEjQcz5ZqP+ec07xmBeWmTYjImPopG4pzzIa6+cgZnkNeaWxjKYcRJsc7TbxJ8MuKIq4YAfM4dHTfylMZTcOPHW3Cyf8ABJ8QJmAZ1/wnQiShSvPfdeCbkD3wXXOvlI6cOsqH+Y3R3D/zCxN4sb8DkYTqePIAkDPMzrxmIyTAs+zxHxDc5a9R6Ky207eEjxVVsOrNWxvunyHXqEZtVhANkLsCpfcethzKjsZuR0JB8L3XPiwBxIIF4uDf7ea695gCBe8mM9NIiyGBabGG8HCZyMZ8QfG30QmItUhP2K4ipkBYgkf4XNr0CHgpB4GbSqfJBGV5zidLoX4c97Ue/YRVYAtaTwMcfNQto+/cwm+xD2VJHThb6Jxfpa3moHOcPPQCfOUnPIH5jL8oAldXgZEnh9Mk3+ZOoLffBQue7MHQTPjx+4XHTofGdECJTXMZeR9b/ZMOI4+ZMz6KAvOXqbH1KYTxjy8gqQDnMpz8rf8A2rqgL4tutPkkmIBOLa4jdbFtJA65CP8AKJp1zAtnqdRpA4zyQ1LDQ75cxYgzIHA5I1tMQDBJy1PmUktDH06xHytk9O6Jz5ckwwdAMyT809JdZRvqnKAOJFzAyif2+6bhKJcYfVixM6x0HTzASoYa3cDZIcCOLhum4g96I4xB+y5jceLPbLhADiQXAPvaTa4G952sUPhqbA47sug5ubAI4m59+KsaWMAJkNLTAcy53m63/SRmDoRPVAV1F83c2ZIkcLibDoEv9R7SbjvZAiItd0ckT/MRvimDG9MkgHdJvOYnp4JMpd0zlqB8otE5Z6eKAH0MICznEk3IPrw/wm1KbRYRYSLWm1oT6ZHyyYzNgfv7nVPqPaSL28bDnbS0IA5QowOPIZ8ctVwubfTjLSP+5PqAtvYgiJbLh0kA/UJMDBIBOWndN/O/+JCBkbO6bUySDEWA8TaM8k01Qw5wIkjIXy04n1TqhBNjvDO1zFrGLpgcwgkjvTbuAzY3mftxugAhlQESMuoPS+nRPqV4HeufCNY8PFDupgxJv9fGfsoa1Uce8BaRIA5HwQAT3DBiLTn1jhEqUUW6EB3AEeckXQxcAbNJymDcdd6NL2+6LYLiDM6xw+iALPs7TmreILTbXMaqy20AGGc0B2abNY2PdZN9bi8fdE7WcXNJjPTxTQGeo0hOcXm9wZiQfJSOABkRfh/hCseRVkjuEQL/AKgYg8E+tWH6rac55IYiz2S8fGBOoM+man2wyeir9lvHxWgSTB4WtMT6qx2q6xgaJFIqsQButPCRy0IkKBtQ5Fw52UdauQ0NE5k+UZ+ac3Egi8C+cW6kCCPA+HEJGVYJG9e9r/j8p4qDiXRqTlxyUT6oyyteJGeoJnLhZC4dxa4jvWyM28UwDalQXn6A2nXiMtEM+o0cZjTIdOCkFTiZ4e49EPULjJiBbPIz9ECHUq3MHPQR+5XH1P6og5wBlpa09ZS3TM5Rrx5zxTKrTNxmmA34x/oHm373SULqV/wZC6gAZp7zRoXXGhy08SjcBeo+bw206dzTgkkhAG40wQBYXtpkoKQs7p92j7ldSQBasYJfYafVBVmj4rRFjFtMzp4DySSSQkABxvfIj7I7DDuH/afPeSSTKCI0/tP0f+B5JAd33ySSSAWKpAAQBcCbZ5ZqKic/D7pJIAGrOO4f+T/uKu6TBawy+6SSaACmz/eoUraY+GLD5hp/uSSQA+h3mybnKTewgBBVTFUgWEiwsMnJJJAabsz/APU/2/hSYr/gDp9ykkmMyQ16D6lRtyjS9tNEkkhBPZk/6w8f+1aLHfMP9rvskkgaM1jjl1d9AmnTx+o/JXUkxMfUaO974oTGPLd0tJBh1xY/KeCSSQiNrza50+ynotBaZv18EkkwYIwa6z+VK859PykkgRGWjhoPouJJJg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8916" name="Picture 4" descr="http://t2.gstatic.com/images?q=tbn:ANd9GcTAFQhKB_7fGPSA-tpqjZS7K32Q-dHD3XuT6XAc5Nd3daMqEG4H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3786190"/>
            <a:ext cx="3433441" cy="257176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10"/>
    </mc:Choice>
    <mc:Fallback xmlns="">
      <p:transition spd="slow" advTm="94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latin typeface="Monotype Corsiva" pitchFamily="66" charset="0"/>
              </a:rPr>
              <a:t>   </a:t>
            </a:r>
            <a:r>
              <a:rPr lang="uk-UA" sz="5400" dirty="0" smtClean="0">
                <a:solidFill>
                  <a:srgbClr val="C00000"/>
                </a:solidFill>
                <a:latin typeface="Monotype Corsiva" pitchFamily="66" charset="0"/>
              </a:rPr>
              <a:t>КОНІ</a:t>
            </a:r>
            <a:endParaRPr lang="ru-RU" sz="5400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37890" name="AutoShape 2" descr="data:image/jpeg;base64,/9j/4AAQSkZJRgABAQAAAQABAAD/2wCEAAkGBhQSEBUUExQUFBQVFRgYGBcYGBoYFhcYFhUVGBcaGBkaHCYeGhkjHBQYIC8gIycpLCwsFx4xNTAqNSYrLCkBCQoKDgwOGg8PGiwkHx8sLCksLCktLCwsLCwsLCksLCopLCwsLCwsLCksLCksLCwsLCkpLCksKSwpLCwsLCosLP/AABEIAL0BCwMBIgACEQEDEQH/xAAcAAAABwEBAAAAAAAAAAAAAAABAgMEBQYHAAj/xABKEAABAwIDBAYFBwoEBQUAAAABAgMRACEEEjEFBkFREyJhcYGRBzKhsdEUQlKSweHwFRYjM1NicqLS8UNjgpNUc4Oywhc0RISj/8QAGgEAAwEBAQEAAAAAAAAAAAAAAAECAwQFBv/EACcRAAICAQQCAgIDAQEAAAAAAAABAhEDEhMhUTFBBGEiMnGR8NGx/9oADAMBAAIRAxEAPwDastCEV1CDViOy0cCiihmpGcaIaUpNVNCAiuy11dTAKWhRSzSldNAhLoKKWKWmumnYCPQUKGL0tXUrCjggUITXTQ0hhVIFF6IUYigpgIqYFFOHpeup2KhsWDwt8aVCKUmgUrnRYUJqRQBFHIoKYgikUVTVK0BoEJdFXBFHoKYBVooEpo9dSAKU0MV1dQICuiurppjHk11V3Zu8y3Xcqmi2OM3IB9W+l6sNQUDNGzUWuoGGCqE0SumlQAkUU0CXAdDxihmmB1dQTXUCBNdTLHbZZZ/Wuton6SgD5UvhsUlxIUhQUk6EGRQAtQTXTQEUADNDNEpntnaXyfDuvEZuibUvLMZsqSYmDE86dCsflVFmsM2t6acY6YaDbA/dAWv6y7eSRRd2t8i6QMTiccpwqgZXlhu+gKW4UDr2W4Up/hHU1/QORu1ATWH7zb/uJWW2emR0YjpFOvpM6WRnE/xKmYNQ7G+ePKwkYx82knOYFpPlRiucdVUKzf8AaGOQy0t1wwhtJUo9gHDt4DtNefNu+kLF4hwu9KWxmKUIRYtpMKgKA45QCqcxg8KX25v3jV4dWHW4H0O5U9dPWkKSoQRBOgsZqstYksrKnWWnEoJCmiMmYwQCSBNtfMWrTTFfsFN+DRN3/SPignrOdJABhy88+t60+Nafu1t0YvDJdAg3StPJadQOy4I7DXnZvewZjkwuFROicrsgRwKXAT4862L0fYHFMYZS3Wi2VLJGHAKBZKeuVKK1mRaLC3HgPR6DkvdBWcYj0ztIcSHGHUNlJOeQoK6sjLYaiCLzCkmL1G7V9JhXg1kylbqVBtSVRPzXMqSLtpnKFG6lSREWixqLLzu1ve1jnMSlm6MOtKM8/rCQolQHBEpgHjBNqkNjbTGIZDqYyqU5lI0UhLq0JV/qSkK8a857E209h8JiW2woKxJbSSLFLSOkKgO1WfL/AAzzr0Hufs0sbPwrRiUMIBgyJIzKgjUSTehOxyjRLTXUMUFMg6grqCKYHE0FMds7S+TsrdKVLyiYSJP9qpL3pMROribCwRMWE8aYyxPbRWVKnoyhtwAmQkSOQIJJ7qk9rbyJw4ZNlJWsJUR80Eet3VmWAxCzlSoqQmdZMgEyT20vtzCo6KWsSpxWYDLmMGTxrHWXRsCVyJGhrlOAamKyzdzf11gFDwLoGgmCI7Y0pzj9/wBbjC+lbUhJ9RTZ0UDIzE8O6mmgpmjLxaQgrKhlAknhApRDgIBFwbisawW+yksvsklXSmUk2IKj1u4VcNkbzFGz3FOwrok5QrOJWTYW1GutUIl9jYlYxT6FAQpWcEGeQ14aVBb87w4pDoZaStCLErEBS41CVExFRuxsWUIQ8hRRdIWkEKkE6XNM9vYtp54uuld15EicwTliSBpp7adCJXZfpAOGTkxIccN1ZpStUH1UmLDxpLeredeKwaFspU2Cq56VIPKwScx8RTV5/DNtBIUorQTKTlOeTpJEC1Rimy6C4MsCwb4ok2Btc9opNr0NLsimcKJ/SqUo665p8ZmpTZu8LgQGm3ShAXmMHrCD7uyofF4cpUCRlkcabYVtSJPCfGsOS2l6N1wW3WVNhXTJIgXUQD4jnS+E2s07+rcSqORv5VhbhKgm5F/Ltinje0Vt9YEyBGsGOMxV62TpNd2dtcq6UKyy2ogGdRwJ5U6ccQ60pKikhYKSJEKBEEdtqyPdneLo3CDEKtJPjJ51bBjUPALEZ8qghUBQIUIgg6pkA8IjvB2jUkJ8GK7Y2Wpp1xBSUrbWQpJFymTkWnmCNfPum9wd52MIpxLyVAugAOpSFFtSZywAM0HMoGNRFqu29+xE4wjplKRkEJfJSFSZJlNpGgyxJJBE3hnuV6N3MPtFK3FtuMpStV0jMSLJSCfVMm5seqRU/JSljdk0XXBbOw5ShTrSFuJBUkrRJSFx80i3VAtFjOlF2lubhMSglDTbb0HKttOS/AKAgKB0MjuqSwDebEKWSTIUIIjKoEQDyMTVG9IO9eIwwLDNnVTLogBIVcDsd10kAZTxivnsM8lrQxrwZSxtZJxrZWQEIdzmTbqqmJ5TU/i20vYvpwEraWV5VJuOkSErX5BWptUXsjcQuEF1WUHkRp/EZ91XHE4zDYNAbCEqQABllxXVFySURMkkkyda9pZY5XpT8FwlT4O3U2Dgm8Sl95PVBzNocUBBABzBESpEmbkgDURFahiduIUAUkKSVEHt/RlQB74PfHKvPe8O8rCo+Ts9EfpTJOnZqOYMm0iZJi2N6cQlsoCj1o4nhMe+f7md40gk9Tsfb14tK3ejYKigQSCqUhQGUhIPqjq2HKOVNsNhzIAPCOZ4mw8SeVNMG1HWJknjRys5jBrKTvwaxVeSYYxyEqImYsJOpGsnsmrpulvs5hAoEhxtR0uUoMWgT1QbAx3wYiszsojq8+NzJJ15iY0vU3sptCQVAm4ymSTA1FuVF0H7eTaMJ6SWlNqcWMqbZUgyo8xOlqUwXpMwzroRC0g/PVASD23sO2sdw7qULhwKUyrXJEp5KSDYkcpEi0ixDraGFyBKkqC2lE5VpnKY1F7pUOKTBHKnrZnKFHoBjFoWJQpKh+6QfdSlYpuntH5O6l4lRSFAEDiDrbQ1qDO+OGUfWKZ4qBA86tSTRm0VP0mbyLQr5OgwFJBJBgjmDGo74qhYlg5teA/7RUz6SFheMKkqStKkjLlMgd8U6b2SyUpK5zZUzryHZVMaAXh1BsfrM2b1SlVh5Vz2H/RKBBBCiBYkntiKvTm/mDDmQuPd+QgHuNP8Bt/DOLCQ4tJOmeACeUzr2VzqSNKYXYu5+EOHbUWE5ihJJOYEki5InWpVnYrSmihxpsg6iLEcLcKclgftD513yfks+dPkPRlG0PR9+mcyqCU5lFMaATZOs6cajsdui8E6KUoWETljgeyK2U4Pms+dD8k/f9tPUyaMZ2Hsl/O2gpLZKrKUFQI+la1XvCbuNlgH5M04vMvMYklQUYNyLGrX8l/f9tJHBFIOVXEmJOpo1MdFVa3ZBWCrAta3OUad/SmqlvRsJxvFuJwzSg2CICQcosND31qDOEWBdSpmfWMU4Xh7SVn6xobv0IyLaOx8S4ylbwgpEDKCVxyUONRIZcy6KhJjQzfsia3E4W/r/wAxqO2ptDD4YZnsQludAXFZj3JHWPgKnllIzjd7ZBeUrN1SkzCwRIkWmrJtTdFtaP0aW0Km/X6sfGgd9IuBk5Vvr7kqA8Myk0DPpIwKjCnHkDmpCo80KVUaDtXynFRqK4/3JQ8fhFodWhKLi0gW8DTXZ+03sO5BSSOKFgwfga1/DbdwT1k4xg8gXcqvJRBp+NnIUAQsGOIUojzBrSLcTjyPXJy7Kds/eJLiMqkACBKSIA5EWjXjUhg8e2yEgmxUoBJVqVGT2Adb28yaldr45nCJSp50pQtWTNDikJJBjPE5QYiTURtjdDD4lsOtPtpABIWhcojU6THhS+Q55MTivZk49FgwLUwoOQYiUjQcBCx1k3sfKm+0NyWXEEFRC9ek1Mzqrxqh7L3oAdAX8p6SyQtCUlDnCS2ojKo2uDfkKumG244RKG3IECXOjQeMwlKibn7q8rCsuJOGi7HVcNFaxW7/AEfSMLUSsJJSIJSoEHIQpPAm2guKy3b2yi28EqSWeRKFpzKmOqTcgfSArUds+kNDS0odKM8kKQ2pTiwQJ6wCAEz3z2RVS3+38w+KwqGm0hwlQWFyUuNKSRIUkgghSSQClXO1q7cGJ4m/s3WOCi+TOsWyAePedD3UphsNmM0LrmZQgaC2h9tOsM7l+Ya62+CIrk51onSm6nYN+Ip6t+05CBUbilJJmSD3VKRTY4RiihQKbEX1I8iLg9opfAvrcdzIsqSSAJBBJJhNp7h4VLbA9GONxbKXm0oS2v1S4sIKhcZgm5yyNYvwpltvcjG4NY6Rlw2kLb/SNkC56yJiO2DTonUOQmxIWgg3sbfdS2E2qplJAIKV+uk+qcuh7xwVqJPMio3Zz6EoX0sIzJsVIPSJXmBBTpmJAI1iFGdBXNkyCAlaYINiEkEQQofN7+ylpK1lw2YtDzRQ0CSpQUADIJGoHI2JgxpUmNlPpH6tc9l7d0019HGykqxEtpIUlBUSoggEdXUCIOe38Nad8nd/c8x8KGk+DN+SiYXZqpGZoROikn2mjY15wLIS2qLRAMaCrv8AJ3b2R5j4UHQOfRR5pqk0FmT4jEqSUl1M+JCvKlBiFIIPWII+lJjhPI1rTW6+GSABgkQP8wk+ZvSGM3OwzkzhCk80ukGuZYZLhFair4bfBxppAyzIgDIkm3MkGrBsLbXypmV9Ug3ypCfIgTUYfRoM0hT0ciUGPGal8Du0WhCUqjlKY99Dx5PTKUo+w+JwwMnPPEyAfbrTdhSEkwWicp9aYnhaYqRTs1YM5V90ojymk1bHP0VD/S1Qsc/YOUSEGCWdFt+C6MNmO8Cn61Sbuw1HRKvqN/1U0xWDcbiE682h/wCKxULBIeqI6bxuJQkAAWHIH7KFW23x64ERJ6vnUBtTbqcMD02IYQfoBBU59RLxI8apu8G+7mIbyJ6jfGAUqWOGYZlQP3Qe+ttE17JWl+ie3m9KqwCjDkA6F2B/ID7z4c6zPFbRW4sqUpSlHVRJJPeTrSOKfpFoya18DrokMGsyI1oXkQSJmKcYDDwCeQMU3Akmo1GiiIm+taPu1sBnAIS5iXUN4lwApaWvL0aFaSkH1yOKuqNOZqL9Ge7gxONCliW2B0igdCqYbSfG/cmrDtdlOO26EJCcmGhTqoAktdZRUePWyovpBrlz5HJ6LpJW6/8ACaSZYMXspx0FLgJQfWBNsoFgUkqBExy0mZiqpgXGMDjOjbQtQUkZkBzqgm/qq9Y2GptPCmu+/pKecIGHzNtAmHASFPKSSkmRo3mBgfOi/IQGyXG3sS67iFqSlCC4pYVlPVIBiOJmABxIFHw8GSP5SfFeP+k5JpvwaNtffLApSnrwsuobUkJ/SIz3K1I4hKQVSJmIvSm9+PbwOGU7PSLWP0N5SpSgCFmDcXB1vespwOzTisU0hObM8sruYVlTGQFSdDAEkaXNXL0jbITgmcK0HFuNKSQWzfIEhAPRqUcwQVkQ2SYIsREV3OG3KidbmjP8dhyEAEdeD2xmJzGeJIvP7wqCGFJUPH2VZcViEqlQiCco7ItHgB7KbsYMKuO+huhxVjXB4QZSeM3o6T1u6nLqAAqLG0+M/CmeSBJqDT+B7lEX01qOcwGdxCRoogeBN6cLXaprdnYbmIWQ2BKEzewEkJ1AN7nypR8hKqNY2ZjQW0hp1WRKQEjogISkQBB7BTk7cywM/wD+I+NR2wtnraSM5SCORJn2U4xC0XKkoH+oXrTLBR/Q542/IdzHNKSvOG3A4evnYC83YcxNgLAaAVT8fuBh3cT0zbrjKTcttMhKZAAOWDCQRqIOpqQ2hhsQ7dvI2kaBDiZPeo/ZUejYmLCDmJUoxH6YWvf51JQl7Y7Rb9mrRh2w0ylKEJ4dAST2qJMqPaaXVtY3GZI/6EfbVFTsLGSbqiLQ8BfwXSzGDx6VCC6ACP8AHCgediunt/f+/saouKdr5QT0o7yzp7aFO1reuD/9c1GBt5aShRUAeIWmfMGopGx8YNXDqf8AFnja+blVbX3/AL+yHLmqJfaO2XkuqCXlwFEAhRE3psd48QP8Zz6xNWV3dTD3JW923R8Kp23MWylRbwocUU+so9ZI7AlAEntKgO+uiObFSTFolYq7vQ8m5detxvHmaicX6U1IsH3VEcBB9s1T9tYgEkuOlRHzZn/tGUeyqw/jRwQIrOeRP9UXGKXlmgYn0zYy+Rcd/W8+FQuL9KO0ln/3bif4IQP5RVTOJ7BNHYZW4tKUgqWowABpPYKx/ktteie/9QceP/m4mf8AmH8Go/H7yYh79a+85/E4tXsJp0zu0eicfP6tkpHWEF1ZVGVIGgiT3JPOyKt3nUkjLmKdYEm4BFtSDmGnOnZI3wLClnkAJPmkR3kqHnUhjHoEUy2c4oKWOCgOGuU2g+Pu5V2IdlVDoaEV3NKtqpJQozaakZad3sWkBWa8VHOqDalDkTHdw9lNcFKF2vNiO+jYgZpJsU2PcbpNYtcm6fBqXo33pwjWBcQ0qcarMotrhBcWAQ2lsk5VJHKZuq1I7L3Hxatm4ghJTicQ6nMFktqLSFEqBkSM6yTBsQBWS4nB+NTmwfSFj8GAlt4rbH+G5109wm6fAisp4ny4Plu+foy/kJtPHKU6A7kT0MNwLISGwUpSIkayZ4mTSDjCcklZKSoDqnKCcqjcGCUgiAeOvVsCntLeRpas6GOgUfWSlalIJ5pCrp10k01d2stTQGXqAwCOaiffOldsGlFXx9GMvJdPRxjkI2th1uFKUkONiSNVIyi3AXie+p30qv59oob4NMo+spbi/OIPgKznYT6Q42bZjZInMYMhUpiIgnXSp3a22umxilE3CUi+oAEJCjxUEBAJ7KeWWuTY8apUQuI2WjMUwUmfm8u7SlPyeQqyiM2l/KTqafbSb+cAe+LHx50TDKSsAG3I8uVRfBrSsh3MSUqh0K0jMLiRpm4xNLJWCI0Pvsaf4nDSSY76b4nCJygoHh8PhUNp8MrS1yhkdRW2ejhDeDwsrQouPEKUbWSB1E68iT/qrMdxN23Mbi0hKFKabILhMJSkXKQokjUiIEmJravzed/c+sK1xxV3JmUp8Uh+d5WvoL/l/qpptDajDoAIdTBBslN44GVaUmd33eSfrCiHd17kn6ya2rH2Z8jzDbcZQkDK4QOJSn40qd5GPor+qPjUWd3Xvoj66fjQHd1/6A+sn409OPsVslPzlw/0V/VHxoRvBhybJV9UVEfm4/8AQ/mT8a5O774MhvT95Pxp6YdhbLF8rb/Zq+r91B8pb/Zq+p91R/T4v9kv+T40HynGfsl+SfjXJrNKKPvT6Sg8lTeCZecmQXMpAjjlFzPaYjhrVBxace+kISy4lA0SBCfHQT2me+rkvbS2wAlWGKYt1GzHZF67au8jgwyFIebC1EhSEttpygaQRceYpqnyN34M6xG6LqLvKSns9YjtMWA7SajvyUVGG0qP7yrDv7Af7TrVrcSt9QK1hapsgwEDtUZAJ7TPjUvgsKtKSrpGtTlEJuqIzATaOHnrpZNMrmwfRw8+npFShmfWjrL59Gk9x6xtPOtQZ3LawLAYw6AcbibKWTIZQr1iTEhIAOl1EE6UidvPthGVeHhIBjKOqU+qPXMxAUSeQoMDtzElanVKZKl/SRNrcAsRMDwAFJLUHKJ5vchkNBMqXICECAEhICQpSUAWkA9ZRJOYXqM3g3BcbPSYY5lNpCgk6qSjhb5yYSQewTpSyN7cZM/oDw9RXDWOvz91ExO+mMEQlgkhQnIsQIkm6uEUaAtkBtfc5OIYcdwzZKn2+kSgABTb7JTnQJglLiHIA1kJte2Quudatz2BtvFIbCg2z1ipQkLJCVKJSkXsII77T2Ubf7dha1rxSWkpCjmdS2FQk8XADoDqY434mhwYJlGS/XB2kHGCLi4oqFVJdk1hMSFRwIpfbLwQtKrFKxlV22CgfDMahWlQRNOtuKOVpPABSvEmPcKiuTTVwJpxPAGhUuaYppS9OiLFFppRhjhOpEjgeU0klU0u0CPMe+qj+yFJcMUWCyoLQYUDYwDwINj30pgnDdRuVEkntJkmmmIdJRc6K+00vglQBWuZ82Z4yUcxKg3fQqHPglRHZz8qLh3Z0/Bpq69mTl4ajvpPDPFPnWJsWfAL6TXiPMii4vD9UhIJVZIA1KlHKkDtJIFM8DietyvNWjdh9Jxray2t1LX6QpQAesLNkyRYK63+mpcbL10jU9zt1vkODQzAz+s6oH1nFAZuGgskdiRU50Z/BqvN77gmDhcSORypM+AVRxvogWLGKEf5XwVVUc9k70R/BoCwfwahPz3a/ZYn/ZVQ/nux9DEf7C/hT0hZNdAfwRQFg/iKhfz4w/J8f9Fz+mh/PnDcS6O9l3+mlpCyXOHVwk92X7aL0avor/k+NRbe/mD0L0EmwUhYJ7gU0uN9sH+3R5KH/jRSDUOyhX0XPJHxoMqvoufVTTf89sF/xLfmR9ld+e2C/wCKZ+tSpdhqKIvYjR+e2PInzNJI3cw83UhZ/eWPcIFF6FPA+34UdKI1VXl632ab30LJ2Cz/AJccgUge+lPyKydA39ZPxpoGRI6w9lG6HtV7CKNTDe+hw/u63CZSmCQdU3Ak89LUC93GvoJ/lpxtVMtsdjZHbr31F9CeKj5U5OnQ976HKt22uCE/y/GmWJ3aa4pBjQAce2CZpdvDc7+EUK2OU+VJTYb30WpeDzYdKciZKLkJTOkGdBHZFVr81GwIyeypLeBrqsRY9EOE1BLbWLyPLWtcs7dErJp9Ff3i9GSzLmEF+LRsD/AdB3G3bwrOsXglIcUhaFNrT6yVAgjwNbs8gnCt3AOddUf0gYVsNIUpSA6FAIHzlJvmHcLGT3ca2xZXelg5JvhFBZQJg0tvA5PRWg5L+f3UjhXL07x2CW/iEIQkqUUJAA8bnkO2ui+eSn+o32Bsh3EvpaaTmUdZ9UJGqlcgPhxq/bV9FUInDrVnAHVX6qjxIVEp53kd1P8Adrd04NrqEKcXGdckdyRoco9pv3TYdc45p/iPxrknner8SYzilTRjG0dmu4cw60ts6ddJAPcdD4GmycUbDtFbdiMy0FKhmSfmqMpP+kk1XNobh4Zy4b6NX+WuBP8ACQU+QFaQ+TG/yRDl0Zs6eqQJ9ajJXYd1WTaPo/xCVQ0M4tBJSk8Zm/cO2eFQ21tiP4VYQ+0ptVokWPGQoSk+BrreSM+UwhwIpcJp09hilOY8rXuaTRgxlmfIzNPSz0jRAPWA48qh8GyViGGxUaXVwrQN0dmOJY6RC1N9JyCeslM5TcGxJUR2EVVt2tyXCoLxCS23Y5VWUubi2oSeZ1FaMnGOACDAEQAE2A4ARpXLmy06iJTivIHQ4ng+r6rf9FAW8T+2P1G/6KdYTHKU4lKgYKgPVEdsmKM/jlpcWmIAUY6qdJrHcn5srXj6GnRYn9qP9tv+mgIxP7RH+2j4Uu5tBUaCe1IpAbYVxj/boWefbFrxnD5V9Nv/AGx9hojuJxSRJU39Q/Yql17TV9EfVP2GknsdmsUhQ7AoDxvTWeftsTljIHeTaK0O4Z1akno1quEmbpvbPfwipjC7VxLiAtKWilQkSHAY7RntVe32ezpbAQAQVaJUCbciTVg3f2gU4ZtOUdVIFwa6cmZqClF+TKLjfIq1jcQlIT0LJA7XJ/7q78ov/wDDsfWX8adJ2xzQn2/Ch/Ko+gPbXJuM6NcOyKOKcGvsAonypf0h7D7Iq6YnFMkDPHcQD9lNyWQoQhFxrkSLd4qdsnZfZWkbQWBcIMc0JP2UQbQXxKOwZUgeUVancBhViVNoPgBfvFIHZOESM2VH1c2vZRt/Ytp9kdt3EqSzh7es2bhIMX4cqisPjFp/e7wCauWIwzLgQlYSQhMJglIgnsNFOxsOLBtPio/GqnBydoW0yoKxjnI+UUQY5zs8oq5jAsWHRo8FffNJ/kfDkGEd4CzI9tRtsNpkdvLjSlOGJSCCzfXmOVR/5RZt1XdLwZv2cat2N2W24lvMSMqIGlx5VHubusmwWsGdQR5XFXKD1WGhlX3h3jaYwswslBOUaSVaAmayDHbScfdLripUfIC8ADgByrfdrbj4fENFpanQDFwRII0NxqDWO717jvYByFkLaVORwWCuwj5qhy8ia6sFLz5E4NFfbPWnhNatukhtGGSqF9IuZIAEpBOUZvsrMcFhSVZa2TcTZzWIwaTmWCglKgNAdRw5Gl8hNqkVTkhTpUA/4oHHQ/bRTjmx+1PiPhVgd3baUOqtQ8QfZTZrdZH7UkcLD41xaJCeNkMraaR81R8b+6i/lRJvkUPEfCps7pp4OSe1H31zu6vJwDnKY+2jbkLQ+iBc20LAJ4/S+6k/SnjgllxBHrNNwe3MCPdU25uykCVOaHUJn7aqfpoWnNhwlQIWmSBwyAAGeM5j5Vtig/D7DQ15M0w+IIBHA/iRUpgXzPC/vPDuV76ZuJkJHAT+PbU7tnc/E4NCFrhSCkEqSZLalAHI5yI0nQ13NouKaLvu9tFt1pIcWoKSAkGAQUgQmeMgCD3VPJ2YlUdG6kmNDY1l+xtp5VyeJ6w79SPKtBwuyMQoAoCSlQBCs6IIOlcGWDUuFwKUefBJs7OWhQUYkEeMHnTHHqAcVJRdR4zY9xpNWwcSqZE9y0/Gmyt38QP8EmOMifYazadVRm49IO5imwYzA9wNIJ2i2T62XtINKHdt8kQ0e/MAR7aFrdd8qMtJtoStI91JRfQtD6EXMe2NCpXcDSadroNsrgvBkG1LPbuOTBZXJ+ioR79KMrYjw1aUR2EKHvpU+g0voYY7ENnEMEOAgZieqerp51Lq6OJ6dHkqofEbCWH0JKCCpKiBxMEU4VsBxNihw9mWT51rNcIVPodqxbX7QHtGb4UUvI/aDz+6o8bOWJlp2P8AlkHziu+RH6Ln+2fhWVMKfRNHFKknq+In7KAYtXnfspAzIuPt8qKQeYo5HuS7HBxdoyo1nQUojHGdEmNKbmfv7KArPZrxp8huS7HCcQDPVTeh6fs7gTPvppfsBoVJIOk+NFse7LsefLIFgR2zPvpFT/WkFQ59bXs0pGDzHZ+OFFCT7eNFsN2RJY3aRcDY6ycgy2PrdulI9OYMldxraaapWeV+y9q6/KPtpubBZZIdNvwIzL9h1oGNkoxgXhnlnI6ggkCVgghSSm1iCAeXCmymjRmsUts5kkpPMVUZtOxvM3wzL9vbovYNRUD0zKVR0gBECbdInVPtHbUturvecMopzdRcZouU8lRxiSO6rsp4KmRJOvbOszrNUvam4JLhVhylKSCoIUYAVPqpMWB4TppXTDKsn4zFCdGg/L1QnrSCAZAsoG4I7KN+UVWAVHgY9lN9y0RhG8NiUlDiZKVaxKjadAew2p1tHYjjRuMyTosDq9x5HsPtrLJCUP4LeWSOTtNecHMCOwqTHgfdT5G2SBonzN/ZUD0nOa5C50zfdWWthvvonE7fAM9Gk84N/aKz/wBJKkuvJVIT0bXVSVSSVLkmOAgaVZVOcffWf7z41D2LELBSEBGYaEgkmD4xW+BuUgWRy4CbrYHPiWswlKSXFA2BykQPEwK1x7aXSJKHEghVjoUkHWaoG5iB+kXbUIH+m59pHlVl2qss4Zby1dGAnqykqJJ06trd9OblKdR9BuVwZ9vSyzhMc42glTeYFMG4SoAwSeWlX/cXbSfk8KSClKyE6KIEA6+PvrKcHsd7HPKUD1Z6zq9JPC2quwewVpWydnpYaS0lQMakiMxOtuAq801GNeydymW1W1k947JB7rHWjM7XRcjMnsJHuk1XekM8PsoZP4j2Vy7jK3/oso2o2qbKtOkj3CDQObWRAgrNrGDN++q4XTea4PdnZzo3B7/0Tit4FJIgFXCND5RXDeKPmkHQWsftqEL/AB41ysQezzo3B766Of3oBxzZj9WhQIEyJN+PZU4d5U6gBXn8TVYVhiXg7mEBMZYHnPGnYdtNvd/erlkXFErNV8Ey1vODPVTrwNz99KjeVJ4J+tVfzi8ihDieVTuFby6FANYNECZBE3oPlQ5j4UJeSJPurGzlDJB560BSRQdKkgT3ih6RPOByo1AAEk6i3topSYiR40YuibzHCgL40+80WB0KgG1cpahokH3UJXNv7UIIAvxosAqZ5X5zQlR0iuCxqfx8aKXBqPx5UWgDlI5W77UWIGhHjNDlSRcC3D4VxygwLdtFoDiuO08qb4zHBDalqBhIvHlTgqBvFhxFE2lhA40tFuuki+kx8YqotXyMl9jbQZdwSnT1QltSplIy5AZCgDyBp3u5vsw8oMj1lDRYVdJGmkXB51ku6OBcL7japDYCkuJNgZtlPf7qsvyZnAxiEtufolCyHFRymFGNOzlXdLJFS0Gmrkuu0Nipbcj/AAzoZObwtGtZnvXvgWcQptgAJR1SViSTxNiPKrZi/SK1j2+iSlSCVWUSM6eRGonUEdtQOA3IwyDmWFPKnVy4v+6IB8ZpS24fshOkUdW0cXiyUpLrvNKRCB3xCR41N7obGwqsc2zilFyxzJB6gc1CQUm4HEzFqvww8DKkJSmLJHVAHYBYVX8DuMw2vpEqdK8xvnA15QB51Mfkx8VQtReGMPhcK6EILaEjRAiAOYm/brTTejFNYhBbgKQfWgi8ciDUUnZqAJCUmOKusfNU2pZDYjRMxFoju5Vm/kcVFBqG+FYbbSEISEpSLACwH440pnHOD3c6UW1GuunPu40WBNk99c7ZACDe5TXEH92OUxRktg6p9kUIYTxHG2tACQTPAeelGKY4e376XLQj8fiaTcZHbbvjwoAIEDkedFCPPvoymgJufOk1ouAmT3HT7KQApbtN9edClvtPiaMluDfXt+yjE8zFMApHGKKlv8TXZTFl+MSPuND0Z5jypANDgzY5vKk/k5HHXSpB6MunGiuJgj8cYqrYEeWDYSJ/GtC2woidPx7afBInThRkpEm3CaVsBgMOoG8wNaBxtSYIvPup82ntN6IPWPZei2AzRmjlejDNFiIMxT5KJT4TQJa6om96dgMUhyIMD7aEPORHjpTpxACuFqNnvEC1FgMl4lwcCedqEYtYHqmJp0Oy0AnnQIvYgf3pWFDb5asCQnTX8ChGMUdR4U7GFGY62FqBxjiDE39lHADYYiLiR9poy8UFJKSAQdRqI7RR0sAa3mgLQCtKLQEdg9mNIVKQuDMDMREaR981Kt4kGdZ9tcG7miOGCOPbxpym5eRtiqMZ2mCP7ChOK48abnieRihSZk9k1IhY4kRcXnumgD2sC3KiKIMCBR1OcY5D8GlQB04hQ1H4NAXjynWaK68QEnnagD06++igDl0+zhrFFbfAGh+ygzwdAbxSgIlQgdnZToABiO2R+NKOXp4686TKZnhr7KBLKTAI4c6XAC5WLAnhbWgbcEcuUcfsoi2hy07aQm8X8DQA46ZP0pHKhzDsM+ygLAifx40VKOAMe3SigFkkRHmfuonSjn7vhSDq4APOklYmLQDRQz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7898" name="Picture 10" descr="http://t1.gstatic.com/images?q=tbn:ANd9GcQi4II0FUCUTV0py58ppRNCQiB-Tm47cjByjBb7yHQxVCZ-BmiP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571612"/>
            <a:ext cx="7072358" cy="471490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97"/>
    </mc:Choice>
    <mc:Fallback xmlns="">
      <p:transition spd="slow" advTm="132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://nmnapu.org.ua/wp-content/gallery/den-kovalja_2006_vsavych/DSC04042_VSavych_web.JPG"/>
          <p:cNvPicPr>
            <a:picLocks noChangeAspect="1" noChangeArrowheads="1"/>
          </p:cNvPicPr>
          <p:nvPr/>
        </p:nvPicPr>
        <p:blipFill>
          <a:blip r:embed="rId3" cstate="print"/>
          <a:srcRect t="1765" r="7641"/>
          <a:stretch>
            <a:fillRect/>
          </a:stretch>
        </p:blipFill>
        <p:spPr bwMode="auto">
          <a:xfrm>
            <a:off x="857224" y="500042"/>
            <a:ext cx="3143272" cy="2786082"/>
          </a:xfrm>
          <a:prstGeom prst="rect">
            <a:avLst/>
          </a:prstGeom>
          <a:noFill/>
        </p:spPr>
      </p:pic>
      <p:pic>
        <p:nvPicPr>
          <p:cNvPr id="3" name="Picture 4" descr="http://www.divatravel.com.ua/upload/iblock/1b2/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57166"/>
            <a:ext cx="4038600" cy="2857500"/>
          </a:xfrm>
          <a:prstGeom prst="rect">
            <a:avLst/>
          </a:prstGeom>
          <a:noFill/>
        </p:spPr>
      </p:pic>
      <p:pic>
        <p:nvPicPr>
          <p:cNvPr id="4" name="Picture 8" descr="http://t1.gstatic.com/images?q=tbn:ANd9GcQXDQftPyuHfwDdFu7465asMBGWsX2WBB80mx_HbGX84PKnvA2d"/>
          <p:cNvPicPr>
            <a:picLocks noChangeAspect="1" noChangeArrowheads="1"/>
          </p:cNvPicPr>
          <p:nvPr/>
        </p:nvPicPr>
        <p:blipFill>
          <a:blip r:embed="rId5" cstate="print"/>
          <a:srcRect t="9756" r="17073" b="21951"/>
          <a:stretch>
            <a:fillRect/>
          </a:stretch>
        </p:blipFill>
        <p:spPr bwMode="auto">
          <a:xfrm>
            <a:off x="857224" y="3714752"/>
            <a:ext cx="3000396" cy="2470914"/>
          </a:xfrm>
          <a:prstGeom prst="rect">
            <a:avLst/>
          </a:prstGeom>
          <a:noFill/>
        </p:spPr>
      </p:pic>
      <p:pic>
        <p:nvPicPr>
          <p:cNvPr id="5" name="Picture 6" descr="http://upload.wikimedia.org/wikipedia/commons/thumb/f/fc/Horse-drawn_sleighs_2012_G1.jpg/220px-Horse-drawn_sleighs_2012_G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3857628"/>
            <a:ext cx="3485382" cy="2328869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34"/>
    </mc:Choice>
    <mc:Fallback xmlns="">
      <p:transition spd="slow" advTm="110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    </a:t>
            </a:r>
            <a:r>
              <a:rPr lang="uk-UA" sz="5400" dirty="0" smtClean="0">
                <a:solidFill>
                  <a:srgbClr val="C00000"/>
                </a:solidFill>
                <a:latin typeface="Monotype Corsiva" pitchFamily="66" charset="0"/>
              </a:rPr>
              <a:t>КОРОВИ</a:t>
            </a:r>
            <a:endParaRPr lang="ru-RU" sz="5400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39938" name="Picture 2" descr="http://t2.gstatic.com/images?q=tbn:ANd9GcS5OaCSwyNz5xTuUkSFhDkD-QeqML_AtFRhwNYny2MfbK7ENWmNS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357298"/>
            <a:ext cx="4411296" cy="2714644"/>
          </a:xfrm>
          <a:prstGeom prst="rect">
            <a:avLst/>
          </a:prstGeom>
          <a:noFill/>
        </p:spPr>
      </p:pic>
      <p:pic>
        <p:nvPicPr>
          <p:cNvPr id="39940" name="Picture 4" descr="http://t3.gstatic.com/images?q=tbn:ANd9GcQvBlEhbcLTEpPug0urwZv5b8yrn5xzjPTY-7mROcxltU1gTSCBj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3751020"/>
            <a:ext cx="3781057" cy="282125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29"/>
    </mc:Choice>
    <mc:Fallback xmlns="">
      <p:transition spd="slow" advTm="113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  <a:latin typeface="Monotype Corsiva" pitchFamily="66" charset="0"/>
              </a:rPr>
              <a:t>    Собака - пастух</a:t>
            </a:r>
            <a:endParaRPr lang="ru-RU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3" name="Picture 8" descr="http://udmzoo.ru/uploads/posts/2012-11/udmzoo.ru_13517914212.jpeg"/>
          <p:cNvPicPr>
            <a:picLocks noChangeAspect="1" noChangeArrowheads="1"/>
          </p:cNvPicPr>
          <p:nvPr/>
        </p:nvPicPr>
        <p:blipFill>
          <a:blip r:embed="rId3" cstate="print"/>
          <a:srcRect l="5000" t="5172" r="2499" b="9482"/>
          <a:stretch>
            <a:fillRect/>
          </a:stretch>
        </p:blipFill>
        <p:spPr bwMode="auto">
          <a:xfrm>
            <a:off x="3286116" y="4286256"/>
            <a:ext cx="5286412" cy="2357454"/>
          </a:xfrm>
          <a:prstGeom prst="rect">
            <a:avLst/>
          </a:prstGeom>
          <a:noFill/>
        </p:spPr>
      </p:pic>
      <p:pic>
        <p:nvPicPr>
          <p:cNvPr id="4" name="Picture 12" descr="http://t1.gstatic.com/images?q=tbn:ANd9GcQIkbobVDD_x-o4xYGmPgSAqH2MbkwIhNdadIbIdw--HUYlhqBZL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736"/>
            <a:ext cx="3643338" cy="2659775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65"/>
    </mc:Choice>
    <mc:Fallback xmlns="">
      <p:transition spd="slow" advTm="8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41375"/>
          </a:xfrm>
        </p:spPr>
        <p:txBody>
          <a:bodyPr/>
          <a:lstStyle/>
          <a:p>
            <a:r>
              <a:rPr lang="uk-UA" dirty="0" smtClean="0"/>
              <a:t>  </a:t>
            </a:r>
            <a:endParaRPr lang="ru-RU" dirty="0"/>
          </a:p>
        </p:txBody>
      </p:sp>
      <p:sp>
        <p:nvSpPr>
          <p:cNvPr id="35842" name="AutoShape 2" descr="data:image/jpeg;base64,/9j/4AAQSkZJRgABAQAAAQABAAD/2wCEAAkGBhQSERUUExQWFRUWGBwZGBgYGCAcHBsfHxwaGBwdGhkfHCYeHBsjGhcdHy8gJCcpLCwsHB4xNTAqNSYrLCkBCQoKDgwOGg8PGiwfHxwsLCkpLCwpKSkpKSwpLCksKSwsKSwsKSwsKSwpLCksLCwsKSwsLCwpKSwpKSkpLCwsLP/AABEIANgA6QMBIgACEQEDEQH/xAAcAAACAwEBAQEAAAAAAAAAAAAFBgMEBwIAAQj/xABLEAACAQIEAwYEAQgGCQEJAAABAhEAAwQSITEFQVEGEyJhcYEHMpGhsRQjQlJiwdHwFRZygpLhFzNDU1STotLxJDREVWNzlLLC0//EABkBAAMBAQEAAAAAAAAAAAAAAAECAwAEBf/EACsRAAICAgIBAwMDBQEAAAAAAAABAhEDIRIxQRMiUQRhgTJxwaGx0eHwFP/aAAwDAQACEQMRAD8A13D/ACjz1186X+IYW7hIOEyZLjwbV0kW0LAkNbI1SXgZR4ZOgFGBfK253gD8Kodp8YEwV65lDsid4FO0qQ6z7rQscy3GYTFXnnHN3WKDFcJc2NvIxYFeqsxI11MU89he3X5cGtXkCYqzpcWQJIMFkG8em1JfxC47evWbN+5Y7sTIGbNI0JaY01OlKmFtXbuJ722gEiWe4cizpBB+aYA23NK3QySZ+ikxKklZGYCY5xXIknrWJ4jtZiUe3euG2btvQXt3K75dwI8ook/xNvOuXD2078qC9xwVtgfrZDuSdBW5WZqjV3tK29V7+AtdBSX2V7btiCbOKe3bvgSjIYt3l55SdmB0K00XsG8iNQedMAkN22ugAPtUlrHACg+Fwd3Ush30gzpRzDYLaRRCSd9Ud65ptNXFwgrm5YEfasCxE7RYE3zAB8RFsaaDMQHc+QGgotwfgpEg/omNtxyP0piXBKVjp+7b761IrqGGo1H3HL1rGOMLgwo2q1lArl7oG9UL/FVExyrACDOKiYig54w7CVQmu1N9hqAKwaCBdQJJoZiuKQDlEmpF4eAQLjatsKuW+DKtYwuJgLjsX8QkddPpV4dnFYakijhtRoKhxCkjSjYBK41wfD21Ldz3p67/AHrPeIv4jFrIOla1f7NPdDAPkB3AE/jVe52EweHtPevhmCAuzGWgDc5Rv6UbFaMe4lxCLQtqkd6cs8yP0gPsPc184DwV8Q7ZVYrbHiyjWToAfv8ASrfazi2Hxl27csv3a2YSzbcQGtndrfMXC5zZG/RMg6EVq3w74T3GCCkDvLn5x2BB621EgmcoSD5k0l2ykY1CxAbsS6KWbIij9YiaXuOWrSFEttnPzM0aQNAB5ZvwraOLcNsuy98qPEzM6Dr003rGONY1cRibl1Vy2yYtqNIRRlX6gZj60ZS0JGGy52P7MnGX2VmyJbXM7euij1Jk/wB2nP8A0b4L/fN9qWuzvETasZLC3Huu5Z8q+Hoiz5Lr6k0Y7viP/Cn/AAj+NGK0abtmocY4kmEw1y64JW2Jgak8gB6kx71mnahw1nv8Zfu2Q7OEs2XUypXMoMbmeu2taN2qs3Hw1xUXOzDLlnQgkTJ326UA7A9nglq496zZ71nPyqDkAPyySTPP6Uoxkd3EYnF2FW41y6LOZi5A/NrH+rUjQyAGPpQYcZy7LJ5FzP25053JsYS4LZ8TFy+u9xnNrl05eVVE4baw9tbRRWYqczRJ56+Q6UjZgBbxy2ic3iu5RlZtQDvAGwjQbVDg+J+FyxJYxJ/DbQAVRxWjn7elQk0eJrD+Cxff22DxmS5bKaAABpQ7ecGtH7L9r7uFKpima5hTADsczWz5H5mQ+8VlfCnIygZYZ1BP6Whkewia1XheEZ7Ck+ElcwO/LlH7q5s2V4pL4OrDiWSLs1C0qmGBBB+9St6UqdksQ9pu5YEoRKknbyim1m0rphJSVo5pxcXTI3uVTwF13Ba4mQgkBcwOgJhp/aGtXxtXtBTigLA4+7eskMncXc7AiQwAzaNrvKifepO0GHVbXeFyi2yHYiI01zHTYc6KtaEkwNd6Fdr+FnEYK/ZEyyECDEnePfagGy7aQOAZDKwBDA7zrI8q6XAqDtSz2Av37eHt4a9Zug2lgXGK5SJ8K6GdF8qbFasA5SyByqRUr1eLUTHsnWNK8a+sa8DWAeBkV8YdBXq+F45Vgn1U8qxX4t/EM3mbA4dvzan88yn/AFjD9AH9RTv1PpTJ8VfiB3KNg8OfzzrF1x/slI+UEf7Qj6CsWUELkBOWZjkSBE+wNAKi2S23ZsgYg5QVUnQld4ndoJgfStn+HuIZ8FbRB47S3rbicuUm6Lik/wB1zWVcLxqKozajNqpXwmQQWzbgqY0g054jC3uHkYq1irAt3Ik27g2J0m0R4lEjSNPKpcmn0euvp8TxVzp9/brr8Fr4jLibGFHfXVU3H7tFQyWHzOS2mgUR/epR7JcE/LMZasR4JzXT0RdWGnM6Lp1FWeNHiPEQL91TeS2AqmxkfKGJM5LZLSSmpI0gU/fB3gXdYe5iXEPdJRQRBCITOm/ief8ACKo/czyv0p7seMLgrdqFt2lVd/CAAP41bleo+1V8ZhluLDSVO4Bj8Kg/Ibf6h+/8aeyZfy0Dx6JhFZ0VVBLNlWFzO3MnYakST96V+0fxWGFRQtvPdf5AxyrA3ZjyE7DnSvwbjd7FXLl+7N24i57dpCGE6gEjNoJ5jWkYyF/FYS/hYF1NWm4NZlpJmN4kyNKEY7iuIvkKMwXTRTBPqefpTCFe6xuOSzsdWP7ug8hpRfD8JUQzBGjWJg0oLFz+qdw2C91RnVcyqm/vyOnSlmzhs5gEa7dJ6TWx4fD5wGXbl5eVA+J9lEueK34HOsgaT5jzoKQ/Eo8B7IxgLt5vnzKMp/R1gkxP1p64PbhLasNQADz9pHIcqj7L2HOHZHtkKQVaG59YJ2npRS3hsmnTQgH7+tefmuTO/FSifcZh5UwSCNsumo2lqPcD4yl+1owLIcridVYddPfzoN+UKRoZHLnS5wvELbx7sXKoyw86JI0Hv6Vb6edOiOaNqzShi1mJqTNVOxg41georvFYlVWdo513HGyyzivaUNsGRmmZ51NZEc6waLJfpXmbSowfOuiNKICC7jgNwZqC7xfKubI1SX7UjYH1qJrShYYgUBkkUrXaTM0ZSB51btcV61Wi2VAABPXavgtqp2mpyyJFFCwqmNFQY+/cZGW04RyNHInL5xzNDMVxnJvA8p/Cg9/teAJBDdQrA9f4VKWcdYRYxHwouM7HOW5yT4i0ywY7FjJ15+E7gihHHfhldsqzKwZVGYmP0Z1MciBP+GnG58RFEga66dRpOo5Dz8jRfhPau3e/NuVJIKt6EbehBoLJ8juNmIYrAvaYq6lcpiPeKoXWGhga7afc6Vv/AGh7H28TauBYJewUB5hlEo32ANYU2AZSJBBiQOepIn/pq0XewTytxUF0XezPGfya+r537saMqmQVOjArmEKQTtqNCK2DsXxFle/Zv4g3Gs5kQs2csi3HOpJk3ACsg8gsViFy5lBJQNpABQN+iVH4z6605cfxWXFEgLbKvq6Ah2ItWfm5aZiJBnxUfOhIcdqfTXfx8f4/JrGL7SWrdsMWk/q6ChP+kYf7s/8AMFZZiOLFtNW8tTUH5S/+7P0NWOTkyzxdRirbBM7sgkKBJIJAJRdSSpAJXoTVf4f/AJrEMSCHXSCIiDJlTB3UVc4HwxJB8TMNQVMGucP2exIunubouHX52Vd50bvDp9DSMeKsd+I9nc/5yyBmkl7Y0Bnmuuh8tvOgNzHi1fW1dDC5cIHdrow/aboAP/FFeCcI4k65GxeHtjLr3GUuN9M0Rz5UZ4P2GtYYlwjPcPzOxJLeZJk1NyobjezjClk3iCdOpqe/hp2351BxbioTRbevTpS7jO0BXxM2XyG58hGoP2NRbst0NOFu5IWYliZO5A+9EL99WHzSGOm+/rvNZh/We4WzAwQRGs8ogzqNem9MOA/KLgzw35zQqCC7GD8omFHqZqE4svBphG7xQbKSxIOg9ec/KfWhty0HQq6wXkMT4tJ0gAkfaruFwpSQwtrljQXMzKY2bwrmgcwTXr3ELYH+sSdYG4MdD+sOY3qSi0yrlGthPsb2vzE4S4Sblsfm2O7p58gRtHSKZ0vi5IbLHTesw4PjLbXnde9nrbUG37NmmfKmXhdp1YvmN0bhYhvevSjJVTezz5RfdaHCzhEiF2FSNh59KoW8fOr5U99TVu1itPKqCHdu0RUwU1EcakwWE9KhucVtr+lWAfMdfCCW086UcdxYG582YHRQNfX0oL8Su3AD9xbhhkliAZBnrttS9wbtiC+V2EEg5ojXaDzGvOK5s/JrR1YON7G/+mXDmVuEbSq/viB71TvcYuzBF0q0CCg56fMCV35GKvYiLgaQmmWO9RshmAvVSCSOVDOL8KfI7OVQj9QjQCI7tAeuxMDrXLCmdM9HHGLxYg23ylR41LH6ZC51noKSeJcWuKczEgnkRB11B2HSjnF+LPaYFlXOgUksAzEkAgkCADHsKU+N8Ta+5AjKIA8gBETz1nl711Y4HLOV9FC7xVmbMd6s8N7RXLTKRyI156Ghr4ciY1iog1dHFM57aZuPw97Ym8WDgzBOg06DXrpQntt2Xm5nSISyGI6ADKq/2iwJPQUvdhb8wFE5JLANBYmFQR5EzWkY2096w6BAhYHOx1hV8I9Scsxzg1zL2yo6f1KzG8M5ZiobVsqCOcnL9zR7juOBxOIzILgGJuhfLWOv7ArizwhlxthXBHeXbcBjLQHQy8bMd46UKvFrneONc1zOfRjc/eRVo1doGePG1/3gutxmBC2lWDpB5Vx/TT/qJ9TXGF4QGTMzZdduceVWf6Mw3W59RXScBOnDbtsgZsk6aVabs9+k5z+w/fUFm33jDPd+hpkwF3BWhDkMf2jNTHKXZ7ixtXVt6hSY3GnnA2pwXibFiCSBlk6neYpZvY/CAN+eEnYKNBVK7xxltqwIaTABAOYHSNDM6TUMsfKL45Vpl7juMa4bk5cv6sb/ANoxScthrjHIMqgnxkgKu4GugJAOwpgt4Z7klyQp+YLoTH6OY7TO+lS4bhoutLqmQMFAgMAJAgEgQNJMD3qadFGrBfC8POY28lx7YJJuiQygZmIVSQqgDeZJ0o1wnsu13vS9xrVzMGhCVVlMEgRsQpEa0QwwS0WtqAJXKQdMxR8wA9VNfG4tZV7tona3lKsYDCJTK3Ur6fN5UHb6GtROO0HEnwadzcyujLCNH5zpMDRgNPPXnrSrwfga5GuX9m1FtJ+aZ8a/Mx8pIE8qlsWbl8qHIu934bQYlcokwHJgkgAAJOukmNKvXgPmIZmkEs66ny+Ux08Bgjcmj0qQq27ZDjeLXj4bICg7BfnX3KZU9BMdaH4U4xz3Jv3Ckg5svjRuWVwQQfTeri3jJLQREGSZWdf0m21250S7LqCxKAASd1AGkSBzGvU0t8V0Mvc9s+8ewmLs2hebFM4WMxZQGGm4AjM3U0uYniuIvDTGXnOkK1xV/wClSadO3fEcuCuAEHadeUwdNayFrwRvASV6HSDzB6iqYnKSJ5EosJ2e12KssQLpPUOAZ9SNaIXfiLdbe2AequY+hH76CcRxwuqpjxAQf56UPyHoauiLC2K7Rs7i4MysJg5uvtUTYwue8zN3pIknWepn22NDK8DRoF0ax2c49mRFDavlVy2gBkwQNj4TPtVXtR20W2kWmDtcLGCNcmUIuY9MylgBE0h8NuYi4QqMYzAzIGu253PKmLDcFs2iLl5muG2yzl5RMKMwnTfl5VzenGLs6fVlJUAMXcvXHi4HLsS+XKZM6yFiSOnKrl3s1iUt5jaYDbbUDqRyHrRrHdoMTeBa3fygeEa/nInZnK+IRykVWGJvDxAqCOapkPmYE5yfMmn5MGkLnfKukx61TuEAmCDTJjcYBbZch7weIMtvQjc52ImR5ChiXu8RlCK25kpJ66nX8IqiYknaoh4RxA2rikCRmUlcxWSDI8Q2Ewa3Hs7ct92e7LOdC5ttmUECAocnII6AnqZrDMOO6dGuICjfrSFYfuFa32NxVxNG7oIJYKrwtpd5Oqhk2MxNRyraY+J6oH8Ya8uKt3+4ypazH5idWUqC9wiGYEhtNOVJiW4Rh0VdfMMo/fWidvcdeuW1KKr258VxFRhHky3GP2pBuLo8f7s/9JDfurRdUXz+7f2/gqMPU+9c5F/V+5ria7zDrXaeWMDPaj826MehbIfpcC/jQjiNm6viNm4F/Wykr/iWR96rrjEPUeu1d2b5Qzbcof2GKn7RXLykdfpwfTB6X56H3p07M289ixMQt2DAAgTzNL9zHs3+sS3d/trDf8xMrfWaP9iuJWlud1BthzmhiGGYDcPoV0GxBrSk2ujKHFjBxALluRm0mFnQmASY+2tV+IcVTCiDouYAwPlzLo8dM+horjMgM6EFW13zE7n6fhWY9tOLm7fKAaISJHOQpg+hqcI2xpypaGTi/aK2FQzLi4SqIZOsEAH+0NP7VDntNirzXzNvIQCBDZZ1AiZkyTGy+e1AeFcMJ8R+sHwjeYjy0joTTLhWA2GSYGgBUxt4v4gb08tdCR32HuHYYIighTAgNseu4HWNTp5CvnE+FAMTtrBIMiDyK6EjXQ+e9ccPx+kfLrusb7EHnBHKPepMVjgFOWQuw5jWJ3kQSNtImudXZ0uqFbioNtGIlQAPCZH/AEk/arXY7HsSGOpBiY1OmoBPPnHOKq8fv5laANQRsJgR5nXTaKn7MYQracAmOcctiDBEEcqu17dkE/cE+1+P71IBZgwzHTQidInUEEelZ7dAErvTh2hxcqCQms5iNNucMxIPkNIpMKyaOJUgZHbIAYNWb+OLLlgAV0mEn+f50qHDaOA2uuv1qxIlwHCrt6e7QsFEk7DkN+snajOC4Elog3l71iD+bg5QeRYjUgU1WMcvcqbfhAAkDSRzJI0GvUUBxOJUnQ9Z5dRPnMVLk2U4pFHE48hQviKrsJhdf1Rp6VY74CDLETqCxkciD/kaGATmB6wd9vPepkXWdYA5T9f89KagWXbDkMYMCTl5EA/s7/uq7hcQJKxLRMmQOugkSSOenpVNMAzgsII3PI+c8tudX8TYUFRmMARIieR96V7DZVxuL7wzdMsNFMQem/zEciJoLiOHXLPjtsQCcvhJ9geRHrTinDA2V0EAnQ7CTsR+lqRBG3Sr44XZuC5bchO8WFZiYDzpptIMa760OVG42D+zV/vgjOtnLtkABbbfXaW5DamXB4XIoe02RFY6eFjbPIqZ+XXVJA8qz/gFvJiCjWwzGQVgHxLoREzr1BBFarw9w1qcjIygyrakx1G7R15ip5NMri2hW7fcQDi2WtJnzAZwkTtBVxJU6fKfalnJJ33Dj6oafOL9kfyq0wCnvUJNl1jK2oOR/wBxI0mJpKtoRdVXBDBwGWNRqARHXX8KF6TKt26A2TzrmKfU7CXS3gweLI/+b3SD7NNT/wCj/F/8Kf8Amp/3V6VHl0yQ/Ba3IjEYlo3iwoH1JA/GusR8FrUgBsT/AGi1oD6RINNfB/ilhbvhvFsO37eqe1wafWKbLLq6SjBlOoZSCD7jSudSTLNNdmWp8HLQBJu31C6nMyNtqTok7Ckbi2CwKZe4xxeWIabLQo5MG0LekVuPafGX7GFvXLUFlQkZtYjfTrEwOZisRwZthF/N2W037y/rp+zZ+wpZuvBXHbJ+CYtr7qjX8yWrb6KhUQQEksfXTTSljA8MLP4pJz5ANyW5k9QoEmtE7JZGuOndIAya/wCuJMHrcRR9K+JwVFdmEZmZsuxyiZgqdiTuRU1IMo7A74cWoUaxM7jUHRjGsa79IqO2mhZYEfOP4n66+lW+IoQeYO3tMwT1G/uKgskE6AlgQQRocpHLk6kk6cqwGT4PzzabH20mZ1HseetS3ddR1HMDbf3P0Nd4a0FaASNNcsRG86iZE8oI6GrWJaLY1zCdZffTcQYn2g+VI3sdK0KONsZ38MeAyAOQkaDmJ86McKgWwdZA8Mjzkg8ttKgOUkT4SSYeJ2iNhz6HpXzG8QMZRljqNBPPbYeoprvQKBHGsZmMbgTrEN5Seo86HphucHbpHv7c6t9zmbcGf5PrV+zhV0zlU6HNvO49KpaQlWDbNjWfeAfr58qg4/ay4mf1wj/UQf8AqBptfheUHKGYaEAgSJgE6GGX6V97VcG77h3fAy+FJEAf7NjqCYB0bX3NKp7M4aBvDLgHhKsNCI6+e0sPSvYqx4TtAJkSCN9t5M+2xqPDoPA2kMBtIgkTrrv5iPSjWI4e5TKVOWJ579ZB96DdBSsTblwAnQAzy2/HWr2EuKY/8fUb1xiuFQSZmOmv7q6t28raiTpMaHp9DFU7FDeGCqAYAy6AzOp3jnyqriEz6vJ+0+Y89vWomvEkxyIPqIjbqKsqkgHYRv8ASloJJhDliZGmZSCc3hjQ67DeNt6ZMHi3ZiuVSsgFjodpGk6joZPMTQi1YgZgy6JBERvoQd50bl01q5gmgoGcMMoZCVmRt3baQVPWOe4illsaPYG7dYcLet4pIy3ID5DBDoJOvLMkHrINP3AuJC5atuM7GPAziCwMggmT+JHptQfjeAS/hr1pQQ5tllQ6+NCXXKeohl8w1B/hT2iPefkzt+bcQoO2u2nXUDz0qbXOH7FE+Ev3NT4ZhyCD8oO40IkacxWffEsxii0ENkBMgiY1BB2O0SK07hl0tbEaMpKsp5MDB/CfegXxK4Al3Cm80rctgwVEggjUMvMTrpqIoqNIKl7tjWmCDAHM5B1kGNxPKuv6IXq/+OkNfiE6WbeUIuVUBDuJaFAOWSsEnXWak/0gJ/xuE/wH+FdXNHM4OxW4z8NsbYkqgxCfrWt487Z8X0zUu4LiV3DOe5uXbLjdQSv+K2dPYiv0Mb0HrQ/j3B7GIX89ZW4DzYaj0ceIexqbxrwMsnyZPiPiJfvWu5xAV0P6dsBHmCASCcjQTMaCQJoNYW2VjvAYHhBN4NOm6m8FIidEMzTtxr4W2YL2LzWwASVufnFECdDo4286zvISmeCU/WghTPTMBU5xfyVg18B/hINrE22yOQDuLF/5TodXusOe8GmdwRcZZgzI6a+m8VnFvEMugJCzOU6r1mDpNPfDeMLftrcIyukK++X1GkUiTSpjSrwUuLcLLnfTz0Egb66RQ3B4IQAAOW3KPFptrB1A00pv4hhldM0EyIkAk/bX3A0pauRnXUDxaQ0ldSTM66gnQ/SiI0RC7lbqIBgiQTyJGkHTeu3xTlIBMHmYYEdIga/zvVHiN7c6dP4f+K7wD+GNNeo2G2/In8KzCtEJVs0x7ddOu/TnQvFYYz4Qdz4uROoMco0nUmjtzDhtgInX+RAA965xGGzQflE+ERAAHMDrpO32rJ0ZoF4bC6geHU7SJ8tjvI5VdsqVGjQYnMG0I89AeY139at2sAI+XMPPQ+oj+fOpLuEHTfoNem5ETE0OQaKt3GHY8zJGzT1tuImDyIG9T8S4mE4ZeZ2Ga8RbtiSpaNS2WdhMETGtDr2BkwACSYAk6k6Dc7iqHxAxIY4cKIFqyU6EkEZmI5EknSniraFk6TJ8ECbFqA2y65cwJjYazOnnRE8YgEFC0zJIXUDUgg/I3MQfKpuG21W1ZTM3yAZg2mw1HLnvXlwQ2Uwci6ncnMJ16wJPrSt2FLWgPisSxJBB+XTURHmD5Ec6ovZJA0Y6QDBkjQ77Hrp505jgevhX5QFHtrJ6iuv6tMdtCdJmSN/lnY670VNA4MV7GHlBBg/oggk8iSPI+dWsPZIOUrl6wZB5zPKjOK4W1tSAAFnTTWBtrQwYmLiyfY6D6CnUrJtUSKG+ZZDToeYMkfTrRbhmEJC5QH88rnIATOwBRDrMzy5UOLFiFAnfMVnTnJYHRgYAAB3o7w7iFwBRqAoaNYEg+LTkQTsDBmlbHiUOJ3HsOjlQSCCsnKxE7CGIKmDqftSbwRRhuI5d1DmI6aXF94gU5cc4ubseJUXd0Alg0lWAB2OxOsH1pTxzhcTgbrHw+BGJ0nu7mQmP/puv0porQsns/QXDrquocahwGkc9Nz51Q7c2c+CuIMstAGchVJJgAkgjU6DbU7irHBbJW0ikyVJE7TqYmgPxExwe3cw25fD3mH91Q/1lKVdDVctCDheyeffDY17o0uQkLmUAEZmCn3n8RVj+pr//AA7Gf4x//ai/Zjii2MMqsToWILNyLbSxoz/Xq1+sn+Jf408caau2NKbi6pD/APk1SlZBHlVLB8esXVm3dUj3H2IFCu1nbOxg8O90uGeCLdvm7chH6s6k7ACqnJsV/iT2g7pUwiKWxN4goo1KgT4yBvOoA578qxrEYhi+ZjnaPmclm+509q0r4dYR7hv4+7dU4q8HS01zlMhrg8s3hAHJT1rrH9i1uYENauOMQiMXY5QLuUkEeESD4dDz50rRaO9Ch2X7MXcYLjIQAkTyJJPhAB0OgJ3G1MvDMPdwpNi6l1M2xZGyGB1kqCTyk1zwP4jlVa3jJ7yQO+I1gLlCOoHhIE+LYyTzo7dxTNbYlvOJ/ke9BxTQbcXTK/CuKFT3d3Y7EVW7QYAgEhiecaQeh0FD8XfGY6+lFLWKF61BMsu/pyqA6E3iGJjRp9j0jl51NgQQIK7iY94GnPWNDUt7Dr3wJk+IaAcp1+nSjOA4eXb5ZBgHNO6eKTppLkaxpWb0HjYNt3vHk0gHXTY9J6zI06VG14ljGlFbXBiEVVOZl0Osep211mvlrg5zaj+PsOdDRmmUVxLD+eXkY+1TWsUfP6b+frRMcP00tyRtmYAepqf+icQ6kIbduRp+kR56c5O/pRoFMDC3mkwFIk5joBpvPKCAaUe0mPtu1oCXAzGYIkMAJHP5gaesZ2QzKqYi+VWNVAy5tzrrJEfzrVjhFrB4S2xtwYZAz8/FJXxbxCsdKdaFabM1s4+7aUBAQBsrAx7GdPaPSr+F7c3k/wBhablqr/8AdWi3e3FlQWVyfCrDU6zKgfVaocW7bXy690CltILs7ZdSPCBJEiYE01p+DcX4Yrp8R8adEw9r2s3G/wD2r39e+Jt8tof3cKx/GanXtpiUYn8uKFpVhaGcyswQWAGUknUE0V7Kdu/zgS5cusrDVrjgkHUk+HQAk1tLwFQk/IuP2j4q/wChd16YUfvt0PvYHiLnMbOJ9rJX8FFbXctZgGVswOoM9a4swNDsd6TnT6B6f3MRf8uAAP5SAP7Q51EbmMJktfnzY8/fnW24ngyyGAEeg/hVHjXZy1eUZIW7l6RMHbzp+YvpmO99iATLuOZJM/x6Ve4Two4t2R7hVu7Y2tvEVZcwj9aCSNpIGtNGH7NAsVZgLgPyx4QDoZP3H4008R7A4fE3bd6264e+F8QKZ7dw/KSwkaweUbg8qzmujKD7Lf8AXUHC2bdplbFugBTUSQhIcTBysV36yDqKWOHYu9iMX3t4gd5Zuwoyne1ctkfNO+sb1F2n7MYixBvoi2y1s3L1p2YFULsYRhnUsziQSddddaEdmOIIl/My5ARcfwSQoKMNGH6IzQTuPOYpadWVUo3TOuLvbXDoBmN7vPC8Ag28gkBgqgeJtoJ86C+L9r61oXZDsvaxmYXVDG2qMskx4pDbET8o1pg/0W2/9zh/q3/dQxx5Rs7X9Usb4sr4Ht/hUAGW+hnUFFYR1nMNBFZ32z48uNvXsQBlTS1YU7uSfFcImNvxHSi1/gOJxZRbNtyt0wbuuUKIJObbyidTpUfFvhrirNxfDnRQpGRTqW391O+sV0HknzA9o+6Cowzi2FVV5QoyxHKROwpz4P2rwCWgHuMDncf6phALswJ02ggSPpSNxDgVzDqudO7LCQG5gbkEEzQa4XPIkdeRrBQ19s7+AxV09y+RwABcb5LkiYOgKwdJNcdl+OXbQfAX7QbwE22J8VuIaM36doxoRtMbUnPbzA/rDlRvslinK3VYgi1b8BI8S52gqrfqGJynppSMqpap7LOMfxVc4A/5wpyZW5cwNKGYh5Y/SrnA/wD2i30k/gR++pgOcZYOY6SeQ25H7kSPcU19n+H5sstOpZWA1HJl29N/1ao4jCySY568vKmHs4wXYR/PUVJlkyTjNnurDOmsAxpJP1iKxy72zvZ2n05iP862Ptvfy4N4mSD06etYQyjnHrVYRVEpSfgMWu1cnVip0322yg/T7mrNrHuDnV2nkQxOvWQZ50IfgxCKxWc2wG/0qO9gWtHVWT6if3UXBeArI/IU4ljLt9s129cdwuSS0nL08/M71Ywlspgb2pcjE4aIAOgS8IhtDttQa1jiBqZ/nrR7h14NgsUY+W5hTHq15JH1rU0H2sq2uKjwqGdIJWCFtkodcpgGdT/nQG7bd3lpkaSxLERoBJ6CmO3YVrbFnWQdLcakGNQIIIOu20VS4hhUCyszMATp56UIy2GSbRRw3DSxgEaDl/DSau3eEZFXMbmc6lGtlIAEzJMnUiNOdVpMRyiCOVW0Vipf52YjUnXKugk7+3pTSdIEFbG/sb2kZby2nZe6MAljABjkT56CnvF8OmSAQw5EEH+dKzDgVi1cZ1vE5SCogTDEeGeW/wBRTngeNYlMHZwbpcFxHAe6WEZA2YKuuZtITlpzpFBNbGlJ3oL4e+QMrfWquOYoeo5H+HnrNH7GGS8sbN586o4jC/7NxQcWjWmJtrDslxCxmAI/uyIPkdDTHg7bPlgx4dvWCP4Vzc4X4ten8/YVLhsPlIiRsI3kD/KufJZWFBvh+OYHJcEg6EET/PvWa/Efsl+T3B+TW5tYhvEFMFTKkKq7QWAMjkIIgTWg37wWGOoPOh/bnFf+hzgE5XBLASVAnz01jWtiytaBLEpNfcSfh5x58C17PJLwiWyjMWa203QoX5fCT6sK23+lbP8AvU/xD+NYNd7V23ud49ks0lmXPltOxBGfIozK2s+FwJqT+vL9Lv8A9ze/7q64zXkP/hyS/wBtI2zBqO7UAABQAB5DTSrDYUMZafSdPcUMw94yOnSiqPVjzytj+AWL+TvrSXO7JKZhoD6bH3rOu2HYezZxKNZAS3cUzbBgKQYJVeSkN6SK1NTQDtJ2XGJdbgjOFy+KcsSTp0M79awUYJxDCFLjCSQGIBB3otwLChLLtt3lwD2Qf9zfatHv/DhiYVrMECZUkg848vOlDtDw44Y9xIPdiJGxJJYx9Y9qWQ1i6+59aN9m8GxbPB0IkgaAc5oERL+v+Vajwq0trhbAFc7aEAidWHvtU6sZMFW2WCCR/nRzg9mLczvsP55fWl7DWeZ2/DXSmXgoJAB1GkAifqTr+FRZZdAP4jYxbdhbTCe8kaEg+sgyBPlrWV2+CuWCz4jBnlT58UbF+5fPd27hWygZrioSE5ETtrIJGu3lSPwy7fuXVt2Sru5CqBpJO08gN66Ik2m9hnFYc2yhOVif2hpGonyNCsTgXusWZ2J032/ujpV7jFm9hny4uzetnZWIUggGGykHxeXqKGXOKkbK2XWCVOoBj0PnWBTImwBVW1BymDpv6VYwGMAtX7IBY3lthYiA1u4twE+WXMPeusNctOrNceABASYYnmRHKuFw5uBVtK4RnFsKJlmIkcpJ0196NjRg5OkEuHYfvLS5p0nQEgggsDt/Cg3EboW6yM4OU6SAOnTQ02Yf4ZNbz/lZNle5zKVfN4ySAp5GACSB1EU7jEcPuYdMM2ELWwIDKijKdJYMSGzHefxqcYU7KZZKlHX4MXOPSComSY0Gm+se1W73EREIpgabRtTj2j7H2e5e9gjdi1BuWrupybd4jDcDmPWlTAcLu32VbSNcLGBCmJ3jMYUGBzNGW30Xw4oOPJz/AKV/c+YfjVxYKWlRgRLZySwH6LD5YnXad9aO3/iRj3XJ/wCmQeVnN/8AlNRYj4e8QSJwtwyCfBkO3WDofKosT2Fx6KrNhbsNtBzEf2gpOX3Fa5DqH067d/lfwVR2nxw/98uqOiZUH2Apw7A8euXku2btxrj24dHc5mIJggtzgxE9aXrPYnFZe87kogGYs6hVjUaljqZG0UxdluFGyPDqzwWaImNgByHOlk35BL0OL4Lf5GvhON72VZCInX002q1i8GdDU/C8HB0G+9ExwwZ2JZjmiFk5RAjQbAmiockcTlTAmJQFWUxqOlfOH4VblhsPeOlxCP3SPMV3xK2bbZfP91WWsC4sqYYRBH8Ocfvrmlj4ysusicaMa4l2QxFm+9jK1woRqltiGB2Ihen0qL+qeK/4e/8A8pq33huJLJ4pB2Mfuqb8hX9e5/zGrqUE1djP62a00D8PcAMkaUQshW+U0hcO7eKbq22t5FchQ2adToJEbE6adac7bFNiFnqefSrnnF9BG9KvaPtsbF4W0XwrIuSvpGUzyB96l4l2lRFzZ839mInnz+9Z32i7Q2r1wubgnoNfTUaVjDbxHty6Fe6KNnAYsRtPkDAMbg0l8W4sbt93aCGJ8vpQv8qBBgjXePwqp+UhhKnQjQ0ktmTLVhQHBHI0d4HfzXWnX82ef7S/upXttGs0V4Fey3C24CEH3ihVIKexutHMyou7GP59hTXwtQskkALEkn8aWOy+HdryMV8M/wCU70c7X3O6wVxhAJMCeeux9qmlbLN6G4sAviIjz9PvpS09rhnepdVsOLloNcXKwUww8TFR83PlpWS3eO3mChrjELGWW2jaDvptUdnibqQVbUe/sZ3BqxA2vAcWwuKUm3kulTBJToZBEiYkAiOlUuItgMVeGHvC3cvWSSEYMIkeIAaBtIJAmsh/pZ8wKnIRsbcrH3rq3xRy2YO2cGQ8kvPWdya2hk2jY/6Cwii4q4a0EceMZB4uXtp0ihtjslgsP+etWhaZQYdnY8tYzMQB96A2/iiTZK3LJzgBSwYQTzJBGk+VLvEO1d28uUkKk7LP3mtobnL5GPtF2gW9ENKqIjlPNvM0FXHaiDHpQeyzMYAmTRnh3Zq67gOrIp1BI0rC9hrCcRnIysA66yQDr1I2NPnA+Li/bmIZYDryHmPIwTSQeEBiFAUMpKkrz1kfhFN/AOFm0mhgnc+m0jprWC+g0l3lSdxr4iQzW8KquyyC7mEHWI1YD2qXi9rHIjlnDr+wusHoAOXOkXE8Lu6AoXtlwSEEMR+qeUTE+lLJvwaMUTPj8Ti7i962ZV1AWQgPXUksfWm3gfDSYEa1DwfC5oCI0Ac1IA8jPPypv4ZgSglozeXKpxi5PZSTUUTWcEFWBpUjp4QKlk18y9a6DnsE8WwPeISBqo0845Uonips3RJ0bTyp3xGNC6LvSFcuA48oBIznT71Ka3ZWD1Q+YQa/eiGlD8A21X5p49E59n5vs8UuW2lTqDIaBp51bvceusZa4xnc5j/4qFuGFCZB9AQfwqoFG8Gq0Ss4vY265IZJQDSDufMGqy3dJII5wOVFMPazAxGmup/Cqwsq05vQcvqedK4jKRQu4hY1Nc4FVACrMb+tXGwIAggR1FF+zPZo4hyAy27awXeNp5Ac2PKlqhlvoFJhjuTp6fb1pn7N8DNzLOgJho3A6U5W+wWAFvNcW8BpBN1tZMCAsAk+lGuBdm7VhWy5iCZAbUrB2nekbvodKuyPhvCu7y5YEAyBsdSAf8MUs/Ei87WbYyXVQN8xWFY66dZgTWgWcMBtvUPGuF2MQiriFDhWzKCSNduRHIxWjEMpWYHdipLNgtsNt61u78McG6nL3qSZlbkwP1QGBGUb1LhPhzhLbhlR2gfK7yh0jVY1neNqcmZJb4ZdZcyWbjDXVbbEab6gRpU2N4Tct3e7K5mG0fpCJlZjl771u1nCraQKihVB0VRAHoKFca7LWsT4wBbvCIuRJ00grIBBBNYJiXrtUiWNN/uP51rVcP8AC/DQRcZ3aZzKSnmfCCRrrRu32bw/d27b2bbraXIhcZmC7RmInatQDFMPimTYkRzBj70+YL4gq9sLcsmds6kFdjqRoRNGV+HOEyOFVgxBy3C5LLuRl5ACYiNhQDCfDvEd5luMqrlJNweITyAXQyd/IUUg7OuzxW7dEzqRz1Hty2rRbbxA1iN/86yjjXAb+EdSTA/RuISAfKd1Pkfau7XbLF21M3e8B08agx6EAVqNZql7HIkBjBOwGpPsKo4azbunOQx15gjX0O9Z7w3tdftMXjvM3N8xIHOG05cqM3e3xeFtyGJGy5ifIAj71gr7DhZ3Oh0PSrhxAApUwHaXGOB/6QvyBzZCYOpIKxFW27QX0b85gnGo+Q5vDzmNJH3rGph9cTOwn3qJsVqYoL/Wog64a8BrMgTHIgbe1e4Z2ls3yYt3UcbrlmOksDlEzoOtCzUyxjMOy5rh0UanXYAEk0odmMCb144g7l2Ya8oI/H8BTdxrJfT8nNw2nurMKAz5QRJg6Acpr3B+DJhbQt5ixE6kamTJ2/nWpy2PF6COFSFHpU810iaCvvd1REn2IOH7NK75GRQROsdKqj4cPmJ8AE6TqK9XqbkzUijiPhrfD+EJl65v3UTt/Cq25Be84IGygR9TXq9Ws1IjxPw3sWFdrj3rqxOW2IIjoBJNe7I9n7qj5CttHDqriGdt87/qwPCF9TXq9Qe0FaOcbxPGLibPeYO+bVnMwVcrFnK5EIytqFn2mm7hvFHuCXtXLIjTOILa8gCYHrXq9SJDXaCS3tqjs2hJLKJnc616vU4paXyrtda9XqwpyyzXy6YFer1YKIbOmtSgzXq9WCdZa+lY2r7XqwpDctgjKwBB3BAIPqOdCcR2OwrERay6gwrFV3nVQY1r1erGst4bgVm38tpB7T+PLyq0yKI0EgQDGoHQHpXq9WCfUcV2pnnXq9WMdETvrUNvDhFA0gbaD+dq9XqwCuvCkF1r4kXHCqTM+FZhROyySdOdWhZHPXzr1eoUG2TgRXs1er1E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5844" name="Picture 4" descr="http://kazkovy.com.ua/core/upl_images/sobaka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785794"/>
            <a:ext cx="7835704" cy="5357850"/>
          </a:xfrm>
          <a:prstGeom prst="rect">
            <a:avLst/>
          </a:prstGeom>
          <a:noFill/>
        </p:spPr>
      </p:pic>
      <p:sp>
        <p:nvSpPr>
          <p:cNvPr id="35846" name="AutoShape 6" descr="data:image/jpeg;base64,/9j/4AAQSkZJRgABAQAAAQABAAD/2wCEAAkGBhQSERUUExQUFRUWFxcYGBgYGBgXGBgXFxcVFBgXGBcYHCYfGBkjHBQUHy8gJScpLCwsFR4xNTAqNSYrLCkBCQoKDgwOGg8PGiwcHB8pKSwpLCwpKSkpKSwpLCwpLCkpKSksKSkpKSksLCwsLCwsKSkpKSksLCwpLCkpLCksLP/AABEIAJwBQwMBIgACEQEDEQH/xAAbAAABBQEBAAAAAAAAAAAAAAADAQIEBQYAB//EADsQAAEDAgUBBgQFAwQBBQAAAAEAAhEDIQQFEjFBUQYTImFxgZGhsfAyQsHR4QcU8RUjUmJyNEOCkqL/xAAYAQEBAQEBAAAAAAAAAAAAAAABAgADBP/EACARAAMAAwACAwEBAAAAAAAAAAABEQISITFBAxNRYTL/2gAMAwEAAhEDEQA/AInbftnXxdd7WPc3DscWsY1xaHAEt1vj8RO8GwEeqyVSnB2CuBhgAgnDavUIpzKjSQZgI3dSJMT0VvSwYIg2QqmBi/C2yJIeFZB/hLVwLpJn5IrR4lYtbqCaJRCkYvKPSwbQJEqeKEJj6RG6oAGn1SmhN01r0bDuusaAO7iQo7sOOVN0nvApdbAdFhdKouAFkOjiOCrB2A8V05uFa0zCwSgmlNaL7BFrYabi3khUqRlBhk34TnCeAlfh/F0RaeH6XWBlbiKYBsEMNBVycvmZQ3ZfpBgJNQL2+AKHWbBVh3RLIG6iPoO5WQsALi6HUb1KsBlVrb8qNjMCRdYQVFwTm1Qh4SkSptPAEm4WEG11xCDmAk7lW3+lxBbddWy0P4goqZkZ0MM8qS6tAhWb8qdFhdQaeUvLriyhwWiM3F+6k08V1RXZKRsU/wD0N+ndDaIbQJ9Vp4StpCLp+Fyp4MnhSv7FzrEFGyJqK+rlzZlQ6LYetM/K/CBBUbC5EdRkEJp0RCZiP+qZdx6K6fkZaeU6ngY2BPstUQVDBvJUrLM6q0XaqD3U3DlpI+I2cPIq1OUgidN1FdlUflPsjYk9c7Pf1Io1MNTfXcGVSCHtG2oEtkXsDExxKReRjLf+pXLbovdh3UbzKI1gmVO/sAuGDAMzHqpKjK43PRKXQdJurR2Bbud0n+njdGyXkPHkosXa0KwwuHsDKsKeXtNzdG7pmrSCNX/GRPwVLJMUVlbCA7FMGCDhHKuP7YdEjaYngH1uU7GhRtyhrTyiHANBkBXj6Q5hMbQaehHkh5MHiZitgD3rSJVyyhteVYHCt6JW4Zo2CzzY2FZWwc3QqWAB4U/D1m1HvY2ZZ+IfOfRCdmtJtRtMGXOna8R1U7sH5BHLhOyacqBVkMSzUG6hqN4m8IxAR9hk0UFTDGY0ko1PK7zsrYtStaCVt36NKV9PBQnuwQmxUx46BcaYjZOwwg0cqa0kqPVy1hvpKuGOTtKaxeJW0sKwcJH5ZTduFOqUR/lIyiQbrVmS/SDRyWkzZqKMGzoFPLE3T5KW2EIRwYAkCU2h4vxU4U+wRKbCfwifRTGGpFbRA4RWUGnhI+u0ODS8Bx2aSAT6DdHawn8N/RWkXCK/DCfwhIKA6KRig6kzXUDms6kH0XU3SPIqXgS8UyN3A6LhRA4CktppX2U6QPrI+kbQmvaZ2Red1xxLQ4NLgHHYdVetOmigJ7XdErd9lKcyUwUUawjSAsQHAeEXUTCsqX1x7Kwq0yUNurmEvGjrQXdO8lylADqkW0N9aJ1Ls0+mdVZ40eZbqHuBEeqou3ODa2kxtLXVNV4DSCIBEu32/LHqQvRn4ZlQeL3UCplVLS5gOvUZOogkdIPC9TxX4MMhTwtdrKZNB4abElzBpt01GUzKarq5qBtN0MdpkOaZIiYg23W4/tyWGnp8MRZV2TZH3DXtOkHUSHBoktPWI1HzN1D+JPwbVezP4tzsMW66FRwe9rfxNtqIEw0knfyRu0mSObUZWo07BsOj8UGOvI/Vd2mwb34zCaS57BUlwIEQGu3gDmNytpWx7WgAADyhdMcFiJnMFkL3sa7W0SBvMj1AEShY3sM17gXO1tkGAdMHr1+a1LMaHfx+yJoDtx+hRpiYwvbHJnUcM7uaYeA251PLx52MED0We/pxhn1C9p1PphoM/hvJs219l6ZmOUd4W6HuYWmZGxHIMG4uo1Ls3TY8uDXS78QaQ1p8xAEH0Tz8NDCZ7jsRrNPC0Khcy5MGI6Fy02U9n6tamyq6oxjXNktA18cOkR8Cjdquzrn0X9094dpIh0uHsZkFTcrqBlCm2A2GgQNgtksTIlZflTaMmmGucd3cny3uqXtH2QGIqU69N3dVabgfwjSRNwRE7K1rYqppPdOAeLjUJafIxB+BQcJ2hrVQWGgGPFi4gub7AxPxKpdN4Mt2jyOqcTSxBYNLWlupkCJiS61xZHq1mtElzR6kBQ+0PbCtTxFOhTIPeODXB1ONM2mzj8ApWBzOnQx1OgKdHXUBc57aZnabl0x6Bc88FkEDYeg6pdjS7zAMfFR8Xrp1m06lNzQ4Eh5jTbcGdt1vjmF9yoma4OniG6akuHmFK+ND1GFx+f4Wk0a++dLmtL2gtYASAXd5sQJkx0V7j8vpUqOtj3VA4AsgGpM7Dw3PqoOa/wBN6TqbhQJpWjQ0DS7pvKuOz+DjCsp1WjUwAXFgRaW88LppivAIztfBueA2K1MkcAXPSXAQrzs9hDTaKeJJfU3GoAgCbeIW+ivqGBG7navYBAxtGTamD0Jv/CziXBVb6ZjtxkxqsiHU6LPG97dLT4TMNn9QVAwWNpvZqaX6WjdzSLesQfZanFAVWmnXpgg2NyPgRCdheztM4Z2HcD3RkABzpDTNtQM89VPMhahR5POKYH0QXMOziNI+asB2arTs3/7BXGEwzcOxlJgAY0ANHQCwCe/MuPqUfWgKmn2adPjgDyhw9wVY5fFKGF1Nx4LaWiP/ANGfkijG2+vKfSLH8Nk8gK0kvBjz3+olcYatTqFpqOe4AHu2aWzAOlwbqB6LYZVSYxoJDpdcyYn4J3aDs+ytRc0t1FvibFoc24O/UBOwtNzqTSQC7Tza62S9mRA7X5I7GUXNp1NEXE3BjggEWVTlWU1BTa3S95AiYWpy4OAMtDH8F4Lm/AQSPdVmK7aVsPiqOGqtpVDWJAdTY9gYACZgucDtG43Q8dl0xBpYKodQLHBzfymxPQiYlV+Z451AA1aD2SQBqdSE6iANnnkjhb6vVaXhz2tLhsTuJ6LO9qMJRxc09QdUplr9E+IQZb4RcglvyW0xGsMzs5SOh1YPeDBAbaDv4iP3VX237O9/3fctZSNM6tTxEiCOh67qXR7UVTpYcHXAnSb0wR5lmqYRcfVZXLsOX6ammSBdwaZAJ44PwT/n0HkzeSYkBxpGuKrhew/D/wBZ5Vw9iyWAw78FiHYen4muM+JvHUFptxwtR3krnnExTOYUj29FxYnsK50qoi92uUrSFy0MXWNxekAOcGDnj2UfE52yjTlgDibBoMST1tt5q0qtYY1sa+L3E/A7hLVpUnbsaCvRUHYYmt/UKrReDVpUhScdIcHnVPlJg8rRYNtR1drmOJpvElpDjB6g7D3UDtD/AE9pYgAse5r2nU2XFzJ82mR8lqspfFJrXMDXAQ4C1/K2yfJJku31CpToF1E1nuDgbRDQCDswA7eascNjHVcMypphxaCQd9vO5WlqMF4+Cq6lIsvYNPCcjIj4HEkNnkqUcbImVnMyxpp1CB0kcBS6NBz6Yc46THWD9VyvYXC3Zi5uTKk0cXayymCxjiCCbgxcdFPweMvHK1CGhZVDwsfnGONF5ZBvdvT4q7wOJ8ZCXGZS2s4Fx0gGZG/oFXkCkyPEVKxBOkRv1A/VX1XFtBjgeqk5fgKFAEMab3Ooz8th8FNDKZ/I32gf5TApks87K0K7e+Y3TVYQ4OF3S29vp7qxw+WNqtp1jSAqBtnwJ8wSFdHBNFx8FHr1nMu0W6dE+jFHic0DKgYQZK4Zy0HxWOwAF1aV2U6/ihoeOeoVDntNoDdNnTChlFrSx2ylGqG35PUKhwNQmAYtdLiMy8Slt+hSXsv2Y09f1TamYE/mJ9f0hUtDFOe6B8uPdCq13MdEz6KqSaGhVD9wD6iVNpURxt6R9FkqWKqh46dCtJgsVJCUYBnJFMAki6ozj+hVh2/xopYN9UiQy8DdZDIsXrY15g6vl/K2T6ZGnw2M5Pun4d0VJaYB3HHqq4suYEj1UjDYgNaXkxxdBi9q4x0+Et9UtXEVQ2ZBHSJVRleJEd5Ujy9OqmV+1eHc4UxUAd6i/kqTQBqGZgmHNnzhJjMspucyoAA9hkEx7i6iZhig0gwCOlv8I2FxweRBj6reDFjVrteLgEhVGZZZSeW1IAqtkNeB4gDuOhG1jZFo4rxlqfVwFSobBwHUD+FmYiV8k71stdDv+QABn0BhdlmRsw7ToB1ky9xMueerifkNhwrfB5Q5g8TtvK/wCdjMPElpm20EH57pfV0xm87oN1teB4iImSbfoq3vFYY+pLB1BVPUa4GQfkvJ8jjIfCT/AHHVDq1kOm88hELZEhcnllAbcqAnGevwXJ3e+qRR9jOezLZuejg268I9PHB9wZ8wVnew+O74VG1GiA6Gjy9kWlS0V6jII6X4+K90Z6qaTA48tdFyFcVakt1DcLG4bEAOBLj0MkwP2Wky3EyPWypcAkU8XYG8/VOzAzTJ3i6rnP0uI2upLKk03DeytMDzrtbjiK9ugP3BCq6fbLEvqimXAUyIgSXT5OmUTtXUmoYsQPVZvAseaocDEG5kBcH5Ono9Qy7DN0TcepM/E3UgMDZcLQOsqnyrNyW3BMc6Sp2LxH+xUc0Fx0mL7pRmTMgxZe4u4HP6K2r5iRtcnYLGdicc51El0TMR0VrUzctcedI4491VING5ry2efNBZmL22c0g+W3qq/DZsXsBG+nVvPyQ/9R72m1x38vuVVA0mFzLWINj1TK5PB39Pqs/hajgb3HBVnjMe1tBxdtG8wZ4gmFqJGw+LDXEEFrhMzOyzuaav7o+I6IDo2HS3VI3Gl8NeZIuDcH3uqLtBmbhig3VYMBIvaSVNE1eExl5HIjhQsRjd52B9OVnMF2gPe3/A6BM7K9zBsgwd481Il9gs9oUaBeDom7tW4PRVvZzNnYkvqEWcTp4txY7LzbtM92vTx8Va9is+qMeKcgjzW2CHqraO17qZTqw4BVGGxrnTPVOr5l/uhvQXVUCJ/VHHhmAeLy4tAjqXBZzs3j5Y1o3i+yqP6mZ8az2UxemwySD+a4AI+PwVRkeZugxYAiT8Fn0yPUQSRbzsh5LW7yg7UI8bgL9CRysqO1Goik0tLzb8X6hanLMKGUWMdYi5uXGT5+6Kalb2tzQspFjSNrffC8zyXFvbiGuBh0xIufSVrO3NOo95DAe7buQPrKy2CGiowxaRPpKG+mPaQ4vogkTAB8ykyuue8iLfe4QsvYe6AmQdj7IWVH/dcTwYHsrA0LcIBVLyekBWbMyj9/vZZ/E5hHqgNzVpm+3onYYal2ZdP3Qzjidys27MPDO335IuDzCTdamOzt0iw5v98qkAPHzWjzVk0XECSL+qzbGyYLC0HzlcPkTpDtFcwmJhLTcRaEZtIAJGhc+h0EfRcjFvmFyIgh5n/rtXCVHGkWw83a61+og2Vxk2ePe8vqOlzuhn6rE6L3ueZ5V/2YwRIcZgDheinU32DrkHV4biI/kFX2WV7CYB6LOYHCiPCYgX/dWOUYovcT+VvKUzFzXPic6E/LK0tcD0Krcxxmik93XaFFZmgp0S7ZxbA9eqqmMB2kxAFV4DvzGJO99lQirMEVWxs4eIO9Lsg/FajEZX3ri6o8EuuSPuyzuc5KKTqrQ4OiHCLW/8fZQmmamiynM2OaC2GkWi1/dXmHzpkBmoE3+PRYzKsreKdzvwCQRPsldlzwA0OjxcCY8yd1vZr6Nf2QqAtqgTIe60bXOyjZ3inUmusdyTEXS9k81a0Po6gajDM2vN7bKJ2kxjS2HukvdFrbrCV+Rf1A7s6arXBsEAtMmONX2VssrxoewaYjcH+V5pj8lNJzQdnbRx816HklVgpNLgWRYA21eayAuGvDWkE3m3uq7tXmGjDtpDeq6I46nfbZdmmNDdBO0S49I8lnMRmLKtVlao4in+WQXAHb8I3lNMEwlcNh7i7/bFx+yx2b546q91QS0OdYTMNHF/ipmd4up3r6UyzcFoix5tf2UCtgSxoBIc0ibTCTCMxIboLneEmfCJcIvtK9Dp5i17WukEEC9j8gvM8RRbAgHbqrCnmzhSFOCI5HRSYse1VIOqEsu2N7/wu7Fx/ctDuASSdvQqGwkspi7tRPn81Ofl2muxgJGpkxabRtt1WSMel0Xta+ZABE+g+igCowOc8GQTx0VI3F1XVAzZjReQA4+pv8lX4bEFziZ9R+yzMV3a2jqxB0j8Tbefml7J5cadQvfZosQevUcdVMxmCLy0w6W22kx5jkKyoYbwaJE7i1vgi8GGexxacfrpEEAjUT5b7LVdoM4IbTFMgl0gxfg3WUfltSnULtJE2MwR8v2Tnh5c0gGWniP0ReohmiwL2/2Z1m7pmNy4+SzmFyTTiW06rvCTJMiAN7k7K0D2lg8JAmDMWPsfJSW5fLXeGSWxMRPunyzX0aLtFmRw1NmgBwsBfbgHzCgZLnDWOBqEB9Q2G0k+SgZ5UDnUtbtLAWgzPUWsFEzPBuqYgPpmnDdMT5XsIVN9prDRZlmPi39NvqoDsae8AmAR80bH4eXN68/cKn7STTp6xYjyKlnRF3jMxIYdriykZLWeW3uSAR9ysjl+Yl9MefH2FscopaWtEITow0oq/wC3fkKip0t5klTMXiT+Bv8AKhuJGxnzMrZukLycMKWixM+sogamyYkmyWnVBdwufkWhxY3zXIjmXsuTqToeJZnh303mxb04kK27P48U3FzydMXi/wAkbtdgQykw6tW3N4KpKbw2gf8Ak4wPT7ldTU2Le1baw7qiCATdxs4jyG60uDzBtKmKYjUfkPNYjs5gGGg59w5u5G/sdwtRVwDalJp0+LRYcz53UbJUl5HZpmxqEgQadO5g7u3j5fNV9bNX1YbpAEruzmRVm63VQBq/KHE26kSQrwZXT4F/IwD6yjLNA8ihcyxiQZ4j90LGZYatQPBfcQ5rmyOfQj6LTsohpiBPxXAHYwR67KFnAWUM2cm0O1eIzaAZH7hPZgmjUdvWSP4Vk/BP1S18X23CnCgDv7+aK2Zu+DOYXAU+8Lw7S/ysCPPqoXamkSxroHhcL2NpC1FbDNuBaeipO0WEJw7mt1E/+MfMJT70lPpV9oMXrZTMRECy0FLMNNIayC1rZk8W3JuqNuFqVjQpspve1vieWtJAAuS50QB5kqm7Q5y+q5zWuik0wGttIFpcefou2rh0LjI83diRUpEPe992i7gAZtA2AjeeuyfWyxtLBVQatIOoBh0BzXvc59QMAOlxDd9VpMC4CxlOqRYEgfXiCjh4gWsJXSIqGir57Qf4m0KmsAAFz2AcSTDS487EcImEzsFpbVpMc07abH48rPUw4tLw1xaCAXQdLSdgXbAnonUq8DlVF7A0wOEc3S7Uwekj4iUx1PBARqcbcNJ9x1WcdiUGpiVDwX6ENVhM1osp6Ic4tJ0ugfrspTM9pPAmWvt4oBi/XcLDDEkqVTcU6pjD02lDnAscCIjUIvtslbgGBwtdedUcwqUvFTqOZ6RHuCIIW/yrM2YhjS4kOgSRaDyuWeMNCyGGadhf5oNTCmbCfOVZ4fDtbe5+aUEyRo91yeSM8iqq0NQgtHv+6guwTATt6wtJUaN+n3yEUUGndon2U05tpmAyfLf92pJO8gftdaanh3QNNrjgX891cOwzOl/iuJhtr/RWs+0U+0psflxeInSZB+HTojU6IEeESfP5mynavmlpEcdFOSbHJEbFYaSHdB98LI9ocUCADB1PA381tyRF+VkO2+WkmhUGkNbUAPx5KrHNNwVn6LStgWl1LSWgNEu48MfVWuW1W1HeEtIA3BkLPYLNziK+Ipn8DaYaDuJgyQfvZS+yOHfTw1O+oEckyBwBZU2sB21RfVA2SZQ3OG3P1RS2NgmkNG4XLf8AhCzgHRIIPw5TKQAkC3r/ACpDak2H37p1ugPsjdG+2jBVj8y5E1fcrlWyNueXdoqhdQbLHNLfDJET6i0JnZjJW4gS4kaDbofUrY5nkDawAc50IuVdnWUGkUyY6lW/k4/0NuQBTydjBbw+9irCiWxtMc/5R2YCbEk+XH1lFblwbsJHqT9ZXmjfac57BtfOzDKM1jQNpP3snNHAaAPM/cJ7afQz5Lok/JfoAarTeJ+qUMB/L9UQAg7AcWK59MESf4UsxDDReWyiNLZt8ApAojjby2RKbABYIShlwjPwW8X8kjcBbb5qZpb0+aA5kmJ+cLNkuDBia1EOFAAh9nh06RaNQA3IHEietljMR/TcOlzK7t/zAO9fNbp1ufdPo0nOFpIG/Qep2C6r5cpqilk14PP8b/TYOLO6dohsO1DVqd/y3EEobv6ZPERVBiC4FpueQCDYcTdejnL73qafJo1fOY+qLQwzNQaX6ibXgD3C7Y/Y/RdZFy7JKFTCvpaKIozDmNHh1QLyI8QgeIXsvK+2vZ6lhKwFF7ix8kNdct6w7kcbT5leh9te1LMDTbSosJcTpaNhJuS4+d/X2lVWbdh2Yoh5qHVH4gLxvF9x+665ZLHg2dZ5brSaNRAAJJMADkr0vCf0yw7SNb3P8iYHyVvQ7HYWm8VGUmhw/NO3npNgub+RGeSPJ8Tk1WmA57HNB5KQVF7Bm+AZVpgVLtYdW3TyC8szvEUHVZoggbEkQHHqAqwy2VMnSH3kq/7GYtrK/dPMNfYXiHbt+O3uFn7LbZn2T7+nTq0XNDwwD/q9o2uNj5/FbPJJR+zNw19Kj3exLvaVKAcQHEEAmBbeN4WIybtZXw720cTh3PMwHElpdazZ/C8/9p2BW8xGauq6dTQABZtoHkF5Xjqush1eQb9kJ7vuVznjmw8kjXNi5J9YXNtBUPe8gIBeeGx7fRSQ3ULCQu08fr9lUn+DfwhOe822Hr+ieC7SIkkc7D0Uo0RMxwhuPER7bKt2jPJkc1y4Rsfj8lVZ3lj67A2bAz1uNlflgiZmErTbgj0Qsow2hncBlpptqWAc8X0ggTEbKdlGGqUqLGO/EGgGwVnq0iZI+KHAmZN/M/oh5ULQbS87/snDWNw6Pb9UY1DtpPlynQOd/gUVGBirBhJrgwSIKKW3+4+JSiPuCEIBA8Ll2k9AlV8LiI7emofCUSnR3EyChMpgO8vNEe2PzewRCYxvdEOsTA4RWgpppOB3shVGuJso8EdRJDN4MeXCcKUqGxruUcAjk/fklMo6mBq06pPRF7mN9lBrEmC0gHz/AH2RaVYj8X1TwxIpsAMXvta3xXBgHO6Wm73HquaTPUJiGHUvSPVKWnggLtfQH1SPadyUNGg5tFVOJyetUe11XE1Hsa4ubTDW028w0htoAMbcSrMGN0lRoi5VY3FcKVXgFhcM1hJawAwAXficQJgFxudz8SpDKo2gfAD9FEGHjYpXMMQSjbL2yayPm+V96wta8tJggyZBFwZHQ3hLlGFq06emtVFVwNnaYt0PVPw2HI2J8pRarnHaOl0vKrpVqH1CSdtvmnNqH2++qD3bxxZMcx0XF/UKeG4SXUmuDmmYcCD6Hp0Xk+ednqmDqlpBqUXXa4ix50v4DuPNenljhAJ9v8IePy/vqZY9tuDY7cq8M9XPRk4zI4jsdQxFJtXCuNMuE6TLmE8jq37sq/L82xOW1O7e3Uw/lmQRN3U3/ofktxluS9wC2n+A3g9Tui4vLW1m6XNDgDI5g+RWXyPw+oNv0kYHFitSFRn4XCbi49QiNEiSJ9fqmYPDikwMawtAtvunGeh+/VTkvwIcaQPAsmPwTSDJkKUyNuqHUoAWCl4m1BMwo0w10eikU6McmUA0tJ5+akt3/fj4qkhSOg3SGn0Tovunub0gq2jpkuALTzHuEpBnr8kJ4cb8ffkla73XKnMe70+/ZJTbY9eLR80lTEcQR5/eyWjXHP38kwYEc7ql0AjcXTNYQ3D74TKYbVt1J6bIrKm0gz0t9lMDZO3oZXNwt9yssWmCCOxLenz/AJXLv7MG8rlcZUZX4mnVGs92B3bnNILwHEsJDtLTdwEJtLvjpIoPcCGmd7PjRxJmR8V6H26yhpoPqAuY782nTDpEXlpIsALELy9mcVQCA6BDR+FpswBoiRbwtAPUCDK3yLVmy4y1qGuRDaDpktiRBIGo322vOyFSFeP/AE7gb3m3hOkz0Mn3UfC57WnxFrtWskOYyCTTdTuA0Wg7beSfVzqsWwXyJn8LN9QfvpncD6KePpPGSH1KogOouEkDqSSXAAQN5a4f/FPxOIq026jRIAOmT1PoPnsorcye1jAD+EvqAwCdb6hcTewu3jq7qUJ2aVC0tlumZgMYAN4AAbYAkkDYEzuqWJSRKxFGu5kiiRDtN3RBktvaw1Aj1C5lHEBomi4WkiZsQXdLWaT7IdXtDXIIL5DhcaWAbkzAaLySZ3kyiNzur3bhI2pt2AgNJeNoky3czYkcoeCpmkSqNLEXBokadI8Ri7nNaIte72ptNuIcRFB1wDc6bOMD745UN+e1hHiHBHhZI8TaljFhqa0kc6QkbnlZpJDgCQAToZJgECTpkmCRO6Jj4J4S6grj/wBkm7RZ03cQANupA9x1XU8Q4vLKjNJAkgm/BHHQgqDVzysIh+0EeFkiC10AxYSxkjY6RKLlhL3y4ydEdLNDWjbyATV6Gotu7naAOfND0CLgkJdcCyRtc7cJEVtIG2y40gDdQX4pweLo+JxTrXRqoVoF2Nh80hpT9hNc2CI5EqRTff2QsKTqNpzHRIKY3N0hEzK4ttCZDSC1WC3yT2mDcW81zX7DyTKrosimTF1gGwHqka3n+EOnUJalLzCWzWitJP8AlMIAvf3hPpD2RHtRr7GAwZA6en6riD7JKZ4gD0RoQukoCJBj4eaK0wLrpQn3kFWkkWkhQ+55Sn7KjCxspFNys6wbWDnNLQQD5obKL2i97b+acXcogeSApeCfSXin0Cxx2cErmT7ffCbXOyNQdKJ6IePBppWmCfYrqdETJkfJKHFNrDZBMHvc3b5dF2oDY+q6nTETyFbdmckp16njm3AMT9+SRB4LIa1VgeweEzG/BI/RIvSqVINAa0QAIAGwAXLvqX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50" name="AutoShape 10" descr="data:image/jpeg;base64,/9j/4AAQSkZJRgABAQAAAQABAAD/2wCEAAkGBhQSERUUEhQVFRUWFxgYFhgXGBgaFxodHBoYFx4dHCAXHCYeGBojGxwXHy8gIycpLCwsGiAxNTAqNSYrLCkBCQoKDgwOGg8PGiwkHyQsLCwpLCwsLCwsLCwsLCwsLCwsKSwsLCwsLCwsLCwpLCwsLCwsLCwsLCwpLCwsLCwsLP/AABEIAMABBwMBIgACEQEDEQH/xAAcAAABBQEBAQAAAAAAAAAAAAAEAQIDBQYHAAj/xABAEAABAgUCBAMGBAYCAQMFAQABAhEAAxIhMQRBBSJRYQZxgRMykaGx8BRCwdEHI1Ji4fFygjMXkqIVQ7LC4hb/xAAaAQADAQEBAQAAAAAAAAAAAAAAAQIDBAUG/8QAIxEAAgICAwADAQADAAAAAAAAAAECESExAxJBBBNRYSIyof/aAAwDAQACEQMRAD8A5LKcEKSSCMEZeNfwHxF7SlExXOyjVyhLAix7s/oIxwU4t9/bQgDxnY0zq0vh394LgsKwbN62jP67RmWsp6Y7iHeHuLpXLloUr+YAQQXNkksS46NiLXUaULGfIsHHbyfZ47vic/1SzpmXPDvHGygMIRE82UUllCI6Y9xU1aPNtrBHTCRJTCQUV3I6YaURK0JTBQ7RFCNEphZcgqICQSTgAXhDICiG0xoJvhCclCCQHUcdO5/aAuK8HVIICiCSNsQlNPTHTRVtCRLHqYuxWRQsPohKIMAMhYdRCUQsANhQIeEQoEMBoRDgmFiRMsEe9fo36xIEcKBD1SWEel2OIAEVKI9bwlMWKloMtvzg26U/u8BajkSFHewG5OwHXrE9q2CGtCkQL7aYLnle1Pbq/wC3SCV6lRvd9gU49Wv99Y5X8tJ6wbribQ8CFiNWoABNgein/QWgdOsO9N8AF/mf2il8qDE+KQZHoil6lJFyxGWu3wj0aLn436T9cjKy0/WHzEMSxfLHr8YZLuY88fOHdZc+GeIJkzwtd0sU9cgd+oEdE0mokTQKGxcsaSbYLAHLONwR1EckCotuGcZVLSwSCkObOGyXLA8udsQ4vwdnTeJcLlzEFhSpI3OP0Uk/eIy+s4eqWWUBfBBcGD9VxCctIpTalkkhpiutnsAXu+0F8MkVy0CcaiRZwAAbvjN97x3fG+TLjw8ow5eJcmVszlENKYtuI6BKAkpILu4BcDuD0JfPaADLj2uOa5I9onBKDi6YOUw2mCCmGlEWQQQ6VNKSCCQRgjMPKIbTCoabRopHjKZSlKy7Bi4yetoZrONypyWmyw4VYps4+9oz9MIUxn9UbtF/Y/RdVKFRKWZywBwIHKINlaJarsAOqiAPneCNJwUrU1aQGdw5G3Znvh4mXLCO2aRi5aRVUQjRdK8PGqn2ib4sb/t84hXwVexBN7XBw7Bxlolc/G/R/XL8Kto80TFBdmvDTGxBG0LTEqJZOAT5B/pD1aZYLFKgWe4IiXKK2xqNg4TDgmJJconHwNicnB8oSiGpKWmFUeKzDY9MUEh1FhFbreLDCG87t8s+hiJ8kYLI4q9By9eJZG56fv2iv1vETMUCSS1hTYfK/wA/pASNQSNiW95RPngfrEEyab1EnysPk0edyc0uQ6IwUQhXEyC1Su4H6/Zg2TrUsCo3b3Q5P0b6Rn0rhQSbP9f0vGNFp0aGXrVk2QUpfKjf6N9Yh1WvSlYC+dO7UjazB3V5mKkOkh2PofK4UIbNUVF2A8g0KhuQXqOIugIlihGSHdz/AIH3aFgJcvpCQyRaiOufT/HnDh8/OCV4s53iBn7XuP8AccRZ6Wr4RJp9QUqCg4KS/wB9uo6GEEvzB+MNmSy/39tCKs2Xh7jBmPUtQWAcAEfmZXMbO5drdg8aCRqZqplRKEyw7VM4fo1yTSTm3yjl8mYXLFsfflHQOC8aQZYALLpFTsLWFj0++kUpeMZb8dmJZJSovWL7KDHObEN2itkpTMVYc2Wb+WRsHGC7h8YxBs4hYCgl1JYuCQ17mxwWH28MTOFIUOpChYlx9/PzjSE5ReHQpJS2g+sqlrSrTy+UEKpYKBAsAaH8m73ionaZIV7iilhZJNiz3rDh8s+8HaTjoQVpmG6woy0JQq1AQBUoCyS71EBsOWh/EuISwSKpZWVAhJIFvj0Zz2HUPpHm5I6kxPji9oqpU2QErqABFwCpVXyDegBiSVo5S0hQUyTgghQMBcT4aoSfbIY1K5hltvhftZsNFfL0RlWQxCrkps5sDykHe3qIqPNyLPZi+uD8LP8ADSyRTOSQSzlJB/zBei4fLHv1FTkMLAZLu98H/EZha1pNik8xYkDq2LDrj5RIOKTBMKXGM4D9L+nn841l8nkkqbJXBBO6NJNXKQ5YhhUVKSemxIOLn3jiCUKSuk5Yg5q6+ov0jI6laywWtRQbkC4cEN7p8v8AMF8O4ggC5ZdJCrpuRa47tbyjnZsayYm5XWprAc3I4ISSGDE8rXvtiI5urAKbKUoimwBJHKWtnAx1eM8fFSpaiDSUqd1BVKnwLYNgLKcfWCpfiBJYqmOkkg+0CQbs4FA899zeEBZJmS5iwpXKSHBoUSRi3a9gS1u9/aXWygcLAWzrCZKbv0KyoF3F4rDxJCUlJmJKGYKSSkhuqmLHveAZWuKElJULglJUQpO9qg1u99oqxUX0+YFKJoyCxBJVckvUhnvtAs3UqJCQGszE3LXu/cvZrxXJ4x7MJK6TScOnA7g4v1iL/wD28z3BOWZRJdJmqpCRsEuyfIFvOAGTGSsqVgPU+zdcQFr55BUoqqJOwP6i2+ekJK46JpUke2WXe1VIy1lKsSCRYXAHSHarUhaL2BI94FN8DI6nqfnFKbjolxT2UPEeJk7C4yb+gGPWK5Ey43+n+IMXw8qmK9rMSgh3exDPZjZJtYExNoZMi59ooHuLt2YfqIpybyyeoybpU2pLdXLD0MQexBsFJ6kVhv1eLLQeGkTwFImqLqKWLVOAT62DxXT+G+zKguYzFvdc5bFTj6xNlNDV6Qp/IjzdZfyuMd4WVpQSL022Dufp0tEEyeBZJt1w/mL/AAcw6Xq1FkpfyAc/K8UQPXIU6gQSUuVdQ1y8QKWP8QXNnzFguaRi7DP7iA5YD8wKvVvv4wWFCKmkx6JUpDV2G1I/yb/WPQrCiYLSfPoGt3bcR5aR6QRNTlgLO4Hy7vAqJZe1j2z9f3jhGIoEbOPj+kOILB2+/KPIJ6/vDzm++4DwwZEBnptBcvVkEMWYADbYD9IgVKZnDd/97QjdGPlC2LszoHBOOBaUoKkAqSHBLpGBuIK1OlnBFRpLEghLEgOWLgAkEMX2Ntr84kqILudxfvZo2/DvE1SBcOLMTthmPvf5h34zROydPEaUAq6K5gC6QMkkYDNmKrWcXlkg3A2LksC4+GREs/VImFQSCk377G9vg3T5ALlTFklJDWCA1rG5GxNxE3QwhXigoDBTpfmSQL2bzG2CC4HSItJx4lQK0BqkipJZnITcGxbLuGxvAcqepKnoS7KSahfORthx/iCNFIlkpClOlIVU464L5cZpfvFp16Iv5x06ylLOv+5IGOUXOb029bWMU3EOGUKLODuCoqJSQAM9D9TBui1suaWQskJSGCwXsRzJKS5Au4PVPlCzuO8xuVjYBNrADpm3TaNkygFZWkU0ggkB2PK5Ad0+Yf8AxEM1Xs1KSpD4Yirzvcgln2jSaXT1JqNnwCxc9LGxJs3fePajRBg6Esd8jG7EEEdCIOwWZDUTZNk0Ve7ZRLuSkbNZic/ONJp+KSWpVLEtQGAXHUFIw79OuIA4to5ftEfywSGtVe2GYv72A/oXeCdAlmWUgYDM7YYXf+14GwLXiKZZQqpKWpcKQilXX9S/X5Rk+I6OW6Cgm6WZr2Ll/VRHpGvTqkKQEqcEWS1rPYb02t0tvFbqwgJV7SXSn+oKdQAzYyx0vAgKISHl2O7F7tkH9Iz8tBRMIKSRewcvlrjO0azSzNGVFNeFKDlRDjDgpLMz2u984g2dwbSkJ5+U2eoABw4d2IvuAcxVieTE6HjM2URQoppLswa+XB2PSLfX+KfbICJ0hC3dlJqSUquHYuCe2Dgxdq8NadQeXQpQGHep8hwxJYWMV/E+CmUhSjLSQgEgoUpmF3Nrw2wSoopumCpilB1DNJcG+xLk9PiIiThlISA4yQ/zLs3W0DydWpILbu9gctl/X4mJZMhUwvSSDuzD0/YQ/wCsi/wsDJTLoWj8wJCgzpa4wYkXqqkVKFVtw+f9H5ehf4vHKVEMKUgqHQuSABY57WhkjS0pAAJFmJD4fy6xi+WKKKbV6iXYhAv1bt2uMxDLlqJLApB/pSf0uY0itMoKTyBBWCUlZSkqZhuaj/iJDpZlRSpKqrOL4N9jhm+MZvn/ABBT9Mt+BmF2BUxuXGWBu5zcQ5XDZv8AQW8x+8ab8OsFgjqfeUE/EAhvhFfM457GcXFktyMkklnLqL0h+gONoFzTeEivr9ZTnhk3+lvVI+pj0dH8M8S02qJKJ07SzVZlp9iAyWuCZd3J3PXpHoPtmt1/0Pr/AAwqZj3YOR1vbsHiKYsGxY9OsTI0hIqKksL3OB1cCI/YJVzJqKeuzv5Ob9HicGf9IAog338r/CJ5SAR+2PniJ/YJIA679Dl2iFYKcCpJDgjDfvCuw9PLQWuKmx18o8yQOh8z+/20SomApwcYv9viPBCVML3uCNoBULI0lbgFiz+flEy9OQLEEhiS/wAc3bvtHpEpgxUB/Sz+UTyU1Cndr4u3pi31hNjUVRANYSQ5NhYvnp8oOl6lTAuCwuk2A7je9sPnzirqSVGk3d7/AHfzhytUEm7eX6ffSBgky1nSyshSTSo3zcZG37xApNIOatzyt0yLn65hEa5EsOCQThyC+NgLDPXaAxrypQcHt9jP6QqZZLLb3npWLgvg26dx84OUPazTXNNFJJIF3pJIYHqDf94p5k0rX7OWCpROEgqUo4YBNye3aLXiHh7XSUCbOkLRLDCoUqp/5UKJQNnV5ReQSLIcZCEp3qDEPcM2WN/OBZ/FTUfZZU3KVEpIyxCsj4Y84Tg3AjrEqP4qVLWkkIlqQo7BnKTap2cJVg9CIZwrw8uaV0qJMtRE0IQVAUquAosio7BRDv0h2x0y002ulzZZCkoC7kUmwbBd37G7F9oL0q3WwSCDs6SLPZxtjd7WheGfw+X7OfMWqcF0r9gkGUfyukTBUXU9rEDuHLabhHhWTTLmLlqlzAAuYgrUQCwKi4yEktYND7j6szc7TVDe1rOC++1/99op9RwCcpA5iEqVSlRcJLnAKgxLjHaL1PC9KlS9SnUz0S6ypMqWaEB6izLqqfmdm33g6d4Q00xCRMnatjcpM6pBuF0lKk00vdgBD70HVmKl+EtSqYuiSFSwtTlK5QCQCfepXyWAsoJbttoOH+ElT0MkANUlVSkggpNJZnFlBQbqnvGz8OeGEaaeZmnmKKZgaalRKlqNZUFBSlkgcyiob5jm3FZw0vE9WBMVKllSHRLJr5+ZQQf/ALaQVTCS1nADEuF2b0NR/Sw1nhObKJ/lKWHDKQ5c36KdJ25gAT1is0/FJEwSUH2xXMmpkzZXtOVlOguWDufy236X6Rw+XpEaUS2UZcxBTStay6dxnufsQBqfDXDlFQly0yjKSFFUlZBSQy01ByCocqhZ7jqxlcg+pgOJStFpdSUJSpaUFJYFJUUqliYGWR1UAT0doB4drkqf2oFWxDkeXxtFnxXhem1MtWrRMUJqlhMySqakzAkgJSpPI5FgLVAPmxjPT5UkApKiN2BJ27nMS0nsVpeBOr40uTOYJSoOlncguxuOuReD9T46E8Kl/htPLSUFIIQK0khgsKSzEWs3rFTI4pKllLGsDZSUlJAw4a5++8UcxqjS9L28ocYp+CUqCuJLT/LAVVTLCT0cKUbdr2+O8O1HHp0yyphZkp2wnGOkAlNoeiQWekt12tf6RrQrNr4Y42pUqb7VqUh0qbBY/I4jM6nhilzFlDqBWSnLkG4LkNcHq++LwZoNNM9kpCSQCouLNgt71+nl2izTPUmwCQkdyTt2zm/+owlLq7RUpWqA+GylaaYiaEe64Uyi5cM/0szeseiwSKiLtl2Dk/Ise0eie7eyLYMsSgopFSlXupRYOxAIDG36wLOmUikpdN8EN2z9c9Y2v/pQTc6tBa7+zIPx9tiCNH/DGXW86cpaR7qZYo+KlFbjyaLaBROfy5TuATaz2z6kiCdJp6iXmM3nn7t2jpY/h1pEqCkoWbveYoh87NbtFzp+FaaSmhMiSAcihF/Nxc+cK0Po2cL4ills7YZsG+z3HyPYQTI0U0IMwypwTc1GWugDqVMwFsvHc9LwjSJm+2TIlpms1QSAW9GD7OztFivUJIHKG3e/beK7Kiunh88yBWTQkKUxKhYAeZJYP8YOl6abSSTLRblKlXXcuEW51hmYXL9bR3zS8SS9NgOzAfKF1SJagwa/Ybjs3xhWhrjPnlauUIZwjDOkvYHF3cOX3jQeHlJEvlkyucsuoFalD83vKwQRbAINrxofFX8PPaTUq0pky0hCUrQpS0e5YEezSanSw5v6R6YnxFoV6FlU0LVYAe4B+YpUAKgWTY3AaC34yn0WGjrfC+Facyajp9OFLAUk+zTVb3VelmY97Q1fgnTrNakSVKNy8kAEjqxv6iOb/wAO/E6zqhKmrKgZdMrs3M1s2+kdC1XjOTLWqUVAEAFTlISCr8uXB9043ES07opONWFce4NqPw6JejmIkkEe4hJ5WIITV7mxcXttHPPEKOKSpJWvUrmaYMlS5cwOHIAqKWICnAsSL3N40fG/HiBo6glazO9pLQlKmcB0E1Jukdxe9usYzQfxI1yNMvTkBSDLoHKHFglzsoMfdIu/SLgv0mUktEWh/iRrpcsyZepUUMwqCSoAhuVTVPcXckNZoXW+OdXMlqlrnO7GpmWClQU4IIGR0uHik4N4Z1E8n2MpamNLhLgP1OAQGLHqI2PBP4Kz5q2nzpcoJ94g1rdxYAY5X94gvttF0T3VaDeD/wAQEJly5SgtRSgqmqAJCQLdHIGXLAAiA/Enj0laEoUpDSgTSVOUzpaVswzyKSDs9XQRr+KfwWUgzJulmIXXKCVSaBLCmoUaWJTdUtKqWAcm8YHUaRYJHswFpZDL5SKAEAKs4pAAbsIylUXolzbwJqETZgk6fTSpiqkS9QqtiCqYhE5VIsBKTdI3JcO7QV4s8STtIqXpkJBpQiYVq5gqpimkhVksAOpYjGR9B7YJnFSwJipXspOQlNSgFEHIIRWAXIdWLQ/ictU9eknrUgmXKTKnIV7qjKJCS1nC0EY91QU20UmvQUi+4R4pmfhkrUUCaqVOnhFwfZyjMQWfKnlzPsQDxCbp+IydRNKEJmy0LUibSZa565YQtSWCiFlKCkKqcusFJECzJyUA+zpoMgSgV8y2IJXcAOVKUskteo2BNhZrcoflDlNnAKmdujsDbLDpEd0nhA5EHHVza5AlqWUSpKfZKJpJr5lE5KSFD2ZSS/8AK7xPwzUqlTfae0mVLlqVMUFFzMIWAlxlA/l9bAjpDJkxO/MGzsMW83eEMpJ3AfIe+2f87xLm2TZXpYJKCegLWLdibwJK4VLFmVt5b9ItJ8h7lQKe/peJZaElPMQ9PTzIPa4ELtSwIpZ/BWLsMg7t5Y+7xHL06Es6CXuSXA9egs8aFMhwU2PkbN+g362+Ah5A7D/tfdvo/RopTbwxg0rSynCab+ptuH9TE6tJLSllGkD/AJN5EO2PpCzJ5AdJBDflZ3Yszj7+UDLmqfmSR8H9Q932z1gVsCX2yA3OLN54sGz/AKh0uSlYYlmcverqx2HkYF9gylKN3z7wtguHyH6b94mOoNQABYWuAAxc23PXENw/ADJemTf2bWz6l/jfbr5k+iCbPFmL222P1w0JEdZMDoOn8b6RrqUkjYoU/wD8ARAPEP4ipSkjTJc/1rBCR5JsSfNtsxkFSLktFVrdUkWB+H6dfXtFKNs63UUWWs8b6xa0lU+YilyShVIU7UukCmzbgvf0v/C/j9UxYlahq1FkKS5CuxGx748ozfBuIadEyqdJCkUKUHQFqKhh3DAdgDkbAmCfD3FJEkGcZJrVNV7LlSTdrJYWA90M+bbxpJKqoxTzdnVlTy24+3/eA1agg9W72/aOVcc8ZauaSlalSyFD+UlJTS1w7833iLfwLw/V6yYoJKpclA/mLRLSGPKWDsCpr3exwbRK4mU+RHQTxaWhqlBLsPiQn0ucxbSZMyaEmShSwWvZh5k2Hxifg3gjTSiKwqcXBKpxqBNlYACHBb8sbSRgAW7ffeGuL9E+X8MbxDwDqZw5dSmQSoOUpK1N2dgD3vDfE38JhrNKJPt6VJKVJUUkgEODaq7pJGenSOg4hAsRqopGbk2ct4R/BH8OoLE+WVCT7N/YEcwVUJhHtckBIUMlrEPAuk/guZYne01iZkyZLWlExWmDyytQUtYaY5WQSAXtV6R1qYvvA6TVDoVmC/8ASfT+ykpXPm/yUKSDLCEg/wAxcxRNVRuTe+0TaDwFoZQKlIVMKQ/80uwyOVIAPW7xsJ8vlI2Ib/8AY/faML488SCUtUpBFSkgKbAtb1/eJUV+CKDiXjpMpTJTTKRUSJYpNI2SOpLfvBGo8aJly0+yAQtRSShZUVgEu3LUSq4FIxHPtCgzZ6JZ/NMCP/cR8ni78ecQGn165cwBaEJlkFACVDlSzqFwzv1igOseEPFH45C1IsZSygggpOxHKrmDi4eMb/FOfWdNOoMszZaipKgkL5SnN+4Hw9KrwV45TovbGdN5FCtyKiVhgCCLkmwbttDvH3iSXxD8LNlVAoE2tJZxV7Eg2JBSQkloia/xG2ZObIJOQQ1w3l8C8RrQASSH8ne5+rk9fR4Mmy7NjBxjPTbFvLvES9VQWIvn4N13jniIBnoYJLM5DEsW+H2N4JlzQwwXDXbIJHqcm3SJFCsOWyL4axcfTMSzEJASEFNvMWfN9vpA2IgQtveAHQgbnqe/6xXzEFVgSMuwfYvjsIsVvTnv16dci7w1IIDm/vWA9elr3sdtoadDAUzFjkN8ubtZhbzd7w9COapiNiHFmB/yPtoMn1EPYO13+T7HECzJNy9wXx1Yt5Xbzh3bAE1OoICbBIdzTckBn8vLvAU2ddQLpJemxc7gXxcM8HydE4Skuzqfrsw+/wBIFmyUy3DEKxg9L+lwPURoqAE1M9/ccWSi7OogOtXa7W6EQ1GoKTc8213/AFh+oRhQNmuL2JDeuAPT1IdBKWbv3sPoz2jSkAVI1wsFOzgsLDpzdR9ekHVvZJyfdsCN7BO3R2t1illSnUPP9Yl0cxTKAJFnTci4I/Qn4wUgD/ZnAAPR7h3vfqXBhYDRqVVlyB3YA9bsLm8egoAtHFlLW2Nh9PQQbppIWF8ksqAu6b3Bwo4P9zW2u0G8K8P0B1OC7HHlkDuW/wACLIoWwpYf6/SOeU0v9SnNvZkUcEmkkUtdlO9g+3XaNT4h4amdNl0TKPZoQnYBKgSoqS2CXT6jeJkzlDIe7eQt2hEpBOCLG9r3fs+zeXWJfJJk34EawIn0qmoQpYQQV4KgHAqdw6RZ8sT1aOq+G+HDT6WXLFiAHO5KnDNsL4jBeGuATdStqQJYIqV+Vhdh1LBgPJ46GsexnoluVJAUSTlxj5fWNOJPLYN2WehSatmFgCWc9/p6RdyiGe3pFBWyTTlqn2yDE3tlqCPykK5m6EGx9d417UyqLv2r2+HyMVGp4jQplEfdWW8vnB6V2tdx/m0Y3i3HQJ0xwkprZz/xNx1YMP8AtDEjVI14UGB/aGjVM133jMafUurkLYt+VqXNut2aLX8dSxLefyhoQXrNWEqSCTcjP91vT/Ecb8eTatZNOHCC3/UH1jpXiPiyUywRlRCQPO7+jP8AGOWeKQ8xS1O5LNuwsPiLwwKSRqvZzEzehT8iP9wPx/WK1U5U5XvTFOWxgD6CIZ8oqskO+33vGh0Hhj8JJ/E6lyCoCXKHUO5XZ2HQfOIkwKmT4KnqTzLSmQwJJuoDcJDZB6kbRPqJCJU32Usn2KWIy7KAUz7m+T0h8viCqlVE86aVZDg5F9mLj5QFxBVPRRUb2NiwAGbpffvaM+3bDNHKLjSWQtU9YV7pL5USO31t84gmS7hTWdVt2y9t7Ed+8CI1j2Ty7E92cscZDW2TfvCdYbAqu1wDggq6C4ZolQZmXIli5JDKZvUkv2At2gbVKCbEsm5zj/L9O8ADWOEpYqsCT2/QNCBSpieXfPl3fu/2IOoByeJB2ScC9uz72/aPTJyyktam5zttfzgNMrcHJDNnz6eeYJlqUU8oKic2J+foPlh4pqgPL1BwFHJLnq5AA+R/1E8u3vGkv6dCT+3ftcL2hoBYHnUDdyRSOh5SC/TbpcmRxUAALdhkgdyABZ7sD5q7ERDiAs4unlDHN7XtZ7gqyX8oEmoBDEjkcAC5+3s/xgxGqSsEhqWz5YuMjPzzEadK9RSRU3LlmLK83N2HY+jWMART+EvgtbHSwb1zDFcNKVBQY4L5Dhjval/oYk/DqIIQSSnbCR1YvcCIEicC7sxte/mOtuh9N4ef0CX8EgAAMG/W4brYEP1zESeFhLUlwDezljjF2Z79mhFVNchgSH82L9d/p1vMmYSkuojIZ89cC5YfIZhPtewGTOGC1JZ8l3f5cp7D6R6HqUxS528/r5npmPQu7Av5OpJDNkgdg7EYbaIZyFHAyXO/r/iF/FpByKSbO1y5DfD6wQma6wwRfqcndw23x3ttitiL7w14RVNZSlBKdgoEgl7FrP0y/UYjf8P8BaYXMpD7gWQcfluBgFsAhw0V/hZbSw5dixUWcsNmxt8SGGI12j1gGTv9ST9I7YxSQwY6BKQAgBLPSBYfL0jPcTmE6hCSHKWtYbffyi21HF05Sq1QHoQG+ojKcS4k+sDGzBL2YFzk7lmAAvd8AkDY0jXSy6XIfII/Z9/3ifTsQQn6dfu48o9oFBaQ17ekFIkhIPRr/CE1mxp4AOO65crTrMlNcxiEB7AnfyEcZ4n4m1ACkTQKkHYfmb6mxjpvjvxtI4fJSqZzzFvRLB5ld74SNz3j5z1/iKdNnLmlZBWpSmGA+w7AW9IHFvRJ0bR+LZyCEhgbBRNwBzZB6sBFvI8dpLJnJ3ckFu/W97xyOXxtTh+zvhg4GO1osUa0LU5UlXRLABubvvZwX3xiFUkBsfEfHEz5qPZKWJabsVPVd7Xx+8Uep1S5nMoHmOTvDuHjnQFU0s5BBYhnwDY7eh9ei+DvBUjUJlLmJUWwyhSRVYEZ+zDjbAynDtJ+CCdTNl1zLGVLPd2UrcJsdnO0Z3iPEJ85alTFKVUomi4CQCAbOR09G3jQ+KOKGbrJygczlpS12Sk0gNtyhO20Us/UCtIXZRItlg7/AAH74aF2sCPUSXJSACLM9xsnpjHx7RIuWeVrgqDYcAXLu7gdDaIvblMs8tBqYA2O5GD29GVsHj340D8tk7PsPncD4RnkB0zRoISoIU+SxYlwb37E3Dn5EVauHqCiahSWLe7g39Gdh9mwTryC3MpwDsBewfZt2zaBV60gMnOaiHA33ZjffpFxbAaiSDQVUgjlL3GPUHJOOkF/hi5CSRdrZYgAnqSwO8DLYizXFRGT87Hkb4ZvDRqzzFiQkux3ubfMC36QOwCqgu1ki7li+6QXBv2+NokEoUFJDkhiLgKL7gWep7dz1aINPqaslyKXPkH2ALv1y8EJJocHlxYZdz9Qt+94l2AOdCQE03AUTbqSAz7DLnYDfAarTkLBFmI5S4cO/qOxPm8TqmKSl8pFr5cjp1uB8IYElYSWN7AHP9t3y5b0hOTQEdISCybM5AFJJuE22Yg9mpHeJJCgabqJSxFxfDjsc/CPayUkkpCrMAS+zDJ2As+LgxFL0ZSkEqBUshJF3AJYeTb7OHfeB/5APYH3SB1vubnO2ftohlpNvzM5L58nEKpAFJrSoMHpcjDEOHBANn/tfvBMkMG5VMkqB6i5Lv8AmFn8xa4gzQA06QaOlJZ3cszXAb/lYeW8Silb3uMkbsQNvS24byhJWiSVAOt936KsXbJFzYQybILioEOWVZ7VN5DYO9rs7Q6sAeZKSpPKWbbO/aPRDK0yjdwdsFz8+0JFVXoGmDMAoBRDMc3cMwGPgwhsqchJpBRc2S7knFy279POAeILoHQCxIJDgG29m9LC0ZeZrlqW4sf7R08un6REeO0B2rSeKZctAlILl0ywRutZSD6B6n7HpEHiL+IYlyRQpjMUWY4S5bysEj/sehbkHDJi0zAUXIJbLORTkbsYP1PC1koKXWDZrOkBgKmG/XBAB3YbUkBeL8eTAma1qkJSL4Y588j/AKwMvxiuZNQQRWspCibhINIV0YMD0+Fopf8A6aCCQpgz3boTuRt8yIZ4f0il6uShKVKKpiQwyQ9/RnJ7CGqA+n+DooQkEvYNt0+WPhFpxDiCZUiZNXZEpClrP/EOR2xAM7VokaZU65CEKUwBJNIJYDc2YDyjP+KtctfC10ZJQVk4pK0ksN+hEDdAcV8R6fUa2cufOJVMXdg9KQ7BCeiUi3q5y8UR4Ev2gTkEnHQB3v2jfBik53YZtvno2epGcxEtNtiwthrAY+WeneMVysDAq4aqspAJZJILZABUG8w0HcP4JMqCiQkGouWtSSku7Nd79utovVzCUkhFKU8hBSzWIsBly4826vDZgrlBIw4ps5AJSoizWLF/Lfe3N6Akk6sInowwKT2IJ/b0jtvgilMrlLoeYodhU7emI4iJClUrFNUtSSAcFIYkHt1/QWjq/gfXJncOmpQpKJgRMSSAQyimxpUXBuksTDi6A5cZ5oClFNZAdOWLPkb5v2h81FYUXYA2LuQSCeliDs+PlDLSVIBCGBKCCzKYsCFDoH2xaJFuwAO6lE7AkAN/+Zf4RloLGTwmkvkHGXN7nL3NyX2gMJrWroQQR1tZvhj9oXUTtkqckt3JskW2sXvY9sRHNmMK1OVBQVLU4wOU9++fOKQE6ZAQLsam7nZ/Pd72LZvEStHXUaQzk3ZssHPQb/pE8iU1iR7MvQemS1rb79e0DzdSAoi7JJGckbfEG/T5i2BJ+DZQUTdwC2+S3Wm4S3doVCACAe7jdVTJufhHuUh290Je5yeU2v0FvK8DznBGzlhuLlr9WLfCHsAqXok7AkqZ79v/AOm+7KubyqRYsNhkEWPxc3uyjnEO0q2WWqF0u2TYh0+oZxD06l5irAEJURaxAQouMgh2xa2+yAdJJMuwfzZ35RUW8jtgdImkapKUcxs6lBNncAAEd2P694ARrCmpKkpqSVBqQlgTzAezbBKs3dztA6tWAoApUgpFRAZQFQqVUFUlOLJLkttvLgARL0i1gLIpQpRpU495KrpN+VRDnGMWEEataUpQTYhD4JAcqJ87+sVs6YEuE2e9rBthnYA+rwb7N0gFnAL2w6bO9/eKf/cIKYDEAKDddi2zMe1ntje7PDpM8JSQjYhwHblsCkm4LAvnIzmBZK3VS1wC2bkCqncm1RA3ZtwD5SStThucAWw/+b+VoegLCZNepSAKVFRtdLtVTc23N+g84TWocMpiSAXw5JYgdLhRbvFPJ1ChUUqCUgXcuHdr0u9wet+sW2oFLhOUqCrBmHKk7Meb2Y68xMJpoCD8NzOkl/J9yCCCGJDj4x6Ip2pAYEm+aSx2a4vZm9YSFliD/wAOSGLKUd2/a5IBZwPPeAkeH8FvzH3ik/EhnS4bYjfZ7tUgOAQVNYqAH7N8NjvmIpwDllubPVcYAF3Jq7sLQdqwhsGlcJlyyPZBlM5BvUDYMSSDYKDd9rPMZSpYO5VZWOri/bc4DsIWShrVE8wpKSKSVGq4LtylvniJFcPNRIYZfDGz5bNsxNv0kr9VKIlFnALkt/bfOConqdrYMO/hWof/AFEqv/41tgkElKQ5O/eDp8t/dSQoPyOQC7ZGHAKrXsR0EC+FdMZWpCyEppUxITSCDg3LBlC+I1i8MpYOrfxC4x7PSS5QuZ3Ke4SpKl3fNgO1ztGT4L4tVJlK00x1oPKCouSFJdmvexa9vIQD4r4v+J9nSSBKCinBIrZRyC6bJbyFxFSjUJfmSUlwQU83UAgODuRnY+UTKV6CyxnKQlqRzJBe9lOavT9gBmIpCHF+W5sR1ZXVsPZ2J+MQSlomFV0qFw7KD5axAc5DCoRLInOkbFJKSzdSxOQHbz9XiEhEOoloVMcKLBBSQGCRS5YNiwCcYG0RMbIHuH8zgMQ9sPi93t5wL7FK7y1FJAy4Yi9hzFiSQX/t72m1MjmIDgIIT0OwxuWbI/KItpDLKWpLlYwAEsQwPUktazdrnsBDw3jK5FaZT/zQFKcEYAFnHZIIwzPcERVazWKHvU0uVDbIYXIscP0+sWm1HupLMpTMkYSQ3L0sQGJNwHAuYcYgWKNRUgK/MXDGxY5cbBm9YGW6ASSbkXNzdVmA7OdvrERncyQ4D1Uh7lJekgi5STj/AJP0YiZMCqU2U+TcMUkkDH9bXvBVAAadTG2SBVn/ALM72sW36NEkmaw5jzF8WaxBvsXs/wBN55ehAWqwchQJYZLpA3w/X62ZP0yCAi4LMtRYJvcYLhIGXyadhFWB7T60UKS1RclipiQHF6rvj4HzgbUpeo2YFQfPu8t/U57ZhJsgUJpbcF05YlhcuT6NgQ5U1bqC6iSamewTUXZ/TDAW7sf0AnTTHlTA11KCn3pBDADJLjt728QTVkSVhQZjbsxZ8+6zH/rmJeHoCykJAFBqBOLPfqGHbPR7STCmYyWZJTSCekwK3ZwQOa+7+cP0AXTz+XmdwVscGwFsZJFnwzRJw5J/8ii4RUR1S7pI8i7HbO4BgZRINPNYBx/SS/vbu5x5EG5IeULSJakpVZ1EpZzzKABZ7BBJvsUw6AfqkKFzlyQQQAztnYOfrA06aiizCmkMRYuH7jlZmLMynLkAmq1Qmof+kAu9gbAh8eb4CnLRWKWqX7wIUzi4AqBs+QogkgE+V4F/QJVTwZbNcEPy1EJtm7m5Fg2BBR1KhWTskBiwYK9m/wACk7vzDtA8mhCVIIHMGSpX5XcWNyHOxsWvfMmk1hEz2c1KlAqLMAFpIZ8lgOjm3whbwA7VXXZVrVM+aRdPkwIci5OWhhQQPaDmSo0uxAe7vkJcA8tslsFm6qSqWwTMQUsADmzsH7By3p6Ty5qlFJSXSPeCXIKMgBj71jizFJ/K8RpE7QyShUxwkVFuYJZ8vyuHextd2giROVWkEqAIpUCxCgRSCacM4P8AV2vAykMGesODzHDkBr8vR7DcDN3zNUpQmUUhzblDpGAXpzgMMDDwxkc7RpSASaSHSSXCbMBcYyzR6LWbphNUKVipSQslXu3JSp3qc+0SpnSwFLR6DslsqiBCVFYaa4JACQS98YF7+Vnh0/R1sqWpuV3SzlQByX5nYB7YbeDJMkApTUkMXYUkllPc7NS/xeJEj2TKJKqX2YO5dV2LMCPjaI7EntJoyshFKiDSA5ZJUEgh+gqY7s7sBD0S1IUqWu6ABhjUA7k2228wO4cqV7wU7qLWy1NXXdRT5ND0a1X5lX/SxGB5WfeIsYGJ7+9cirmuxIIIu97Xfp0iEpdwAN2KnD/mtlzkEt+Yd4mSVUBLGpRpuBYEEvYhgMeYv1HtWbKIJASWJZ2DqJu72cEf8ReKToQiSoCwClX9w3bYhyAq/TrCTpi+VgCkk2JIc0gFneo+TAN5wEjUGXVy1OwUQUg3BAarLW6fvNqZCmJQACrBO5fdhkuVf7Jg65DYRO1ooTLIKrrFkqFIHUkAF+ZqSWbuIi02qBWkn8wIT+V0gEsWsDbe7jyYeuYEAswKxYuOVQL2zYj/AOUO08g1B2CQkEGqxd1HGQ17nKme8X1UUMLnaVi6QaakpxuXUCd0nr5CGatIDpF25t89LJa1jnrhoWfqDRMCkgJUlJZ3upLEZxS+L8xcbwJrpZICQAskABwSoq6OAWFgXOGhJAC67hzkF3SCXFmAUolNmcu+Sct3iLRlaSi6lJNnYFyQC2bFrZu/SPafWBM1TFVBSXUajSWF2e7KAPopneCZUoObU1k+0Sksks4dJ2LMoFr2tkHXSA9Lkq2P/juOhAddujBrWYFshoCRq1VICGpSTUm4IDOGL8u4F2uHdyAfxWaZaUUqKjZRJdyHpSWIcYdtnOWiimTlzFOE5bGA9m8+r3hRzkDUKmlMwrABSFBOGLqCWe1jUCSD2u8On6oPSwyAwTuQwuz73YgN53qpS3qSk+81wzKpDtzb2DXsQNnaVOoppYu+cnAchjZg4iaoBJ80hRWWJIGHpclSh5Cz2xiHasEYy7iku6r81u5P3mPVT6pgNRUxAdnrxZxlsO2x6kwRJtdIwQbcrgguAEuom2wAY/AEJNkhKMG5TWKSMu5DhlAmxGLJ6iHzQRK50rBWsJLt7rG1jyi3QOGB2ATRgXUaedV1K6MWSGF2UxfYJ+DNTOCQpLX/ADKVmo0puBguCLYbpFIYPrphWaUlypYpURYKU77NZ1huz9zHp9RVqapaigKGWNNKUmlwbuAAH+d4M0kv2csmZMSSEKKpZSoqqJIDlIJlLqnJPLzNYtsBp1e/TZSkKSAku9iHJdr3AtcJzcGKAsDNpmSkS6UoYCwtcnYHc1ebHeKrUqUHCmsFJdiDzcxHUh3IJLOroYMlaxSVBF1JOwOXSFA5Ysr5q7w1erQpLKAYs5FmKSMPj3S4/u2eIQkBK4nUkhaiyUsACQm7sQFEuQb2YskXhJ2rUVAh1Gn3rhgb7D+ijYQcrh9Z/kge0pCuZKSpk2OxY4vTjJ3PtZoJlAKyouhIDqpVUCygPaMaQB0u6QMkxdjItRKdSiosBkJyass/5gQrvbzgzhywAQ6RJoUlQVcKURVTVlRCTsBTY2JS5XCdJJIWnVe0tLAQqVzKcKqLguCopCWzhWCRA2s1GkVRy6qhIUk1KlBQBFqaX/O5U6SSNyWiVkAHUSAVIZRASpAz3vdmta7H1gmfoyqsgmylLKWepJL1EJFwDe2L4h+i1OjpRWjU10pC2poUpqif/IFDmAIKaWAuFMxvJep0rJ9kmfLAJqKlBmCawAaipKnoANxyLJBLRMrVCKyZKGoSZYUzhLf3YLmkMLS32uTHok1HsgEnTmfckrM1SARypASmkiljXa9iLljHoefG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05"/>
    </mc:Choice>
    <mc:Fallback xmlns="">
      <p:transition spd="slow" advTm="61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 descr="data:image/jpeg;base64,/9j/4AAQSkZJRgABAQAAAQABAAD/2wCEAAkGBhQSERQUEhQUFRQVFBQUFBcUFRQSFBUUFBQVFBUUFBQXHCYeFxojGRQUHy8gJCcpLCwsFR4xNTAqNSYrLCkBCQoKDgwOGg8PGiwfHCQsKSwpLCksLCwsLCkpKSksKSkpKSwsKSwsKSwpLCkpLCksKSwsKSkpLCksKiwsLCwpLP/AABEIAMQBAgMBIgACEQEDEQH/xAAcAAABBQEBAQAAAAAAAAAAAAACAAEDBAUGBwj/xAA6EAABAwIEAwYFAwMEAgMAAAABAAIRAwQFEiExBkFREyJhcYGRBzKhsdEUwfBCUmIjcoLhFpIkM1P/xAAZAQADAQEBAAAAAAAAAAAAAAAAAQIDBAX/xAAlEQACAgICAgICAwEAAAAAAAAAAQIRAyESMRNBMlEicQRCoSP/2gAMAwEAAhEDEQA/APTGVhMbJ30hM+6hdumhaB5NU0TMqjbkiewKAIggPJqmiQVERAUYRBFgsnphhOgCNFgsj6Y6WycI4RY4z++gd0JEKVOlYKdfoAaqK4qNYC5zg1o5kgAeZKshY/Fbf9DUaZ2z7pOVKxxnukG7iK3kA1qevRwI9SNB6q61zXCWEOHUEEe4XnF3hoOo1Czv09ai7PRqOZ5HT1GxWKzS+jp8f0z11snQzCapRjbZcDhPxEqs0uaecCO8zR3q3Y+kLusKxilXbmpPDhzHMHoRyWscifRjLnB7RMx7jp9UqtvG2qsSkqsjn9Fem90QP4E1WgRrumucWpUzD6jATsC4T7bqB2PUxsS7yH7osOdOywyudtynfRO+55qk7iFo/of7D8p28QsPJw9B+UWLnvRbp1jtv05p30TEzKGhidN+zteh0KtSix896KtOsRojdRJ1O/RTErAx3jKjbSJz1Ngxmpn/ACOzUnJLY1Jt/ijVZUI0VO6xSjTLWvqsa5xgAkTJMDy9VxN9xTXrgS7s2kfKzfyLtyqdvYtOrhJPVQ8j7ijdQfvR6M7FqbW61GQP8mk+w1KtdjIncrymtajtWACZc0D3XrtIQAPBTjy8m9EZVwqvZUynokr0JLazPyGKQnCZycJGLHAThCnCBMIIghCIJgGEQQhGEAOjCEIwgY4CIBMFIAkMEBZ+PWHa29Rg3LTHmNR9VqZUxCTVqgWnZ5PhOJ5m5X6kaeKmuPp9UuIMM/SXTj/RUJc3fmdR6FTUrcEbzPj9llieuL7PQ1qSMO7blPmq1Bzmuz0ajmO/xJHv1XR32ANLd9d4/dcbdE0qkeMJZYJqzbHUtHVWfxJuKWlUMfG5+U+4/CPE/ik+qwNoMNMmczyQTHLJ0PiuIxx3dEcz4qS2MNmBPquby5EuxTwY70jr+E8KNRxqvJc7qSTr1ldxQshzWLwdS/0Qeq6ii1dWK1FWefl3JkRsxGyi/RBaraKXYrazGjGfZDos6+4ofafO3OyDGsOBjTXouqqUFyXGtlmonTVTJutFRSs5W9+IFxcZmNPZg8m/NH+78Kha4cQJcdepVTh6xzV5PLSOXmuufaMBAdudvBYY483ykeiqguKMi3p6rYtmgDVQim1p20UdS4LiKbAS46CPFa5JKKsVORc4Ysu3vA7+in3j58vqvSAFk8M4GLakGmM7tXnx6ei2IUYY8Y2/Zy5p8pa6GSTynW5iYRSlMSkEEhBJMAnIQDCaUQUbFMAgVBQiaEzQjATHQTQpAELApISAIBEEwRBAxEJQnSQBlcQ4G26pFjhruw/2u6rz23Y+g806rYLeuvkQvV4WTxBgja9JwiHgHI4bgjWPI9FjOO+SN8WXjp9HFMuc7u7OwC5DiO3irvDtXarorKqWjU6gxrvpvosfiNvaPBnToR9lLmnE9KEaZzly8vLZEeqs0TsFVee/HRT2pGb9okyuKTbLkercKVB2LY6LpaBWFw1hbmUW5tDvHP1WvTqgGJ1XoY74o8mfyZoh6NpVQVgpWVFoZtEznrK4gtQ+i4HoVbr1IXJ8V8YNo/6YguI1nkEn0OKbejjcLaad0WgaGR6jULbvqkanfw1WDh1y2pcteSILtYdMLXvSwvIzRGg1WEJUtnox2yu69e9wYwEk6RGq73hbhYUG9pU1qEf+s8vNZ3AOAlpfXfz7tPrA3d+y7YJxXP8AJnNnyf1QwCdJJbHIJJJOnYznynBTEppTJJAiAQhGEAIBSNQAKRoQAbQpGhC0IwgAgiAQhGAgAwEoSCOEDBCcJZUQCAGSRAJ4UgcnjXAba7i5lQ0ydSMoInryKwL/AOF9aBkrMd1kFkfdelwksXgg3Z0R/kZIqkz59xrhOta3EVIOmhbOUj1UmC2wp1RUIJ7MF5AEnTovZeJsKZVpHMBIOh5rjrbAwyrtpBB8Qd1jLG4yVdG0c/KLvs84xf4s3j3HsXNpMB0hoc+OUl0j2C7HA+JLz9PTrXHZVA55Z/plnaAgjVwYS0ghw21HRYWP/Cgue51u+A4k5Xba9Cur4H4AfQY0VXg5SXNA+UF0d6OZXdFo5VpnW4XdGq0OynadVpimprO2bTbllG94CVibsrVaBLSF88/ENzxcVA8wWvDANdRDiXDw+Uf8l9JCoHBeV/E/hE1D2zWkg/MBuCOaTaXY4btI8q4Xo/8AzaTGvOV1VjMzQRIc8NmDB5819HUuBraczmlztCSXGCfILzb4X/Dc9uy6qAhlM5mB2mZw2gdBvK9qUcYz2PlKOrAo0GsaGtAAGgA5IoTpKkqMxoSTpJiGSTwmQBz7kLUZKcKgE1SNQowgQ4RgoQjCADajCjCMFAEjVIFE1GEASAqQFRSiDkDJEkIKIFJgOnTJ0gFCZJzwFWrYkxvOfLVAEeL/AP1n0XPl0b+6v4nfZ4yzA11VGu2WyEmXEnt8pGv/AEVpNqtDZ0HlvK56ndZBB0KkF5mfl9d/2SKo16tzDS7eJK8e44+J9ZtY07Z5aG7mNc3RepuuCB9PD1C8M+IuDGndOqAQ2oSZG08x7podfRo4T8ZLym9hqltRg+YQGkjzHNe6Wlw2tTa8QWvAI8iF8p2Vk+q8MYCXEwAvqPhe3NOhSpkzkYxs9YaBKu7MmbdGmGgAaAI0gkpEJJJJACSTpkAJJOmQBzrkTShI1RAKhBgomhAFICgBwjCFoRhABNUgCBqlaEAO0IwEzQpAEDEAiAThqdIBoTOeBuYVavfAaN1PXkquQvMuMpAWKuJgGG6n6KB1w93OPJS07YBTCimBlvYZiSida6K4+jqp+z0UsDIo0tUVWw5jdX/08FTdikWjjsRsySQO6/l0Kw7jGDScO1Y4ZdA9v7heg3tgHjUeXgsm9wkPBDh69fNNFWYlK8fVZNCqxxI5jT23XH4/w9iFQ/I14n+kiPYlddS4cFCpnbpvstptSWjUq6a6HyOC4K+Hl02sH1Q2k0mSJDnR4ATHuvY7OyDANzpGqzcGeS7XyW2kzNuxJJJ0iRJJJIASSSSAEkmSQBzxTgpjunCoQYCMIQFIAgBwEbUwRNagA2hG1C1ikDUAE1GELQo7mvlHidAgYFxeEGG+qq1HPO5U9rRnUq2aIKixoxg6DBCv2xlS1LSVWYMphNMGi81iNjU1J8o0CIqjEmqVwUTSkyg4RppSJSAF7JVCvSWiq9wwpgmZNxRBGqzGUyCRyW46nO6rPtdVSKCwnRbwWHSpwVtUnSAhkBpJk6QCSSTIEJJOkgBoSTpIA58hO1DzRQqESNRtQNRgJASNCla1QhSsCYEjQjDUDVI1LYx4WZVq53+A0Cv3FSGk+CzrViTYGnQbopUFIKSEqASqXdHmFbhA8SgZUsa86cwryybukWHOOW46hXKFwHBMKLcqGqEhVCd7pSYwWPUkqga8FW2PlIbRI1O4oAjcE0SVaoCgqJXOmyjFyNjumMcvgq5h9WZ8Fl3FB7/lho6n9grFmw0mxmmdyQm2I108rKqYjG7o9gsu74laDGcu8G6/ZTaLUZPpHS1K4bufyg/WN6/RcceJR/8AmT5kKxY8T0ie81zfSR9FPNGvgmldHWU64dspFgU8cokkNe3uiXaxA6nwWva3GYbEdJ5hWYyi12WEkySCDAlOE0IgEAG1SNQNapGIAIBTMUbQpWtTsQQRBMAiaEMZVxA6AdSgtGor35m+SVDRSxovMCJRdrCr3F6AJlIZcc5RG5C5284mAkDVZJxmqScunnqk5UVGDZ2ldwIXN1sW7B5adtxz0/KyKhqu+Z7z4TA9lC3CzzlT5kbrA/bNd/FjeRnorlLGjEnT7+y5qpgvMCD1gK1a2lVh3B80eVMPCzXu678wy6neJjT1UVnxOAcru64GCDoqNajVcQS6C2Ygdd1VrYbmeHO1d1j8JeRDWFs63/yKk3Vzx9z7BQVuNaMwM7v9rT+8LFo2Ajkmq4aACQYmBPQHeElkZosEPZr1OJaTz3mVAPFoH0lPd8QUmAZBqdu7BWRaYc1hjQ9CdyPNaAt2kFpPKWzyI10TcpA8MPRXdj9UzlYB0k/hVW3lepu6B/iIPurTWADVIVwJgaqHJmkYQXohp4bOr5Pnqh/RsaZhaVGm9w2jrOkeaiqMaBA77v8AHYHxcs7L5JFVzJGjZVyjhctBLN9oBnzVd13UBgQ0a6ASfcqWpVfk1qOH/J0qk60NuT6M/EOGJJfMSMpA0LhMgHqJErquGKj+zy1DJaYadSY6E84WG27IDXBvd+UkkuM+PRdJhV61zYiD91tBezmzzbjxZopJSmWpw7MIbo2pQjaECHARsTAKRgQAbApGoQjDUAEAiATNajAQBQuvnHkhc9LEzlIPgs6vfACVLLSss1ruFg4hiLnuyN9Snu76Wk+MKrhzdZPNYznxRvjhfY7LDqrdOgp3EKJ1wAsbOhRJmW4UrWtVQXihqXRRZaiaFQhRCoqbbokaKM1SNSnaFxNDtgq9/UhpI3Gqqi6bMSJ81ebbsjv1aY8MwJ9hqnY64mQMT3j+fwIy19UQJV79FRBluZ5I07paJ5an1VkXGQQMrfLU+53S2U5L0LD7WGt7Rr5Agklgb7zP0Vq4u6bflbrtJM+yzmVHPIiSfFWRhwGtRwHhz9lfIzf2ym6XugaDaVHUuHUe41rSRIcSPclaNWsNmCBt4qp+ic/chrfHcgJV7Y+QqNXujMS8/wA5K5TpOcP7WrHucapUJa09o8SCG6xHMx9lxOI/E+qSRRbmdsHPHcb/ALWcz4lNWw4s9ExC8ZRYXl7abRu9/h/a3muSxH4j0Wki3oVapG76jsrSeoG8ey5OlaV7l/aVnOe4/wB3LwaNgPALscB4UBgvH86Jx0dSwpRuboiwLimvdbhoAfrSY3K3bQuJkn1K7LDMTJ7jmOZUGseHUFW8A4Qp0iakFrnCI20np1VutwyC4OD3AiRod5MyfHxVxbOXNkxSfFFlt6YSVduBuAjO/wB2/hJaWcXFfZJzRBqIMRNaqMBg1SNCdrVI1qAGCfMiLEhTjUpFIJrkQKaQqOIYoGNMan6BMXbM/ia+AbHQSV5xU4mOY095Omusq/xJjJdLQZJ5DclZ2D4GWnO8S8+zf+1lkmonVix/ZqNqOc1rTvz81rU6OUbocPs+9JV+s0dFw8nJ2daVaKZqKMulSVWquHap2XRKArDB6/VV2lSMqGVIAVrpg0DXE+DHH9lG6jWqbDI3q6Z9GrUpVD0UhqHotVEhyoxKPDUmajifAaD6LRp2tOmO60KcscdNlK3DObzA/mw5qqrohzvszqt4TtoAoDLiBErbOBg6jugddJ8Y/ZSUcNDYg+v4RsOUSgKppgADvHb8qW0wmo85nGPE7qC84vsbeqGPqsL5yvI74p7z2hHynTbcnkuRx/4qXNSq+lYMp9mDAqubnc4bSNco58p22VKLqyOTk6ijscWxW1shNWpLuTWwXH9h6rz3Hfib2rstIEN/tZq4joXfhYl1w7c3Ds9Z7nOJ1XRYPwUymBIHjKaOrHi9y/0ptx2s9oFOkKXiNSPZHZcJZnGo4yXGT5nXZdvhPCwcJDTHsF02F8NsYJI72/l5KqbZeTNjxrXZy+C8KOI2gfYdSu2sMLZSaAACRzhW2UwBoIRLWMK2eZm/kSyaEkkkrOcdMlCSAKAanAQ9oFK0p0JpodoRtChFcKem4EaIoGmgmInNUTrho5qSnUnZJodMoXr4Gy5HG7lxkDT0Xa3dYAHTMeQ29ydlx97b1Xvmo3LOwEQI5CFlkbirN8cbMLD8J72Z2rjz6eS2GWwWlb4GRuQPcov0JaVyzhPto6k16IqFEAJ6tON1dZZkjcBQXNEt31naOqXiklbQ1JNmTcAqsxhK3Rg4d8z9ejYke/4SZg+R2neHXn5IlhmldFrJFGZSsCVet8JceS2KNIDkrdGt5BXHBKrZjLK/RBaYUABMKycOan/VDrPWOXPVR18RytJDS6OQIlbxx66Oa5ML9GP6RHjz9EAsQNS4k9eazW4zXqGKbGsHV8u+ghQXNC6cNa/owZPTafqnwstRl03RrXtzTpNl5DRyLjHsNz6LkMXx99YFlCWtOhqHR8cw0f0jx38lOMJNQ6ySNy6Y9zqpxw+5o0c0npqPqp4N9HRCMIduziP/AA+jBBY3XnC18MwZjG5WM26BdRRwFwhzsvlK0BRya02sB8Z+8fsjhKRUsqXRhW2BVXD5Q0dTot2y4fDQMwB8dVVv2uqObOY6ghsmGkczyhbdO9gCQZgT581axHNLPOXRYpUQ0QBARoW1QRMqE3w6FaKP0c9NlhJAysCJ+6idfDoSnTFxZYSQU6wIlRvvADG6KCmTpKv+tb4pIpj4siuqQEQoaYkgciQkkrXRpH4lm5ogN05R+FUlJJEQx7RbuKADZAhVWvI2SSQghtbICTm3PlyUrmg7pklljduVmgQp6ykAkknj/t+wDdSG+qif9tfVJJZ4m6kBWZbjNn2ceavU6cpJKMbexy6JLs5G90D7ql2pj0TpK4MiJW7IGXGZMTBjYRy8FbpHRJJaw7D2BWpyI2HhopKTIAH3TJKE/wDoX6LVtRG/n5b7pXNMDXqkkqT/ACM/YrRknXlspL2mND6JJKn8iX8iK3oh2/8ANFPeUhE9EySb7B/IrUWyQDtKt3FIZfJJJD7CT2inTbOn80V6vSBb+EkkPsJdlBv3WgaAyxH567pJIkGRmcUkklZq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Picture 14" descr="http://nugamedical.ru/dod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000108"/>
            <a:ext cx="7500990" cy="492922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43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8" descr="7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142976" y="928670"/>
            <a:ext cx="7072362" cy="4849812"/>
          </a:xfrm>
          <a:prstGeom prst="rect">
            <a:avLst/>
          </a:prstGeo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6"/>
    </mc:Choice>
    <mc:Fallback xmlns="">
      <p:transition spd="slow" advTm="38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tafibo.narod.ru/images7/dogs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642918"/>
            <a:ext cx="7286676" cy="542928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5"/>
    </mc:Choice>
    <mc:Fallback xmlns="">
      <p:transition spd="slow" advTm="3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2.gstatic.com/images?q=tbn:ANd9GcRDsjF8yzE7LezUQjQVP0dTAYItKCTGthuASH06aFeGJYgOnTC1x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1857364"/>
            <a:ext cx="2660196" cy="2428892"/>
          </a:xfrm>
          <a:prstGeom prst="rect">
            <a:avLst/>
          </a:prstGeom>
          <a:noFill/>
        </p:spPr>
      </p:pic>
      <p:pic>
        <p:nvPicPr>
          <p:cNvPr id="1030" name="Picture 6" descr="http://t2.gstatic.com/images?q=tbn:ANd9GcTIG9WNrz_c9LkERf_piwcIAaYqH2WF-lHiU9sHOUCmw9ePzm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4714884"/>
            <a:ext cx="3048000" cy="1714512"/>
          </a:xfrm>
          <a:prstGeom prst="rect">
            <a:avLst/>
          </a:prstGeom>
          <a:noFill/>
        </p:spPr>
      </p:pic>
      <p:pic>
        <p:nvPicPr>
          <p:cNvPr id="1034" name="Picture 10" descr="http://t3.gstatic.com/images?q=tbn:ANd9GcRBIw2BLib-5aEEkAo5zls0Wxa22Bt8TP0hw21pxl8wt24tBkJo"/>
          <p:cNvPicPr>
            <a:picLocks noChangeAspect="1" noChangeArrowheads="1"/>
          </p:cNvPicPr>
          <p:nvPr/>
        </p:nvPicPr>
        <p:blipFill>
          <a:blip r:embed="rId5" cstate="print"/>
          <a:srcRect r="3041" b="14062"/>
          <a:stretch>
            <a:fillRect/>
          </a:stretch>
        </p:blipFill>
        <p:spPr bwMode="auto">
          <a:xfrm>
            <a:off x="3143240" y="1928802"/>
            <a:ext cx="2428892" cy="1785950"/>
          </a:xfrm>
          <a:prstGeom prst="rect">
            <a:avLst/>
          </a:prstGeom>
          <a:noFill/>
        </p:spPr>
      </p:pic>
      <p:pic>
        <p:nvPicPr>
          <p:cNvPr id="1036" name="Picture 12" descr="http://t1.gstatic.com/images?q=tbn:ANd9GcTYah4DBhy3efRFanuM52Fv46Yn5Vfi3eM9MvgyoL6sylev7dDrq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1785926"/>
            <a:ext cx="2245224" cy="2620308"/>
          </a:xfrm>
          <a:prstGeom prst="rect">
            <a:avLst/>
          </a:prstGeom>
          <a:noFill/>
        </p:spPr>
      </p:pic>
      <p:pic>
        <p:nvPicPr>
          <p:cNvPr id="1038" name="Picture 14" descr="http://t2.gstatic.com/images?q=tbn:ANd9GcRaKPVurYZZ3yVaGW5HGYdYvWXAwBzpPFu-AX1zyYLDOmWQfLEeTQ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2066" y="4500570"/>
            <a:ext cx="3143272" cy="2071687"/>
          </a:xfrm>
          <a:prstGeom prst="rect">
            <a:avLst/>
          </a:prstGeom>
          <a:noFill/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400" b="1" dirty="0" smtClean="0">
                <a:solidFill>
                  <a:srgbClr val="C00000"/>
                </a:solidFill>
                <a:latin typeface="Monotype Corsiva" pitchFamily="66" charset="0"/>
              </a:rPr>
              <a:t>    із шкіри :</a:t>
            </a:r>
            <a:endParaRPr lang="ru-RU" sz="4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05"/>
    </mc:Choice>
    <mc:Fallback xmlns="">
      <p:transition spd="slow" advTm="157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</a:t>
            </a:r>
            <a:r>
              <a:rPr lang="uk-UA" sz="4400" b="1" dirty="0" smtClean="0">
                <a:solidFill>
                  <a:srgbClr val="C00000"/>
                </a:solidFill>
                <a:latin typeface="Monotype Corsiva" pitchFamily="66" charset="0"/>
              </a:rPr>
              <a:t>із шерсті овець :</a:t>
            </a:r>
            <a:endParaRPr lang="ru-RU" sz="4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3" name="Picture 12" descr="http://t1.gstatic.com/images?q=tbn:ANd9GcR9ZD0r3TGDmiQ1IqvF3w9hdFgZ1uVwqhL-_Gjd8bankn4HZtb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428736"/>
            <a:ext cx="2351330" cy="2071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9702" name="Picture 6" descr="http://t1.gstatic.com/images?q=tbn:ANd9GcSm7r_mPoFBEN1uMBV4MfXMk0z8RxiMu_vDAR4E4a0b_z0bTtV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702" y="1357298"/>
            <a:ext cx="2090737" cy="20446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9704" name="Picture 8" descr="http://t3.gstatic.com/images?q=tbn:ANd9GcTMsebqr6o6yIPNLlO6BbGzkN0gWxwx2j7rniRb0SPe0TflJTu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857628"/>
            <a:ext cx="2286016" cy="2333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2" name="Picture 2" descr="http://t3.gstatic.com/images?q=tbn:ANd9GcRJ5gs98o77ECfcGI5zSPAERXZaSOpuP63XNM4oi9gztvuYosOW0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1428736"/>
            <a:ext cx="2214578" cy="20761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4" name="Picture 4" descr="http://t3.gstatic.com/images?q=tbn:ANd9GcTytixbiCmuGSLcv86udmUrgTA0IFu7W4Xrq0qFjGEHYmZ3gDYhyQ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60" y="3786190"/>
            <a:ext cx="2609850" cy="2428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6" name="Picture 6" descr="http://t0.gstatic.com/images?q=tbn:ANd9GcS2AwvTmYXcbyOICkLFljfJrLVOoXJ_VetUWi_KAZxm26qJq236t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4678" y="4071942"/>
            <a:ext cx="2286016" cy="2071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72"/>
    </mc:Choice>
    <mc:Fallback xmlns="">
      <p:transition spd="slow" advTm="158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t0.gstatic.com/images?q=tbn:ANd9GcQo6E3fdnUqQmDTkVZBRtBQfKlctkra5uAmLNyh7IBQv2fNkBr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2357430"/>
            <a:ext cx="3214710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8676" name="Picture 4" descr="http://t3.gstatic.com/images?q=tbn:ANd9GcSNwtmVEU7QFtU0aSkkriV9RQxzuc46zL8hvRlWNQOTI97muvVto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1714488"/>
            <a:ext cx="3214710" cy="2928958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b="1" dirty="0" smtClean="0">
                <a:solidFill>
                  <a:srgbClr val="C00000"/>
                </a:solidFill>
                <a:latin typeface="Monotype Corsiva" pitchFamily="66" charset="0"/>
              </a:rPr>
              <a:t>     із пір’я : </a:t>
            </a:r>
            <a:endParaRPr lang="ru-RU" sz="48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47"/>
    </mc:Choice>
    <mc:Fallback xmlns="">
      <p:transition spd="slow" advTm="110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</a:t>
            </a:r>
            <a:r>
              <a:rPr lang="uk-UA" sz="4400" b="1" dirty="0" smtClean="0">
                <a:solidFill>
                  <a:srgbClr val="C00000"/>
                </a:solidFill>
                <a:latin typeface="Monotype Corsiva" pitchFamily="66" charset="0"/>
              </a:rPr>
              <a:t>із ріг тварин :</a:t>
            </a:r>
            <a:endParaRPr lang="ru-RU" sz="4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30722" name="Picture 2" descr="http://t1.gstatic.com/images?q=tbn:ANd9GcQYeIl5Ajw2QUgs2Ff7lfcG-j53RFBTLn0DX1i6bAkO2RDz6v_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0202" y="1928802"/>
            <a:ext cx="3274998" cy="2052641"/>
          </a:xfrm>
          <a:prstGeom prst="rect">
            <a:avLst/>
          </a:prstGeom>
          <a:noFill/>
        </p:spPr>
      </p:pic>
      <p:pic>
        <p:nvPicPr>
          <p:cNvPr id="30724" name="Picture 4" descr="http://t0.gstatic.com/images?q=tbn:ANd9GcQX990JVLIi9dHPQEBAWSvnOF_b0oX2yNgheCfNobSC1MTLu9D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2000240"/>
            <a:ext cx="2798520" cy="2106995"/>
          </a:xfrm>
          <a:prstGeom prst="rect">
            <a:avLst/>
          </a:prstGeom>
          <a:noFill/>
        </p:spPr>
      </p:pic>
      <p:pic>
        <p:nvPicPr>
          <p:cNvPr id="30726" name="Picture 6" descr="http://t0.gstatic.com/images?q=tbn:ANd9GcRDmFpNHsRDz_ABX-iBTSRp81CY5CtBhemdplAnPqbARKB-SGLlU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4357694"/>
            <a:ext cx="2552700" cy="1790701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15"/>
    </mc:Choice>
    <mc:Fallback xmlns="">
      <p:transition spd="slow" advTm="11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</a:t>
            </a:r>
            <a:r>
              <a:rPr lang="uk-UA" sz="4400" b="1" dirty="0" smtClean="0">
                <a:solidFill>
                  <a:srgbClr val="C00000"/>
                </a:solidFill>
                <a:latin typeface="Monotype Corsiva" pitchFamily="66" charset="0"/>
              </a:rPr>
              <a:t>Молоко</a:t>
            </a:r>
            <a:endParaRPr lang="ru-RU" sz="4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31746" name="Picture 2" descr="http://t2.gstatic.com/images?q=tbn:ANd9GcS8uviEZm7CvHXrkoyKKeIr4bh256y3wbDRq03WspWMoluxRuTiM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72" y="1637866"/>
            <a:ext cx="2357454" cy="2143142"/>
          </a:xfrm>
          <a:prstGeom prst="rect">
            <a:avLst/>
          </a:prstGeom>
          <a:noFill/>
        </p:spPr>
      </p:pic>
      <p:pic>
        <p:nvPicPr>
          <p:cNvPr id="31748" name="Picture 4" descr="http://t2.gstatic.com/images?q=tbn:ANd9GcQyPSBD8C0gk9Z3xXRC0GKKZCEjd1Jog21PtCJKhjdenj8xxMx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1643050"/>
            <a:ext cx="2343150" cy="1952625"/>
          </a:xfrm>
          <a:prstGeom prst="rect">
            <a:avLst/>
          </a:prstGeom>
          <a:noFill/>
        </p:spPr>
      </p:pic>
      <p:pic>
        <p:nvPicPr>
          <p:cNvPr id="31750" name="Picture 6" descr="http://t2.gstatic.com/images?q=tbn:ANd9GcRF5Mi_wMcTMn5dlsvXj3YnT7RekIEXRKd_c2rT75jB9xhd3yxqF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1643050"/>
            <a:ext cx="2466975" cy="2000264"/>
          </a:xfrm>
          <a:prstGeom prst="rect">
            <a:avLst/>
          </a:prstGeom>
          <a:noFill/>
        </p:spPr>
      </p:pic>
      <p:pic>
        <p:nvPicPr>
          <p:cNvPr id="31752" name="Picture 8" descr="http://t2.gstatic.com/images?q=tbn:ANd9GcQKLJ7PSKrsh7SMrhXSuifckdI7513-ebWseQrwzaZLpk79AxHc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4429132"/>
            <a:ext cx="2286000" cy="1828800"/>
          </a:xfrm>
          <a:prstGeom prst="rect">
            <a:avLst/>
          </a:prstGeom>
          <a:noFill/>
        </p:spPr>
      </p:pic>
      <p:pic>
        <p:nvPicPr>
          <p:cNvPr id="31754" name="Picture 10" descr="http://t1.gstatic.com/images?q=tbn:ANd9GcSJct8i5P95ECQH1CzzRzRB08lt1WyHM8arOHpFxxm4Cib6qfKQ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4500570"/>
            <a:ext cx="2571768" cy="1728921"/>
          </a:xfrm>
          <a:prstGeom prst="rect">
            <a:avLst/>
          </a:prstGeom>
          <a:noFill/>
        </p:spPr>
      </p:pic>
      <p:pic>
        <p:nvPicPr>
          <p:cNvPr id="31756" name="Picture 12" descr="http://bigpicture.ru/wp-content/uploads/2012/06/dietfood01.jpg"/>
          <p:cNvPicPr>
            <a:picLocks noChangeAspect="1" noChangeArrowheads="1"/>
          </p:cNvPicPr>
          <p:nvPr/>
        </p:nvPicPr>
        <p:blipFill>
          <a:blip r:embed="rId8" cstate="print"/>
          <a:srcRect l="51830" t="59567" r="14633"/>
          <a:stretch>
            <a:fillRect/>
          </a:stretch>
        </p:blipFill>
        <p:spPr bwMode="auto">
          <a:xfrm>
            <a:off x="6000760" y="4357694"/>
            <a:ext cx="2786082" cy="1891127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40"/>
    </mc:Choice>
    <mc:Fallback xmlns="">
      <p:transition spd="slow" advTm="175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7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1" dur="2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5" dur="2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9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3" dur="2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</a:t>
            </a:r>
            <a:r>
              <a:rPr lang="uk-UA" sz="4400" b="1" dirty="0" smtClean="0">
                <a:solidFill>
                  <a:srgbClr val="C00000"/>
                </a:solidFill>
                <a:latin typeface="Monotype Corsiva" pitchFamily="66" charset="0"/>
              </a:rPr>
              <a:t>Свині</a:t>
            </a:r>
            <a:endParaRPr lang="ru-RU" sz="4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32770" name="AutoShape 2" descr="data:image/jpeg;base64,/9j/4AAQSkZJRgABAQAAAQABAAD/2wCEAAkGBhQSEBUUExQVFRQUFRYXFxUYFhQVFBUUFBQVFBcXFxgXGyYeGBkkGRUVHy8gIygpLCwsFR4xNTAqNSYrLCkBCQoKDgwOGg8PGiklHyQsLCwpKiwsLCksLCwsLCwsLCksLCwpLCwsLCwsLCwsLCwpLCwsLCwpLCwsLCwsLCwsLP/AABEIALUBFgMBIgACEQEDEQH/xAAcAAABBQEBAQAAAAAAAAAAAAAAAQMEBQYCBwj/xAA+EAABAwICBwYFAgMIAwEAAAABAAIRAyEEMQUGEkFRYXEigZGhscETMlLR8ELhBxTxFiNDYnKCkrIkM6IV/8QAGgEAAwEBAQEAAAAAAAAAAAAAAAEDAgQFBv/EAC4RAAICAQMCAwgBBQAAAAAAAAABAgMRBCExEkETMmEUIkJRcZGhsYFSYtHw8f/aAAwDAQACEQMRAD8A9fhKiF0AkVESpUsIASEsJYRCACEoRCWEAEIQlQAiVCEACEqWEAJCEqITARCVCAERC6QgBEJUIAREJUIASEkJUIASEQlQgDmEi7SIA5hC6SQkAkJCF1CRAHKRdoQAyEqAlQAAJUJUAAXS5XSABCEqABCVCYAlQhAAhCVAgQhCABCEsIARCWEQgMiBLCEqBCQiEIQAQkSohACISwkQMRBSoQBzCVKkQMSEi6SIARCVCAMxrDrOKM06ZBq7zmKfM8XcvFZmjp2u3Ks7/cdrydKqy0nffmOP5xUhlP8AN3uF5E75TeeD1I0RisF7S10rAdoMPVpBPgYCnYbX1hs6m7q1wcPOFk30RHLw/ZDWdfzmELUWLuJ0Vvseh4XWbDv/AMQNPB0tPnbzVlTrNcJaQehB9F5a0cI/PNDTJsYKqtY+6JvSLsz1VKvOsNpauwQKr+kz6zCscPrdWb82y8f6YPi37K0dXB85JPSzXGDaoWaoa6sPzUyP9JDvWFaYfWCg/wDXsng4FvrZXjdCXDIyqnHlFkhc06gORB6EH0XSqTFQhCBAhCh4vTNKn8zxPAXSbS5Gk28ImBKstjdeWt+RpPM5eSZpa/gx2Oql40C3s1mM4NehZ9uulG3zDjaY81Lp6yUCP/aB1kHwK34kTDpmuxbIUalimuHZeD0IKdD0+pE3FjiRG0malbc3P8zTbwCTY8Uz/ONmAZPL7rmuQGHbNovJgKOzANFwsuT7G4xj3HnYmdx7l2xx4KLsO2iN0b+KkUid4WU2zcopLYeDkq5aulQkKhJKJTyAIRKEAJCVCEAeCaq45zqRDjtbJgE3tGU5rQ03T15KvweDbTaGsAAGQ69bqxw2Fc9w2WOffIA5dQLLwvPLET2ksLcfo0i8w0Fx8/JT6ehaxypu749zKs8O3ENaBSoNYOefeSbqR8DGuHzMb4T5ArsWlXfJB2/T7lR/Z2sc2COZbPr7rr+zFb6f/pp8j91c09EYkjtV/DaS/wBnKhzru8/ut+yR9TPjeq/JV0dVqp+bYaOZv4CQpbNVGj5qw7gPc+ylHVac6rvD91JZq3TAglxHCftdajpoLt+TDu/u/BGo6u4cZu2urwPSFNZoOhuaP+TvuuRq5R+k/wDIrsav0hltDo4qqqivhRNzT+J/7/JV6c0YykBUp9kTBg7zkRwUCjpms3J7o/zHa/7StBW0GwU3AF1xvMi1we4hZdrBJG+/P1XFfmuWVtkvV0zWHuXVHWaoPma13MS39lZjTjA2XlrDwLwSPS6yG1skE3uOPHnK6o4LD4h5c6S48yIvnCpTbZJZyKymC5RK0zrBTedl1eoG8GtaBHqVUvwVN96eIa7/ACuBa788FfM1JwzrmTymyscBq5SY0NLGuvnsic+Oa10yb3GrK4L3TADAvbMkDITG4cD+Zqz0bq8at2mY3rc1dD0X/MwHddN4bB06Ba1lMw4m4Ehtie0dw3IVUs87A9THGy3Mz/ZJ85hPM1QqfV5ytiLohU8JfMj7TL0MzS1WIM7bgeVlLGia7Pkrn/cJVw5l5Symq0jLvk/+FBpCtidiWsl7B2mgw17b/LP6hGW+VmcF/EwAw5sDr916K4LD686kNqg16NMmrPbY3/EaQQSG/WLHnB3pOMlumXosql7tkSw0drxRrWBE8DY+avMPpdjrTC+d9pzSRcEGLiCCDv4K50XrdWpC522C1zccLpKxnRZoo/Ce9iCgs4FeUaN/ilskBzSB1lbfCa5U3tJaHPgdrYh0d0zHQKqmmcM9PZDsaGSg1FT0dZ6Lol4aeDuyfByexGkxFo/ZayS8NrlFk6oAJUapjRuWQ0xrqGWYC8jODAHeszV10xLnENa0DkC4xzIPssOaOiGlnJZwenu0jCkYPFhy8Rq6YxNR131CJvmGi8xa0LT6oaYqsrMdUcdg9k7RNwbSJz4pKxZKz0UlFvKPUUqRKug8w8gIFt3d7hbLVSiWUyXMd2jIIEyIEc+Kw7XMB/U1u+L23wDZayjrwwNaA22Qk8l4dFldcuqbPYujOa6Yo1fx/wDI7y+6P5k/Q7wH3VDT1xaf0jxy8k5S1xpkTsnOBcXK9Bayl/EcfgT/AKS7/mD9DvL7o/mT9DvL7qpGttKYId1tHipVLWGm7j1iya1dL+JCdM/6Seax+k+I+6X4h+k+IUMado/V6Lo6bpbiT0B/oqq2EuGTcJL4SYHmPlPkugTwVWdMvJ7LB3n7Ic+u/fsDkI8zdPrXYfhvvhEvSWJ2KbieHEb9yxo5ea09TCsDD8V8yLyZKy+yJN5vnxXn6uWWjr06STJWGABO1BBsqrSODdQf8Rkxl0GcHiFLqvgZgHmnTU22FrsiIVKMOtIcpOMs9i11f0h8SmCc8iOBVz8cBZDU92y+ow5AjxuD6LUO7UgEt5291dvbJzzglJrsTG1JTwVE/RVQTs1NqeO0I6RZSsLQrADaeO4X8ShTecNGJVxxlSLLJBKapNjMk9U7KqtyLRyUoQQgPQApCQJWo2xyTEYPX3UtlQ/zDAGu/wASB802Djzmx424LzzHauvZcDaHL7L3qvsOaQ6CDaOIKxOndEii4Fv/AK3Zb4IzClKC5PQo1EkulnjeIolqf0dpF7HBzHFrgbRYrb6S0FTqjKHcR7rJaR0BUozvbxEx3qTR6Fd6Zp6Ol6+JpAGZHHIjOZO5V+MdWb2SX8QJJb3XjwVfoTEva8C4abZ5BXdTEPjZ4yb+yzn5l36JYILsRFrybTv7vNd0KLshI2huOYO5WuhdAurk577xYcPdbLROrbKAl0OfHCwW4xcjmtvhXsZrR2q1WsJJLRuMkW5K7wuqoYQS8kq/FRcVWE5GL8Abd6p4aOGWpm+Ni9wx7Deg8rITejz/AHY70LoR5zPHcFiXNqCzJyG1kHHIxvXTtD1gYYwvm9gQAeSzOkcdUaF6T/D/AFiZWogVI2xvO8cDO8GQvKrrhYumZ69kpVvqRUYfQ+KcIFIAePup1LVbFubHZaMrho9BK9ANZgGYA7lBxGsVBn6wTwFyqPTUV+Zk1qrJeVfgzNHUqsfnqdwsFPw+p2zeZPEyT4lc4zXprZDQ3vuSOgVXiNfHk2NuAt5qDv00PKs/QqlqJ+hpaegA3MgJ7+5p/M4Hf4Lz7FayvfBcTwIBsT7hNDD4iseyHEXubTO7op+1ye1cDXsz+ORusRrZSaDsDLiqPHa51CeyYHcAfyVzhNTaj42zA8Sr3Cam0mZjajjktqvVW+Z4/BnOnr9TICtXrOESb53te/qr1uh306Qcb5zG7nuJVxjsdQwrbgcgIWM0xri+q/YpmGkxbw3KMqqac5bcjanZd5VhFnW7bS078uRGSj4LFXLH/OPMbindLUXUWSe0BB2hwGdlEqn4rQ9nzASOcbl2U5js+URlhr0HaWPNHGXs2sB/yH55hbXR9cELz/TlPboCo25YQR0Wt0PitpjT9TQ7xErqj3RGxZSl/H2LnEV3gSwBx4ExPJPUqpgTAKjUuXcnm1AM00SaWCR8RdbahnFgZJmpiSVvJPpJz8SAo1TSPJQ3VVW6Q09SpfM4TwFz4BPc0kuEsl0ccSmjiFj62ue08MpMmTG06w623KHpDTtbb7Luyci2CPRLYqqpfQ3Lqk71Sa1ODaPxHOIDCBGYO2QL9FnMLpTFbnOM/wCWfZS9KitVof3glgI2uzHIE959FltdjfhNYbY1RxAcJBkck4QCs1TwtSiZpnaZvYfZWuB0mHjgd7TmFhM3KHdCYjV1rjLOyZnlPsrrReqZfDqruzvgyXcuQTVCotDoZ5IITUE2Dumo4yWeGoMpt2WNDQkddIXJp1eFU5G2xwLipVGR3qLVqPPyjvlJhcHBlxk+QWXkaS5Zf4bHUmtDS9oIFwSGm996FltLQaluA48ELnlqnF4wbWnUlnJ54HUtsOfD2iZAyNrSCOK5wGk6j6ofSpbNLKWjIjifaN6q9L4KGnZcQT3LjUvTLqbnUnxntAcQc4UdO/dwdViS3RoMdpaoJG07M745+/ko2FxNR0gBzieHoStPo+jh6jxtsBLrXu3wW00foamAI2Y4NEBT9gUpNtjWrUY4weZ0dXsTU2eyW7p5d2S0WjP4dumatQx9LbeJK3zMOBkAuzZdcNHXDncjPWTlstikwOqlGnkwTxNz4lW9PCNbuAVfpPWWlR+Z14mFkdKa6VXgho2b2HEHL+iVmpqq2X2RiFVlu/7NpjtM0qQu4SNyyulNdXOB+HAt3gnJZs1n1jGZ8pVzofVIky/w3Lj69RqPLsjqVVVKzLdlIzR9bEu3337oWp0JqeylDiJdxK0eD0Y1gsFF1g04zDUy5xA4DiV1V6eulZf3Iz1E7Pdj9iDrDjadGkTULYjI/bevPdXNYB8b4Ysx0uZ04dLLO60azVMZUIGUmBwBULDfEpvY9zY2CLjcIgrDscpKXBtVqKwer0aVqjNxkjo+/rK71TrkU3MdY03lo6WPuq7AY/aY185CD0MX/OK40qx1KsKrDHxIDsiNoZW/N66E1yZjHq9z5/tG8w9bsi/HyJC5rYsAS4gDmViH65VLgNaOBAPpKgVKGIxBvtuHOzfstprsYenkvO8G0xmslJjZ2trk2Cf2VU/XEuaSxlyYaCZPOQOShaO1PMO2zBdGVznO9XmB1apU920ed/JbXUYfhR9SgL8TiN7o4DstH38U9S1Pe75yB5la9jAMglWun5mPHlxFYKDD6oUgBtS7vj0Vrh9GU2DZa0AcOakgoLk8JE3OUuWDaYChaefGGqdB/wBgpfxVm9eMRU/lwKf1AuMSABcA8iYvy5qdkkotmoRbZRMqIqYcO5EZEZhVeD0ptHZcNl3A7+YO9Wbai51LJ18EzB1XNPauOP3Wn0PXiTNoWYw71eaIALoKpFmJ4aLk1XOMN8U+3DgC9yczxS7UCyZrYmOqqc7HC8KNWxPgqzSmmmUWF1RwaOZzO5YivrdVxL4pNinOZntDwso2WqKNwrcuDaYutLyRBByMA7hwKFAwuJlolu7cB90LzJPLydyWFgyGMosIvIOV/wBws7i6Dqbg9kHZmMoyI3HgtxVpyO0PIE+xVHpHAsJsC127ges2WoSwNrKwVuE1veKjYALQRtC+3zi8L1DQesG00OY6R326g3C8nraPAqNfEQRPMA3strgHtqdpp2XcQYnwXfXLq3RzWJLZm8r60FjCYk7lmcbrPVq3l3CBYDO6YrMe5my4yOMwfEZpMLoB7oDRbyAOa5r67bZ4zsbp8OKy+SBVqEm5cXGAGjtO/ZWujNW6lQzUMD6RPmcytHofVdlMZSd53laKhhQMlWnRQhvLdhZqm9olVo3QDWAQFdUqACcAACzWs2uDMOCBd3LnkuqyyNUcs5IqVjwiZrDrEzD03GRtAWHPcvGdY9ZH4x+yTafCfyO9cac03UxFS5JkzbIDvU3RGimASQZPI/0XlW3SseXx2X+T0q6lWvX5iaI1ea1szJUrFYAR3fmas6WHAu038fGE3VBuDc7oFj6KGXnLNNLsVur+I2CaTpsTnvaZiOi2OFwDatPYcbbj/py9lhNIdhweGkOHgRvGS1Oq2lmv2X8ody/oQvRompbM5bU1ui/wegKVO4aCeJuVYNphNVMcxomRHVQ36Z+lrj3R6ruTSORqc92WgQagVQa1Z24N7/y6G4F36nkny8E+oz0Y5ZY1cc1uZCi19LACzS6eATNHRbBmJMzJupghLLH7q9SP8eqRZoHUzbuXbKL9m7rk5gbuAT+2k20Bn0Fp0gBe/Mqt1oqNGHLY+ZzYjiDM88lNqYoBZTT2lNt4iCxu8X7Rz5bvVc2osUYMtVFykiirYBrgZE88iOfIqNSr1KRgg1GDf+tvXirhtOeH54o/lxEG68uFjidskmOYDFNeJa4Hor/RdTtt6rFYnRxBLmEscf1CBPUJ/R+tDqJ/8hu+zmgwRPDcV2wviyEq3g9Lr4oNEkxzWO1i1zbTPw6UVKh3AyBP1EZLPaQ1kxGKP92DTp8f1R4wjA6GazmTmSCTPVO3UdkKFHdkJuAqVqnxK7tokyBMtbO5oJsFf4LBhoFvL+qfo4aOn+73lS6OFtu8vaFxObk9zpSSR1TI4g96VOfCI3nz/dC1sIgOxBObZngQfVRnlmTrdZb+yomaTqti5cOf7ypVPTAPztjnf2kLTjJGVKL7neL0WHXDsz+ZKrArUT2COJabj7juVzs035OPgHf9VwcAT8rh3H2KUZuL2NuKawyv/tlUbAfSIvmHTYZmCAvT9X9Yqb2NMggixG9ecYnAu3tkRwIt5hQaPxaB2qJLbyWRLXHoMj0hdUNTvuc89Ptse/UMUx2RC6xONZTbLjAC8c0V/EQbWzWa6nu2rlnfvCkaz6zdkf3nZ3Q6zrbuKtbqOiOYrLIwocpYbNPrLr2AC2nnx5rzjE4h9d+ZORLswd9lGoh1dwvDeFxPUrWaL0e1omN3dbovLnKUn1T3f6PRjCMFiJA0ZokNAuLfhzV1TwrRcW6WT9LCgDd1BEJalISN3l6JY7jyNOp9/mo+LBjs3i0b72OafeYtPK8EZ8U1UdtZtyvI4jqh4MlbjaO0LGOQAE9yqtG4w4auHH5HEbY6/qV9Wp3gWByO6eEmVTaUw54W5KkJYeTLWVg9HGCpk7UAzdPWCyOrmtDS0UnGPh0mSXG5IEO67r81YV9aaI/xGzwBn0XqxsjjJ50oyzhl6a0I+MsrU1taflY89xbP/KFErax1jk1rP9Rk+CzLUQXcFTJ9jaGsE2/GtGZCwrquIPz1XRxaGtt5rkaJnNzncy4u9beSjLVrsiq077s1mJ1noMzqN6C57gLlUmK1zqOkUaJA3OqGO/ZF/NMYbBNBgCOg+ylfyv5v8Fzy1UnwUVCXJS16eIrGatVxH0t7LR3DPvlTsFhoEZ8OPeFMZQAz9l3TYJ49y5nJye5dLHA2aNrDu/qhs78ulx3FSxTkSN357ILNrP5hvi/51SwMr6+FO0Y6xuhM08GHEtIHQqTp3SX8vT2tnaJMBu6TlPAdFlq+suIBB+HT4wHOvebfTZUjVKW6H1bGhpYEB8ZfnkptNt9kAyPDxVXobWIVweyWvAgtOYP2VzQsYGZuSsuDTwxpp7jjQ4G5ATrerfNAjcCeJP3K7MxkPEIwIQEj6f8AkfshIaZ/y+fshMRjsTqpiqeUOHKx8DZV9Zj2Wexw4y0+osveKmj2ncoGI0Ax25e26Is8dXSR4pRLHGd/X3spQc4Cz3d5B8iF6Lj9QqT/ANAniBB8lQ4v+HUfI5w5WIUZaZ/UtHUFFS0jVEHsuHOR91I//VaYDmX6A+aMRqpiaeUO6EtPhkqyvSrM+em7rHuFzS0zXY6FqE+5PfSpvP6em9FHQTCbDKw3juB3Kq2geXnHuE4x1RsQ/wA+OXzKDqa4ZZWJ9jU4PCBgjZvysFK24EbNiY/ItuWdw+mazYkz1/dWuF1jbA+IwjmAe8+Sx4bRvrTLukxpA6cPtPouXUReD5z6ZZKLR0xQfIDoO7aHuFM+E12UOHIhwQGRh1PiQfCZ8io5bbI5ct/55KY6gLDIciR0F5CbplrbbWRvIBH9Flo0mV76c5ggbhG/x/JUWvRBtbmTa6uKjNp0AgZWHLldcV8MA4wCetnC2+11jg0ZqrogTOyP33+67o4LZyY0dFbfy4EmSO77JNvj5j8KOphggiPSxt4R1TxZyEc1K+FHDjc8BzXG7h3f1CeRYEbTGzkRO6bey7bQHO/p5JzDwd/LKM+YTodAF4IPC/T8CWQwNNw++/SbKR8Ed/VG208ekGPD9ktNxn5Y6277BAYGXNjIXvPFLTIMzEjikfTzJdblHqkpPZun19Vk0llEkP4SemX7rsX4A74InqmKeMaLEWPCR5LqjRa67SbZTc+SMg445OK1JtQbDrg2vmLeSpMbqrsu7NTs2EEXHeDdaIYQA7Xv7HJN/E2nm9hyz9lWM5R4F9CqwOghRc4zLjAJysMvMnxVm28T0i2f3S7M7RGeUb4CVzYdtfpNj7FabzuzJ05hnMxyzSNYDvd438k/lmZbuO8JHMPIjunxSA4ezeHEd6F0+n19fUFCQHo+yjYXSWF9EeANGkm3YYKTCWEDK+pgGncodfQjTuV3spNhA8GNx2pVJ+bB1iD5LPY7+HI/Q5zeUyF6l8NcnDhZcU+UNNrhniuJ1QxFP5Yd4gqvqYeqz52EbsrR1XudTAA7lCxGg2u3BQlp4vgtG6S5PGPiB2cGMp68YsnGPcwyxzh0Mhek47Uik/8AQO63oqHF6gEfI4jkbhSlp5fUrG9fQoqOn6rbEh/GRfpfNOUdPsntt3Zxu6ixS4vVyuwXaHAbxAVPiMO9p7VMhc0qGux0QuXzNPQxVF95AHMiJKlU4EBroJzEyJEzn0I8FjH05E2nLgU6zG1BA23WAABhw4Dn/RR8It4hsalN29zf+P4FHfh3Z7QOQgzHuqKnrBVbmA7ncFTKetbD87XDukZbiMlhwfyNKZbUw8D5QRyP2+yX4bs2tHMSPaCouG0hTf2m1SJGUgweallhcLPJHIBw6wsGzqpTJA2YB3yb+gK5NF+8jwv5/dINne8kf6iPVK5lPiXcjtT4hPAjkC8GqOkAEeMrn4gFviT4d3XxTlOkyBstdPQnzHuuqeIBPyHa6X8RHLcjAyOKNIj5r78vtCGUaZ3z+d4UgYto/SZnhf2RUxjTm0dSPdIe53RwzCLH87reSbfgwDIMeH7c0OxDOBHfPr913TPBwI4EEeYlMN0MsxG53ju/O9DqUdppA/Ocp6phQ68bP/0PFt0MoOG7aHFt/wB0YFlco4aS47Tc94487JQ4HLdm0+aSpT3tNxusD53R8UGz5aeP9QngQjWx8pji0+29dF8ZgsPL5Su3U+z9Q/3A+4Uem+8A9xz8oTESKYJ+l3dHohMPYDeB3EBKnsI9PQlQvfPCBAQhAIVCRCQxYS7KRCACEbKRCAEcxNvohCEwI1XBNO5V+K0PTOY8kISAz+kNVKDv0+CzmP1WYyS1xHcClQpyhF8o3GclwzO4gbJI4WkWk5yUMbl0nzjchC8+SWTvjJ4QU6DTNuPkpDCRk5wid85X35dyEKXMsMs9llDxx76d5DrTcdOM8VZ6P084xLW34W4pUKNy6PKVrfUty7xFQintixj8uo+Gxz3i8SN8T+6ELMXljSWBH6QdMGD3JxmOj9PLOEqFs1hYAua7Ng65HxCRuBa4wJHehCS3Mvbg4qUzTuHT1z8Qn2kOuZB4g/shCHsxvjJziHlhEnaB45puo+BItyQhMwcsdN8ieFvSE3VrkOg3B4gH1QhYNdwqkfT4Et90IQs5A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2" name="Picture 4" descr="http://t2.gstatic.com/images?q=tbn:ANd9GcSx-_pyW98G3nqHZbzouEndIDeBO6sum8Py-kCLtIA8DSOLTVV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500174"/>
            <a:ext cx="3620841" cy="2357454"/>
          </a:xfrm>
          <a:prstGeom prst="rect">
            <a:avLst/>
          </a:prstGeom>
          <a:noFill/>
        </p:spPr>
      </p:pic>
      <p:pic>
        <p:nvPicPr>
          <p:cNvPr id="32774" name="Picture 6" descr="http://t0.gstatic.com/images?q=tbn:ANd9GcQPgJg68gZ-0amvj735g7xbFIW-Y6aidWgGGnZSJlUky1YGsvjej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2500306"/>
            <a:ext cx="3611455" cy="2705107"/>
          </a:xfrm>
          <a:prstGeom prst="rect">
            <a:avLst/>
          </a:prstGeom>
          <a:noFill/>
        </p:spPr>
      </p:pic>
      <p:sp>
        <p:nvSpPr>
          <p:cNvPr id="32776" name="AutoShape 8" descr="data:image/jpeg;base64,/9j/4AAQSkZJRgABAQAAAQABAAD/2wCEAAkGBhMSERQUExQWFRUVGRoaGBgYGBgYGxgaGBwYGBwbGiAaHCYfFxwlGhcXHy8gIycpLCwsGB4xNTAqNSYrLCkBCQoKDgwOGg8PGiwkHyQsLCwsLC8pLCwsLCwsLCwsLCwsLCwsLCwsKSwsLCwsLCwsLCwsLCwsLCwsLCwsLCwsLP/AABEIAMIBAwMBIgACEQEDEQH/xAAcAAACAgMBAQAAAAAAAAAAAAAFBgMEAAIHAQj/xABBEAABAgMGAwUFBQcEAwEBAAABAhEAAyEEBRIxQVEGYXETIoGRoTKxwdHwByNCUuEUFTNicpLxJENTghaDsmQ0/8QAGgEAAwEBAQEAAAAAAAAAAAAAAQIDBAAFBv/EADURAAICAQMBBgMHAgcAAAAAAAABAhEDEiExQQQTIjJRYXGR8BQzQoGhseFSwQUjQ2Jy0fH/2gAMAwEAAhEDEQA/AEayz8cxJmmgBGFs8iz0qcou2hQUkS8aZIcYEgEnD7NXLO4fN6wrpt5mrDpcu7J1apz5CCNsvDHgLEFYcYg7B+UeTPE9SsWg4Z4BITiKEpzVqEgAlusAOILUlSJdXLqYDQMKNoX90ZjEvEASqtQ/vf6pGJldpMxqA5DSHgtLspjxuT2Kd18MzJ5Dd0HU/KOj8N8ASJAC5gxK3VXyGQgXdVtCIvWi/wCmcNPK5bHrYezRjuxrm3wiWlkABoAXjxAo5KaF2deqlkJS5JLACpJ2G8Ef/BLxmJChKCAfzrSk+TuPGI1fJocox4KV83ysy8AxKBUCrMgNWLNwWWdPLy0FSRmch5mIpXBlukrBXLOFw5CgoNzwl463ZEyJMsJQEjkIdpNAjKUXaBFltKgMM5JA0ObcnGUWaJ1fYxbVhWY8Vcz1FOhgwyOOz3DOn7FMqiQViO1XXNHsEHkpx6gGEji3iu3WRJAs2Af8r9on0oPGLxyKWyZGbUVY1cQ37JscvHMzNEIfvLVsOW5hCstlVPnLmTD94s1FaAAd0bDQQuXCubbLQqbNWZikDE6jlXTbkBDYlCvaSou2W528GjpvfShsEdUe8l+QH4mmlMtZSMOh5DIAeZjLllhEpIfPTmMtYqcS2gqZGRxsa8zF+zSCZaQwpV+XLrtHSBDzNkF4LAClYnelQzN+pht4K4OCJInzX7x7mDuljvCVeMtSymUkOSpgB1eOhXXeExEhElgVgAd3IAU8TuYN0hO7lknQ7S7CiYjAUMkigURiJbPCMvGEK/7TaJMzAlHdTQUBcjxi7MlzyFFCVqIFSBy0LxT/AHLNnJxqXLH5jUscjqyjCN2aYYu7ezBEq+7SspSmX33oWbl0gvbL1WpCEmWoTR7QO+7xCbaJCyJT4kkYCoPkc+kaS5i8ZKjixZqcefLygKmUbmnuE7P2ndIw1HeDvXzZ4HW+0TkHClDDehHQRbWyQ+/j6PEwVu/UZeNYsscWZp5JRAMm7lzA6u5vVnrsIdbhtCJaQljQZgEnwERXchcw4EJTiFSSwpvDNd13iVWZMK1bCiR84VRp0dKcNN8snk3YVlzRLZ6kxKbPJRknEedYjtN4nWidAMzA+0WK1TqJaSjdRqegFR4w+3Qy+J+Z0je8eJESqOH2Tp12ilKve0zf4clShuXA8zSCl2cPSJNT96v8yqt0GQi/Ot50pHU+odcFtGN+7BCUW5v4aB/3jInXfaQazEj/ALRkHY7xf0r5M5pN4EsMkmVLWsTiPaKgVDwaghJnWFUieUzWVNTQFRLFIyIAG0FpEz/Wukk993UXOjvBzjCxyxaJS1BwpJSfAg/Ex8/inPFlWOcm9S5ft/Yrl7LGcLiqaObzZRWtZSlSiovQEisT2eRPH+zM/sV8o61csuztRISGg7ImSRRg0ep3gmPs2je2cS/1H/DM/sV8oKWXhm0TA5IR6mOyC0ygNIpWybJVRkwrlRojG3vYF+zvhuTIUVqAXOH41HT+UGidqQ1X9fgHdEI19XgJB7hp1dv0iGx36ib7Su91iMpy/IvDDBzt/IYF3up84mVbkLDKD8xnAcgaRGX0gJ3watEQwlChWWrENjn+sEru4hGRzGb6QtSp5Sxie1BM1L+yvRQ+O4hk2uCWSKe0hrn3qkiAM29AoqBYgvQ5frCZbuKF2dfZzu6dFaKG4+UUp3FyBUKqKhqwXGctyCeOGyZYRZJMmbMMoJSFqBbZ8wOT++Ls2YDmzJTiDBmz2zyzgBYu0nze2WkpSdGofmS9Ys3jamUU0fdmYZgZ1AD+Ea4e4jl4aXAv21faWhIagq317oNyseAkEEAdBSh6UheuyeZloUsmpLA0hlFnClBILghOLQZAtDydE8EHN0iK4pf3wWXYCjZknZ8hzh1k2pb4USZQQdFYlKPMqp7mgHLkpQRsIYLCoEAv0GsJB6nub54O6iXEXybOllS0gHLJQB57QBvC+VllOnDWiQ2W3JzBuehwxqDClfUpUpYSP4aqh9DkYeeOlsZYZKlxuRzVmZ3tKBv8RZsifZw7V3inKUwCTvWCNmKgHS2tMuvpGdbM1LxRL7DMM/P47RPI2z86ddIFW63KlghJDvnTUO2fh4RVTbJiWUpYNHYFm2fCGBi8ZkJ472GJNr7JaSNPdqOkOFktOMAgAPqqg6tmr3c45jIvYhseR11HhDJcVv8AvEpUXfI6Nyh3JPdGN43HZjuLUiXUOtf5j8NBGgtK5lSaRr+3SkJchNNVV98UxxBMm0sskrH5qIR5nPwgkUvRfmyS02icXEqSogaqZIPQEgmFu8F2tZZUuYOQSW9M4ZpV321VVzJKOgUo+rRbTd6k52g+CUj5wGmykcqhxX6iELktBr2M3+yMh8Nn/wD0L8k/KMhdKKfaZfVnCLFJ7K1lJL4S7nV6iL/2hW4tJIc95XuEUrwnj9oQdSKnxp8Yk4gkTJ5lolIXNViNEJKjlyyjyHC80Jv62Ly8KlFFC6+IFpGSm6GDUjihw2IHlDRwpwTaEIBmoEvksh/IPDDaeFrGofepQo7hIB88xGvZ8Inqa62c0tHFpTmYsWC9Zk72Jcxb/lSojzZo6NZrtsUlsElDgCpAUabk1Ji+m9kiiQPKFcJPhDLLNHOJnBlutCSBLEp/xTC3oHLx5ZPsanpYqtSQeSSfeqOhrvUmK67dFI4ppc/oJJym7YBR9nsxCaWtzzQG98Vp1w2mX+SYB+UsfI/OGNVsiGZPMFYPcdZJrqKqJ1SCCFDMGhEEpcsFI3jy9bH2laBQyVqPmOUCpd4KlFplOYy/SO0aXvwU7zUiLiS7EWiWULoRkdjuIQLoupp4C2woLrfKhp10Lax0S8bWlaXBHWEY3gkTJiDqQx8KvvDQbSaRKUI605DNOvpAYS1EMc1adGNIX72LJXMBSSctGDNQE584hnT0jJTimmZEC7bPJDglnpFIIOWepFu5pJSkGneLV8zDLdanOI1JhVlXmnCAQzBqZnq+cNdzqCkpbWFymj/D0rDC00eCVjtDsANM8v8AMR2KyBQKlA4fwjeLkhFchQZDaFxpm/NKPBa7BVKjL3wFv+7zNllg5SaMawak5FlV0GnQvG4UKuPrSpi9uqPPcVd0cvXbO8gEl8lPuD/jzg5InEIxaqDMCH+qxDxrdIGG0S92mBt6BXV2eMu5RwZtRj9dYlJDYm4to3Qlk6E560bNhrmPKL1lKDKYir5AVVtnEUpG5FMn292vpG9oATkSQGrkfQ/TRw7RDPlijCoajZVyL5xNZjMlTimhILoD5BWnSo8ohJIBJBY66tnrHotDzUqYggO3P63hlsSyR1qh3uW4wr721KxnMI/APD8XjDMbzYAIAA0/SEThq2Lnl5iiE7CnvyhxlyrOPw4urn3xSzznH13IrbfaEe2sPs/wED13+o/w5M1fPAQILI/Z0FxKQDvhDxvOvhhsOkcFeyAP7wthqLMW5mMi+riPmfI/KMgWNUvRAK4/soRKInW1YWr8iaIT1OavQdYY5l8y5QwWdCUgbBh6ZxVvm91TlECiRp84GJAyKoisabsooOryc+hbm3gtWajEJJ5+MeKUBkK0cwNttvUCQDF1FIZO+An2g1UIhVakD8cAZlpq5MU5ls9SwG5NABuYDobSNJvBAo5ivNvhIFB5xrYuDLXNqQJSf5zX+0P6tB+xfZ1KFZq1zDq3cT5CvrBVvglLJCPLF5F/hi7BorK4gxeyCo7AP7of5XCllQKSEeKcR9Xi3KkpTRCUoHIAe6kHSyXexfCOWomWia+CTNPMIU3maRqvhm2rIBlhOKgxqSH6AEk+UddRKAqqvUwFv6/pNmdftTD7IfL5DlrCTWlW2GEnklpirOQXt9nUyzKPaWoJUrvdnKSpTPo5KQfKB1p4ZlKS5mTFBwAvswGOxIUxyyhxsciZb7SVKcpd1HLwG0e8Y3ykFEiWwlyyGAyJHLKkZ3KXPyPRj2fHHwNW63duhBPDIS4/aCw3l/JcFxwRITISuYpcxSw6VJOFLOQzEGoaLsu6UzAHUoa0aC6LiUqziUleRKkkh23oDlAcp+pX7Pjju47fE5ra7mlu0uYQ35w/qn5QzXBZFCWkAhT91wdaeOogTfvD1plY1LCWTVxtvBT7N3mKbPCSfSnrFJanHkTBoxZdlVpnQpKAEgPUd0PkG+OcedgAScxo9fONEyTjBdIpQau8STE9oVJB55e760ii4C+eTxKkpAqxyrUPEdomKKRiIBPln6/CPSgM5JGGjEFy36xouXiSh6tnux0IggpWVb4sqTZ5iCHCkEDOmvvhbs9nDkDwGukNV4F0KAOYY8tIWLLaApeIuSS3jUV8vSBITiW5KGLpIdqirAHWJzaVKThIJLhug0pnGkwl8TgB2JajtllU5HxjX9oKj3Unm2XoBCFDeXaEBKklOIkUJenMc4q2hQLAhlNpmAN/CNLTaV4jgoDp8+TQPtVtCBifvKp1f4M8MiU5JKxh4WtipqwPYRscz12jpllnSkjIeTxym4baHaWMR3dh65w52XtyNEjmT8oZyoxKGtDOq9wMkxVn3/o4EBTZqvNnsNgG9S8aqNhBzCzzW/xibyFI9nXoX/8Ay9A/3BGRku8JIAAlym/pHyjIXvBu5/2gTESK0H15xAu1D8Oe5ipaLSSKmI8DZlhuY0Dv1ZOu2Hd4htE8HOsQz1oAfHzygVNthOVBvAbBsy3+1gFRX7CQXpt9ZQb+y3ggFX7wtAU6lKVIlqyQkmi+rZbZ9BfDHC67ashyJafbWQ7ckv8AiI8s47JJlJQlKUhgkAJGwAYe6OjG+TL2ifREhUBnEXbvlGqkamB1v4gkyB31B9hUxVyS3Zmhjc3UVbCPZF6mK1tveTJDqIHXM9BCJfH2kKLiX3Ruc/kIUf3pOtMzDLCpqzrVvOM7zXtBHpQ7A1vmdew8399oTpIlhuZz/SA918OTrYe1nKMuVm59pXR8hzMELm4MlyEidalBaxVvwIPIfiPMxSvnihdoJlSAQgZ/rz5RKSp3LdmrGlWjAqXVm1/8SyrNK7CzBhk4zV0+cLFjsRWvHOz0Gg+cF5HD4SEqX3llySc2ozbCioIIsOR1dxAXq+TQoRSrp+56mzopsB18otoASAw5dIyWAC5D8+vWN58ym3ptDAb6Ari6XikqJzA5eXOjwo/ZlKwWqcB7JRTkcQp5PDPfxUZZow6555coTeDrYZVuSk/jCktzY4fUCGi7szdoWlw+uTp0xOFZUBUhstD7v1j2bOGRLZU3bIe+JuzdRIyAEVrUlKj3k94ZEQ42zPFJByffPziKYxJDsRtXyiaQkJU4YH6aKk44jsxr4a9I4K5J5iGQ6yAAHc8t/J45rw1fIViST3gVkUd0qJIcciT5iGPju8jKsjYu9MOF9a5+jxy6yWtUpYWgsR8YpGNo87tGd48iR0edaThABdPWgPv3pEsuYn2VCp/mZuphauq8VzUv2ROhKcuWeUMUu7piu8ru8yS7nLKj0iTVGuE3kXhILVaHDYQyWrVzVm0iKXw+qYQqaQkD2ZevMnaGOx3OkF1YlqHtKHeJ8S5HgInE2WglSiMnzr4Ur8IRy9C0cK5n8iO7rEJbBKQCMi7D3RHbrZa5s0IkKKm9qqQAepinbeKQcSZKXBpieiW59TpXpFS7LRPCguUhSqkuCkBx1Lx1WdOcY7LkN3nwfb1SwpRRMIHspX3vUAHzhZnWScksuXMSeaFD4Q0SuLrVNys81TUyPyaLFuvu3BIIs84buglvIQttdBY6uskKSTNaiF/2q+UZBwfaBOFCA/UiMgW/QtU/VfMitFrijMt6dW+ucIxvufMWO8SX9lIz8Ia7n4RXawJs9CkgEBKKjGSzYmyHka7Rpbpnl48jyuoL8+hsieZp7pxB2ceyIO3NdCFTJaZuSyx0qaDwfNoJ3dc5pKShITLTXDQAVr1eIJk495IH8N1OQ2EJ6PmpuZJaJSbZ6UMUYprqdGs8yzWSWEhaEgDcV8oC3p9okpDiUMatzQDwzMJN/wBmtSUpmTEJU5DhCvZxaF+Tk9ICXtd6wVJTMNM8IYcqisLrySVcGVdnwx8Unqf6DFeH2gT1qwGaEk5JDA+QrlAecuZNqyid6xN9mHDXaT50yYMSUJABNXUsvr/Kn1jqku5JaUeyBBjgT3e432vu/Ckl8EcwubgebaC8x0pGkPdiuyRYpRUGSkCqtTyEE70vWTZJWJZA2TqrpHKb54lnXjNEqXRIOmQHxMNJqO0ef2BDXneqW0f3+AVtl5TbwnFCSUyUnTX9ecEv2BMpISlOEDT4/W8EeG7k7GTgAA3OZJp5x5b7KXc5DP5UzhXjpWzSssdWiPCKlpV3qA0CRXkAPhGiVsDSLdsTiW7BLJS/9TVimo12Pl5wo8XaPe0NAD1jaaB/l48kpJcl3OTViZROFmr7jtHBbpgW+SAlndRPg0c6vMmVaEzE5pUlQ8D+kPN7r7x5U8ITb0HaTAlNVE4fPKDB0yXa43Cjrl13rKn2ZM2WQwDZ5PUhTZEZRFa7MCwSWY16tArhC4TZ5eBY71Hwk1zJIpWpOYhiXZloLghTtUslVOYDHyEMpqTojFuFXyDf2gAscjs/gDFSbMDurugesT2uVNdTSjU7oLc84Xb9uu2TXQkdmnI94Aqp7uUOdKdK0rEjjO+DabR3XKEd1I56n62ilY+H5imJSQk1flB6TwbaJS0rUgKSkuRm48I6VwFdaLXOxKDy5SapIcOcgd616Jimp7Ried3KerJkEqw3IUIHZq7MUICkli4zdtQx5xfkWK0BJ9kB6qJy12oC8dqvewSpgaZLQthTGlKgOjikK/YyUlY7CUygynlIZQ2oGiM8dM24O1Jx8Kr8znFomK/Ha0hP5E4ls+eTCK8pVmQCyVT1HIzCQlv6EsD4vDlP4EsKx3UTEVzC9Hyqk0anzhI4juCfJtCpMhKiFkmWWPsHdXLI+6sKkkPLM30IrwvEEOogNoAAOgA8PKNrp4p7Id0DPUtB/h77JFFl2kvyNAPn4w/XZw5ZZAASJY6AQJSjwS7yncv+znZ45mtkAWodPIUjSzceTkl1KBHlHWJkyzihY+EUp8uy/wDGlz/Kkv1cRNuBWPaG/wAH6CSni+UsYlYCTmVIST40jIOTrpsKlEmzSnObOPQECPYG3qW1x/oB/APBIstkUZ8nDPWVPiwkgCiSGNA1ebxZtiiFYUBlEpSgYqAnusNqZnrvDNfc8g4SAEsSTXRh4VIhVsFoVMxrLnsyQkv7JOaqguWoHBzjRLkz9lTjC+hBfVvMpeBB7zMSl3UdVFzz8qQOs1nBTgxhCllJdWTpf2jqC7uYltSgl2wlStVFydM+Zd3EDZMtfaBUx8KGUToTkBzdXoDCm50o0wubIEGXIFSCVL3d6v5JT4c4o3hgVhcFIU9KVTWuTP3Y8M1BkOSyiVV1IJzd39rllEFpnYUy8SnGE0/KBkD/AFH0EDqJLaKHn7NLGBZVKZsS1HoB3R7ovcT8VyrGl11WfZRt12jjCuJJ8okypikg6AkDygQhU21zghS3JxKrqUgqbrSKKb00tvcxSwx7zU3d8L+Qvf8AxJOvKeBkA7Ntn5Q8cL3EizoS3eUWdgepy8vqgPhu4xJGJnUcz9c4broLzCSQO6qnIipy8xCJpGzu3GLb+vYJWealT4sjk7MAI8tjBIwEK+ucB0TAAR3leOEH4n0iU20MzAeFfMuYPeWhe6adontZxBMwuX7qm0UNfEV8DAztC5LAPFuUpnGi6dDmD4H0Jii5BIJYjR/OE5LQVbFqRNzyJO+mTxvNmaIemb7copS7Qn5b+PzjUWrvOTTVtI6x9G4Gt8zEVHSsD+Drm7Weqer2ZZoGzORPJvrKCFrRUgfTwW4FsvdUCqhKg3nnC3SJZ6tN9BlmDugpJChro2/lHn7Y6SCwNHY5H5HPxjyyKISUmmHLmC/qMoG22QoAKTmCwO40cfKAl0XKIJJ8hKdoXYtq3v0Pvgzc1w9onHNcPkAcxuflAnhO6l2ppk1GGUkkAHNZSdP5QdeVIcbxtIlSlEfhSY141a1SRh7Rlp93B7i5arrkJcBbHZh/j0gvwxd6Jcp0JCUqLgAM75qO5PwhNu69RMtkoLALlTjQnCpj1jpUs0EHErdku13jSg9wTxJMIlK6QhSbWpC3CiNxk/WHji1f3CvD1MISRyf3wMnJfsa/yw/Y8M0YQcCx+FLHHrTYxXReSjNRLUcLqYKYKql9siz+UDrJacKgRoX6RJfNnMvBMQr+KcQGRSUuT1FW8YjLdGpRSdPrwUOML7tEjCe0BQtwFA5EM4I8YXrNbLZP/hiarmAw86CD6rVKStK5wQW9kqahObA609IPyeKLMAPvE+cRSS6DubgqiKMnhy9FVCV+MxPxVWLX7pvRFSh20K5fxIhtTxPZnBE1H9wi9MvqUoA4gRoXcQ1ok8ub0ExFivAh+wFf5k/OMhsVxrITQzUgjmIyG8B3eZ/6QLxK61ACY5WrCGAIS5DsXrkDTaB1rkzJKTKkgFId8ThRdqkijlsnG2kEUW7FPTPmpMuXLB9sZmoYPqwPmIF3tf47xBBJ6MMj1h3W7svC9o9F+/8AABt8soQkPVnV12JypUREmYUJaqipu7nnkG17pf8A7co8lzFTVNmMzrTWISlJnYnJL4lIc1PL0pC88lJyp7bkk2zKLB8IzIOYSl8t9gI1t88EFKS6dOkTyZqpkxP8xcDRnFT5P4CBN5yylZALh6gaHbmI4STtgmf6D6aGb7OuHiqd2yxQhaUDJyUqBV0Afx6RDdPDq5hClBQRqQM+Q3O7ZVh9ATZ5SSVpRhACTiTUEaPyb+6sGyei9/kC5YaLVifGAnWj9aZwPlXggv3kqNWSk1LZA6QGt9+zDQd1NaCnnvEkbpcOxivS2y5NGUovoGFOZ6wH/wDIHJow6AnzPnAW0W1S3JJMRFZIh6I94o7INzr9cmprTzb4REbzUpiDoHPPeA5TSkbyphHjBoCzsKC8lgmpjcXm+0UMbs8eKlJjtI/fNBIWsGCtxWoS5hfJY9RkRzIo/SFjDlnTn74ns07DQ5K5+7YwGtjnJZNh+tq2SlSVEjYcvaHRso0slpTNmBD91ZCa8zVt4HXXeAwhNaV+EVZ83sJicWQWCk7EKCm+XWJ+66EdOm0zsNlSlKQlIYJDAchAXiyfhkL5sPMwWlLhe46X9yOah7jHoz8p4OBXlXxEa5q22R/Wf/kx2Czmkck4cQ9tkD+YnySox1uTCYS3bncgPxZLeSo8vdCAjxEdNvuTikrH8p90c4QnOkJkVSNHY5XjogM3ejcto0tV4mbLA1lElI/MFM4YahqeIjy0yTiNc6vrGipPZprV8laf55GJm5JMSOI73M2amWgFRQ9ACS5ajDp6wVuThO1ziCZKkJ3X3fQnEfKG66bYmWoqCQSouSc3yz1g1NvV0uVJQOagn/MTc62oRwmmK1r+z6alDpWhR2II9Q8LtvuGfLLKQp6UFRtmKeUPc/iYEFKFJJajqFTybOFq8L7tCyQpZDB2SMLDPr41jlb5LQU/xMGSrgtJAaWs+CvlGRsb+nH/AHV/3qEZDbhtev7j1MtKRZ3UHK3ISlwS9Pw50SM+cKl6LlpphBWWWFVB3ZhTLcGqWg1fgIPZomMEhIxFw7JAPeydxq21YXP3ctSjiC0pAdROxowORKiWjhYSilv1PJJUiWVjvYnemQ0Jbzbk8U5M8lTOA4bLer9AAT4QWnz2SBRIAIADO/w6xTlWVHZrXhUVNVqDBqfFTJzGR6xyBNtI8l36ZeOYEgqmBhuEJoOm3PDASyzMWJR6/p6iJJ1ufYdKM2nhBOzcPzpspJQhkKriLDEcg1cvnBZG2ipdt+zFS1oS7pIKTXPIgRUvC3zFFlEknN39YKi602eUtClJMwFzh1bME/hzNOUCjNGIE6A/XpC0k7NMJt49Nksuz0AC01Dl3A6c2MTLC9WXuQQ4q1Tn5xTUpJ1bk8aPssN6weRH4epabYafTx5hBHy+MQoWqlQfSJFTDTN/CCI3ZupJAisZ5Bi1gUQ9COsUFgv8v1givZlpE4GJ0TDA0ILgCpOgzi9Kuye9JavrqYAbJlTvCJZct42l3JPV+H1+TxYRw/ORUJJS2WpOvhHWOq6kt2W4yikmrFz0gxe8oTpWJBBo/wBeHugIqyTAHMtfgH90TWG1KSkyyCh8nBDHb9IWqZSVTVpnZbsU8pB/lT7hAbjhJ7EclD4xPc15Y5aSnYPyiHjBJNmfYj4iNMn4TxcUazL4iVck7Ba5By+8A8FOn4x1uSqOI2hagpKhmCCOoLj1Eddu+8gtKFaKAIPUPAxyop2zHbTRftx7hHIxzWaGJaojo9rLppWOc3lLKJi07GnTT0jsvI3YOqIyygdDFX9sKMTZ00cPoRzzrHuNtYy2LlrDJ7qmH9JPvERR6D2KX7WompJ0zeBXE96jHLlJyQlz/Ur9APOL3b4CxGtYRb3tuO0TDX2j6foPSO07nPNQZROJrF6y3g4UiZVKgwVqCKjmQ+kArHNKhQE9ATFwpXqhQBpWBRZZLDsq5AUg40l9RURkBRN5e6MjtxthvmzFTO8aISSSOZO5zJz8Yht81paEUA9tQ073sjfIA0rWNJAUsd+ifxLBw56sXD00bKKVun9os4RmWS52YDwwgQL6EWaTLCtaSpLlKVMQ4xOfwgb5aM1TtF2RIEuzzSv+IsCj91IDEDmageca3hNCLMEpPdQCcQfvqOp5lTsPypECLus1stowSh3Ee3MVRALE6DvFgaBzDoktqci7cXB0u0p7RalglSgyQAGGrkFyS+2WtWcLtuVSZIQlboQ7FZIUB+UtmNAByrG913euXLEtkgJSACSe8aYlGjB6tUmCVksisKmfNmqS2ZJc9B4ReOO1uQyTp7CNenD5lEpUUl2GKo1DioyyP00Hbj+z2yTZYWghc1LFXfxDOqcL0BGpDwJ42t1UIJGIMS23iIASLzUlmUoNsWMSapjvhVsyXjvgWZZR2ssY5RNUgd5BroM06bj1hHFoG8dBvXiqZMlJSuYpSg4fVgaA7nKucc6v2XhmYgAyw7bEZ9Hz8YMFexLLJwVtlyTb2OcWEW98zSFpNo3gld10TppaXLWrwYeZpDOFE45tXAak3uE1zKajqPox5PvcLKSxB3bF1ofnF6y8My5ABnr7Sb/xp9hP9Ss1HkGHMxJbVlSCAAB+EUAB0YadYlV8Gh5WlUiSxXslAQiRJQFZd8Nnri+cR3jxFaispWcJByTQP4QvIvXNKgxGYOYI9Yabl4an26UqbLRiCCAVksFHbmoAh23Dx2gbvk90wZ+/rQK41+ZMTo4xtOXaqp0+URXxc02zTDLmpKVAAsS4IORB1ECJr6VjtCA80vUYP/LLQf8AcV4NFCfxGygpa3JPU9TygcmzrcDCrEr2UsXJOVM4qWm4bQl1TZUwBnxFJA2FcoMYR6ksvapxhcTqPAvFff7IlwqqTvuPj5x0UWpMxJQtOJKo+ZbsWpK0KTMwlJB1DfDzj6S4TtSZ9nlzNxXkRQ+oilVsYVmU3b5F/iLhvsy4coVkdjsecFeC7STKMpRdUs0/pNR8R4Qy3jYhOlFB8DsYRLHaTZbS6wQ3dX0OvQFj0hWtL9jZGffY3fKOg2Ga7iAPGFzAoMxI7wD9U6+WcGbMQKiruX61ie1gFL7RWrjRjjNwyakcqQoGkDrzm4MvCGDiK6+yViT7BNCNORhSnpXNUUpz1Og5mIVR6+rXVAu0XnMmLCQHVy2+Ee3XwaVTvvyp1ElKUN3iSWdRanSHbhbheVLZSxjVmVEsk+D/ADgzxBeyZLME4h7Io6KGvrlCazljuSjVv9BEvGzCSyElDJcMkvhOTREpTgJdjvVj1+f0J7ytXaTphoHWSABoTrzoYpkdW90clsWlJ2bFCfxIBOuY+MZEqZtMgeZDxkcG2eWziFKgBLQEIo5xOTzJybo0R2m9UJDJYqOZFfAHXn+kI6rxKGUA43bD7qekarv4t3UsdSST5bRVYm+Dxo9rVbjxdqv2ybLkzFlMpAdReoSGBbmSwD5PHV7JZJcuWqVJQycPdQGDMDlu+53qaxyThf8AgS1IYKIJJ3OR+tI6AL0CQCy0lCdC4c/lzYADJ2zFAI6MdNm1vvEnYRupUqcCUZy3BQQAQrc0dqnXQ7RakyS5AyFdg+QrlR3YCkLSL6MieJypXeWCFgUxA6jTEPWsCeJuOTN+7Q8tHKngcj4RVZKXuTljuXO318yvxlOTNtCsJBICQ4bMCtda6wvPSumY6RZlXwgEYwFaEt9PE86dY2KlzTlkH25RK/ULWrgV5l4PV/0gfb53aUAJOgFTtpG1w3RNtc4S5YLPVRySnUk5ZCHW13PLsoSJJdnxK1Jy1q3pyEM/CSxxea23sDeGeEkoadOoRkDoeQ1MMV6XkoDBLBQnc+2r5CB93XipCgTUAux5MSBs7jzie2TsSio5qiUre7NcFGHhgDcBJ848kSFLUEgOSWHjE01Q0PygjwfYDNtctLsCa6HAA6iNqOA1awyIzj1CFj+yxE9SZs8nDQMmhmK2BbLdejbw48QXkbvRLs9mShKAmlPZJNWD+/XeDt2IJWZxRhQAyBolOmEaUbKOccSXkqdNUSMJT8CfVmFILtC4oKc3aW3Px/gqXuJtulL7RRK5feQWGrunShYeIELvCxkpHbNjWFFLKBZFDluWIPKGf96dnY1aFZIT40P1zgTdloldiUKSE4llRUlgcgNq5Qkr6By45TVRGfhy67NMnnBLSiaUAheZJOIq8KCMty++tAIHf7MOHdic+RfLpGl2LTJvGThNFJD9VJPlU5RWvBb2oMR7fi4U9YC9zRo0Ko8UmJPEHBxE4izoUrEojCH7pAc/9WBNWZoO/ZZxUbKtdmnkpCy6X/CrIg7PTxEdFuZHZ3bMmoHfmla3PMkAB9Ake+OZT7ElZWr8ZAB3UMy3Ngz7RTU0ef8AZ1OTlDbf/wBO02S80qyMUOIrkE4OksoCh0PI/OOV3Dfk6UysRVLxNUkkUd+bbR1K7bz7SXm5zEFS1KmO8TxS1Iq8NXwQf2eYMKkBg+oHxFPCGtFYU7wsQWUzU0my6pI1b8KuRqPGD9z3gmYgKyfQ5gihB5ghoeL6E80b8SBHEckdnMQefzf4xyOQg9spyQ1G3PuP6x1DjO2pJmISWVhf0jnt0oEwEtUZ7RKW7o9DskXSb+IWkXjOlsEqw9Uj4iBN6TVHvKKnVqXqWqa/VYISpTF1N5tGXqhBlKJNUE4a54mLNpE3yj0fLFtcsCWcuxJycRY0jLCoJkJSpIKppJKqugIanUk+UZNlKSaggnQhqfGGsyqPU9aPI07Y/QjI44QP2hS+6A5bCEjq/wD2LmGu9/stnyJctYWheKi804JmZQ9XbJ6VBi19kfCP7ROXaFDuSGwElh2pIIp+LClyzs5S8dPv9apMnCgsEjMnMv78y8WlceDw+z4Yz8wg3Hdps8lKFFiKkMauSaOObeUXrx4lRJZRD4tAo0ctlloS0L062KmLcqckuS/i8CLwmOWAzLeZ9In4vU9JZscY0onQ7TPE1IAOYoTz38oSrzlrUrAElSsgzkwVsV4slKcqeh90arvgS56FBWHGoJUqhoSHPhQxze51KUbB0zgu1iWFqKWLU7rpcA1LtkRk8XLDw8iWjEsBROpZVennSH61WQJlNifME1ckbagMRQUhf/ca1yiXIClls2LMCS7NmB1EVkvQz40uoO7TCMMslIzwhOFzzq3TOJ5awUKExICWIwj2iWDHwJflGTLidYD4gNA+mb7PF+XcdXrjXUIBc0LVAFMjpEjRFNyF22yTLKU0IIChzzHhtB+6bulTEpmLUSA/cZjSneL7bbxsi5kqDLLVqQxYBwwrn9aRXm31LRiRLA7OWGKtSczXr8YnZaUUpGcVW+RZpSGQkqWaJCXLJ9RWJvsks020WqZPUkoRLSwBGeN39B6wiW29V2maVnLJA2SDHbfsxsHZ2UYs5hJIz/xQARbHFXTMebI9La4Gi97QJcpzkHPgI45MXiWQHc6cySfc0dS45mAWZYL5DLqI5TaJ3Z9pNVUy0FXjknzOGOyvxDdiSWNyBHEF7pmThIlAtLOEnQqFFMNneuseW6xiSuXhJOMA1LVxYW9PWKfC1ixFS1GtamtTrB2wXQbTOlBamCGVQ5BPec0yZmEIykU2rGmy3cuZaEzkgYZJRiOpUO8QkalqRQvKzFFomrFQlRIcZ4zTw73pDhcEtKJSUgu5JHN3J8flAK/bSFdrLIDpWlL8iQR6gB4VVVldUnJxCl8TFIuuSHHeCQRuCCW90c1XPwTEk90v4g7tHQePJzWWzgEBmLPyAjnVps2O1AGhLeeE182h5ckcK8HxbCNhKVhykpJUVL82B8ouz7wl/gm4AlhgCXS1fZD6UqYHz5fYpY+0QCdc6ADn84gs0hKpqAtWBJDk05t5iJ8npaVjivUPXXxWTNUHUtKQQpSwEh2yo7l9YLWXiPClZH4tjkd98oSp6xJmz5SSMPaK9S4Hhl4RZnyzh7VHsUcA+ydRu2o5HlHJ+hCehq2ghfV4qMxM1lEKSymq1G08DCrYryUha04gEJJYEZnPTrDBInFQDxRt9hTNKsSRnmAx8xWDucpJNOLNJnEgagemlfjGqLStaaAkqNBmYgVb5cpCkhHss5SCcLjVuj+e8MfC9lQlBnKL07rtqztA6miebwbtfBFmzXacMmUA34ph2FRU7ly0XuIEoCSFMxqDt0jSZeiJeZAxeZalOmTmAd63gpahjwpQGOHE6iebUHurDrfk813qsoFJ2jIim2gkkgtHkdRfvRp+zBZF2pYkOuaaUrk/VgPKJOLlnAqp9ge6MjIo+WYsHkX16CVJHdV4QDtnteIjIyO9CUuWG5ntK/q94gVf316xkZE/xGn/AEmdjSPuEfX4BGW9NJY0dVNNI9jIvHykV5/mLVqDLURQlJdqamHiwSwmwgpABKakBieu8ZGRDq/gaZ+SP/IR+J1kSixI7pypCLeBaylqZe+MjIEegs/xfAzhBIK0vWvzjvHA5/08r+n4mMjItHzGbJ9z9e5Lx0r7k+Ecn4hP+jnHX7uv/ZMZGQs/MU7P9yDblDSHFDv5w0XIPaOvZSa9RXzYRkZCy/saIcL4jDcij2PifdFC9f4tr/8AX7n98exkTjwXl979eqKfGay0up/go98AZf8A/R/6z7kxkZBkHD+E8mh1petB7ogvU94jQBP/AMpjIyBE1Z/Mivbx/qJn9XwEEEH7k/1D3GMjI7oZerNrMaR7L+MZGQ74IR8xR4QS9mmE1Jmqc7szPu0EbnOmjmmmkZGQkvMysfu4FS9i9qrWo9EhorqFTGRkWXBnfJIkUjIyMhiZ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8" name="Picture 10" descr="http://t0.gstatic.com/images?q=tbn:ANd9GcSBNK4LOh3LOIsGWEHhH3NTGXf8MVwchhZ2nk9Bz7I-xkBOiAtjC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4071942"/>
            <a:ext cx="3571900" cy="2354421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72"/>
    </mc:Choice>
    <mc:Fallback xmlns="">
      <p:transition spd="slow" advTm="143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</a:t>
            </a:r>
            <a:r>
              <a:rPr lang="uk-UA" sz="4400" b="1" dirty="0" smtClean="0">
                <a:solidFill>
                  <a:srgbClr val="C00000"/>
                </a:solidFill>
                <a:latin typeface="Monotype Corsiva" pitchFamily="66" charset="0"/>
              </a:rPr>
              <a:t>Кури</a:t>
            </a:r>
            <a:endParaRPr lang="ru-RU" dirty="0"/>
          </a:p>
        </p:txBody>
      </p:sp>
      <p:pic>
        <p:nvPicPr>
          <p:cNvPr id="33794" name="Picture 2" descr="http://t0.gstatic.com/images?q=tbn:ANd9GcSoz8Hr6wEXLNlR7aXiy3IfE3D_kxdIvJXP5GbqX9zz0wIG7xz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071678"/>
            <a:ext cx="2861201" cy="2143140"/>
          </a:xfrm>
          <a:prstGeom prst="rect">
            <a:avLst/>
          </a:prstGeom>
          <a:noFill/>
        </p:spPr>
      </p:pic>
      <p:sp>
        <p:nvSpPr>
          <p:cNvPr id="33798" name="AutoShape 6" descr="data:image/jpeg;base64,/9j/4AAQSkZJRgABAQAAAQABAAD/2wCEAAkGBhQSERUUExQWFRUWGBcYGBcXFxkdGhoaGhoXFxcXGhcdHygeFxokHBcXHy8gJCcpLCwsFx4xNTAqNSYrLCkBCQoKDgwOGg8PGiwkHyUsLCwtLCwsLCwsLCwsLCwsLCwsLywsLCwsLCwsLCwsLCwsLywsLCwsLCwsLCwsLCwsLP/AABEIAMIBAwMBIgACEQEDEQH/xAAcAAABBQEBAQAAAAAAAAAAAAAFAAIDBAYBBwj/xABEEAABAwIDBAcEBwUIAgMAAAABAgMRACEEEjEFQVFhBhMicYGRoTKxwdEHFCNCUuHwM2JygpIVF0NTorLS8RZjNMLi/8QAGgEAAwEBAQEAAAAAAAAAAAAAAAECAwQFBv/EADMRAAIBAgQEBAQGAgMAAAAAAAABAgMREiExQQQTUWEicaHRMoGR8AUUQlKxwSPhU2Lx/9oADAMBAAIRAxEAPwD1JabaVWdYndRZakDfVJ7aIHsp8TXiVfxnhqf6r+WZhHhKj2POcP8AR+4vFqdV2EJczZjvAM2rR7Y2isdlpMzadwNp99XcZjirUzyGlUMSvqxmVaRAT37zXn8J+IVeI4pcqLw6Py6nfWiuX49dgN9TfX7ThA5WoBtVkof7CiCBdU6771qnsdFZV95LmJhRgGxPhX0FaGStqc/DPFJ4llYvYPHJIyuIChxTr3x8qJNbPw7wOV9LawPZVInkedUE4/DAwWpjeP8Aud/oK4nBtvBSmV3SfYWRNjOpNrX/AJFVEYy7P+S50I65x89P9E7uwSOCuYMiqi8GpBsfUiuNukKymUqG64Plup77y0mOs1/F86nIh8NWXfyGpW4NYPfHv1qZna2UEEEcgZB8N9UsVj4TbIpXC49dKFO9JFgx9XE8l0JEcmb/AEhnEtsO6pEneLH9eVZvamxwgyhUpm/EXvUh24sm7KRPFfyobtbaqykjsiZEJn31SudNKNWGmhocFh0hKbZgCSDwJ1I33gb6JJxeWYREfuzbjesxsXCOLaC0ZwTF0Hflk9nlxq6jab6TEpWQYIUMqhypyUlqRKhJ5rMOK2qVDfHICKrqfG/3iqJ2ydFsXO9KwaspUlV8qhUO5k6co6xZdw+Ki4+FXmce2rWB4UEKUcV1I60hAlWammyOX2YUxWyGlCMw3FN5BP7pFpvQ3bjxcJCghN9QCI4zF/MeJoe5t9lOjTivEJ8p08qrq2ip0w2gNA2uoqUZsL2FVrqzSNKr0du4WwWF68hGcFUAkJnu3gGPyrTYLZTCGkw2QSvItwySFcEp0FYBph1LhyrAcbvAgG/oe461q9jfSIhIKMS0YMBSkCUqjQqRqlQ4gz5VSVtRVKU2rxzRcxOGCVkKKkgGIiT5U1CyPZBUOccYuATHjWqwr2B2gn7N9JXoCFAOcgpJgr7yJ51SxPQV9E5FJcT35T5G3rVuLRjhuiDA9Im2jDrAPOE/Iz50cwe1dnviOwkncoZfXSsPtDZzzUgpUn1BvpIm1ZxYVmmCD5UlJrUmKS0PUNp/R6wvtNkCdBa/coW99YjpD0RWyY9rkdfz9K5sbpW6wtInM2f2iFewpO+3HmKuYnpiXWXUrHsqlhZ9sJJugn7yY4/AUNR2LxdDNYZIEzObfNXG3Bvv4VR6SbTbBbKSAtQOZPD9bqrNY2azzNFmgsvaF/YHpXKH/WKVViY8KPcHMKo8B41WcwIHtKJ5D51Xe6asDfPgaG4np6j7qT5V51D8D4CjnJ4vN+xE+I4iWit99y692fZTHPU1mdqY7tQd+8/LU03FdLHHDABE6EnfupuFw4Qu4KlRKlHU8k8K9b/FTjhoqy7Ix8ad56nGMGt2yUKPpRDBfRwVqzOZU96ifQWqyjbGX2Z9kKsOO4d281da2wRqSBxGvrpUYr6kY5oIYToFh03gE7yEp+U1Yf6HYdVyVA7yCAfdQh3a7p9mw3bzXElSxdUk/iJAHGePhTxLoVzOq9S8eg+EmSpZPEuD5VKOi+EG+e9YNBHMAs6oSQB90mYk3O+/OmL2XIlOYHUwqY7+JpOfYeNBPE9GMKdEpPOEn51nsf0PYnshHHh7oqf6o4gZitJHBUyOWmvdVd1xR7UQOBn0qHZkqc08pGb2j0fyklCEhUAAhIIF5Jy7ydOQrH9MEFIRCTkTmAO4DQA8DAnvUa9KW6vLcXOg3zw8qE7fwyQ2suwBoOKp+7G+qjKWjOiFaSauZbojtXI2ApKikE3AkXAHai4AmfAUex2KC+r6tVit0uAC6sy/ajecpsdxFZXYGMShEKkSQoKA3jLaRobT4Ctxg20xKAFJsZGquM93CtpTajY1qtQldL2+8xmLwaXs4DYQCR1Z7IKQNQRqqdb6Gp8HsltFlveQV/wir5SqRKeyr2QLJPeRTFM9opIyq4Cw+ZrCTxO7MY16iWFManYzaiA24Sf34A86e90QfmVFBTvHWCPS9O+qkAHPlvextz1vTutdNg8uN91G3GJqVboU+IqW+I430eFgC0iDJEEzxHs1EnoJ9shyRkB7SUZecFIzTrEjlVhvFPpuHZAMGZ84Jq61t9xtWVaEnmEx/tj41eJvJmSqVFez1PONt9F8SjEOOZcySeyQYNtCUqjcNL03GFZHWKQUKCglf70gQoCO8HutXq69tNqEKSJO5Vwe5YgjxBoTjtnMOSEAoVvSSPMHQik3lY3p8XKLV1oeavMoUvS53ixnvFGtjvYtow3iH40grJTPAJ3+6ltHYeU507jYjjzG6tJsBtGLZKmYDiUlKkb0rBkg/wAW476IMvia0ZRTivMhUw+4Mz2IXHNUeg+dQvbCESFLV5geZNH8Rsk5GXB7BOVw70KsO1wvaqW0tnqQ8UKniJ3jiK2sefiAK9jD8avOaQ2CDquf1xFFVM34VzJ2iM4AtBiQZjxGtKyKxMD/AN27bhkLUFfxE+hB99L+7x9AJSoKHAgg+d0+ZFHsLtBxAzlPZBibESI3HwrUbI6VtKstMd1/9Jv5GiyY1OaZ5Sro/iAY6tXhceYsaVe0qweEWc0t3/8AbHobilUYDbHLsefuNtJF1DwvQnHbfYb0ufP0FAFsrUt5KlE5Mwgk88p4cKoOtjqm1Am6r8pt8BXDile2nkep+Xgvid//AAOI2mXRmiIJEdxophtquIiPtE7p9ocp31gxtRSc8G6jcbgd5Hr6VqNlYjMls7lCD3xf1q4xlB36jdCE7p/I1TXSNqAHApHePiKL4PaOGXo8jxUB74rPP7IWWmVIIPWnLGhSudD33M8jVPEdGXQpaS0FFESZAF72UYk10WmtUefLhqT0mvn2dj0nB4XDkWcR/K4PgaIN7LZ/zf8AUn5V49/4qo6BKe9z4Jmrg6Iugdlax3Bwj1Aqk+xi6MIazT++x6ycAz/nf6kfKoTgsINXk+LqR7orydHRt4HtOLPIJj/7V1PRlZ1Lnkf+VXbsCVLqvX2PS8XtDZ7Ny8yk/wAWY/E1ltq/SBgUn7PO6r9xB96vlQNnoNmvB8W59c1OX0BeTJbKB/Elwe5JtUtdi1T4eTu5/wAlfE9OXVfsWUt/vuHMrwGg8qAbRdK0rcccLi8puTpY6DcKKY/odihOiuSVAehgmgW09nONJXmbUnsnVJA8DpQtT0KVPh0r02m/PMB7GxAziVFM2MaEcCK1SUOsFK2l5M141SbA3G4wQfGsDgVHOI4it+5j0qZaBsrNKhB7MICPePStJx8LJpeOSi1dbh7ZvTtTfZxGGlJ1LdweeU/lWowPTDZb4CVOBB4OAiO46j+qvO8W5AHfTWcMlaSSlJ7xXOpWehc/w2D8UXY9Yb2XhHbtYpPdnSr0N/WpHOiy/uvpIiOFuHtG1eVf+KFSQSgNyCoHNHdYXBPdV3Z/0fOuGEYhcTqkLPvgVr4ehwVKEIazX39Tev8AR99P3wREe0dOFC3NjuA3UPD/ALFQNfRWtI7eOdHKUp96jUeI6DlIhONxCu51PwTU5HM0o/q9H7BFnYwiCSOKyCqO5It5mqeMZw7QIOJbQN6lqBWe5tMx4ms/iuiKj7S8SvvXPwqJnociR2FDvAV71Cqy6FxjB6z9GV9rdKWgFhjMsRdShCfzNZ3Y20XWlpxDLhQsk3G+8kKTopNbLafQVxeHUGiOsUIlaVpEZpgQkgWA38aBbL6DY1sKbU0FJUCZStKsqhoYSZ5ab6pR+p1QlRWSzW99z0Po59KDS7YtHUrVZTgGZpzd2hqDG/1i1bRGAYxLYylLjf3cqpy/wLF09xrwdLSm0ZXElKpjKpJHoaTDjjcOYd1bKt+UkDymhVOppU4T9p7W/wBFwlJACXBuKrLHcodlXiBWb2hsQIMnMAeIPvEj1rLYP6SdoND7TI+nuyqP68at/wB6zaz9o042eOo9K1vFnm1KFWMso5F8mG1I7JzTeb6giRyIkULW2QatPdJWlAEGZ0BRf8qiTiivRuO+BUNIlXWpZax1hmgmlUP1FZ/D/Wmu0rivExO0A4pxblkFZk9rysKDvNAD2h5fOmYjFrWTc0V6PdGy4Qt0Egnso/FzPLlvrBJHqc927AjZuxnnz2E2/EbJHjv8K9C6PdGVJaSk9sgklXso4xJo3s7ZQSUpAClfh+6n4VqmEtsJCnDmVuEeiR8at2epyVOLnfw5A3ZvRh1YAkhP7th35jc6m4Bo9h+iTSYzkFXOVH1/40v7TKhmcV1aPwjU95+ApjG2yoHqk5E/iIuecfOm5ROdSTzeYZY2U2kWSfd6CPdTy0yNQ3PgT86zWI2ueazxUbeWlU/rr6zAUE9xCfWp5iNOZb4YmzTiWxp6JPyrv11PP+k1h7AnrFrVb7qjE9++o0YUH2Vkk7gT6kwKeMXOmbtWIb3x4pPypvWN7snuNY5CXEiZVA1IVNPTtI7zm5GjGTzpPoaTFhJF0qjwUPWTQXE7IStJKClXEDsnxGnoKiRivwKKDwm3lVF7aRUSFCFj7w3jiD8KHUXQ53du5ntq9A2HDIbShYM2AQo+I7J8ay22ejzjZOWTB9mIIHxr0Re0CrsKudx4/nVHFpCuyq6Tod4NQ5XyO3h+IqUZXPOsO8pWVMEkmAP1pWw2Ns7q05s2UXGeLniEDhuzH8qqI2OBiATqAb8QbA98TWjcw32gBHZQkGP1wFSrROziuNdVKMcluE9k9HC4nrCEtN653O0tXO9k98edEcKpCjlYQ4/Gq1KIR56eQoftHHqfbSASGxqBpbjUmN2wosBtnsIAuU2PdO7862U0jzGoy1L2JxIRZxxpB/ChJUr9eFDnccmeyXD/ACpHwoXZCeyLneffVckqNyT3UOqJUkaLC7Ty/jj+Wi2F222bFSx/EgEegrLr2e2MoJU2oi+fQG+sSQLcO+uN4eCAlWY8rR4mnjaBQSzRuWlsL06onuyn51MrZyTuPjCh/qk1ig2oCbn18amwm2VI9lRHj8DaljTyZup9Vc0GO6PpcEWI/Cbj+hUj3Vktp9A0adVlv/hnKf6TKD3JIrRYfpZNnET+8nXyouzjQ4klshxO9B17r+4+dVhT0Li7fA2jyza/RTrHU9WMqYhaQMq5nUINjbgd2lZ5Oxh9YWhBMIVk7WueJJjgL+Ve0uYVt9J6uJGraxoeHFHeLVlNq7KSpfsnrEGQD+0ET7Kv8RME29N9U2t18wVapFYb5WMq3sxKCobk+0o6k8B86spTb8Iie4cSa02D2W3iUOJSqFEaHWflNMHRxTjS2z2XUgAg749k9xjWkk3mjmcluZTrU7krPO9KtDh8EgJAWrIoCCkmCCLG3hSp4R3PKXlxvSBwQL+degbMwuQKI3dkfwgbu+1eVMYg5ADrXpfQ7pAlxpKXLK9mToqLa7jEVxU4Ybo9HiYtxTQewi+qRmOqtTVvESo5tYFqKsbCS80Ug391D2mF4Y5Hkko3KF7c62z1PO1zRTS6XU66TbnV8v8AZy6UnNmJKusYWOY3Hvp4hVnEFJ/ELjzGlS1cm62IupNT4cZRBQDwJubx509nYpIll5JHA3p/9l4kf4aVc0qA99Ty5LND+IY5g21QkdmJlZ374j3Uv7IVlkA5TvsPSaerAP72Ff1I+dTtYfEWHUK8Voj307PoJxkL+zioJSk2F+2TB/lvSb2Um+dIPDKSP+6spweKOiG0D95c+iRTFbCUf22I/kbEfMnyp4WSqdTyA+KyA5UC/K9RY3C9WjOux4fCtKzs4IsyzH767f8A6PpVJ/AISvM8rrXBokCQO5A95q+XuJ3iZzC4M9XnXb73cKiwWFU6lRixNq0buylP/tPs2x9wan+I0L6T9OMLhG+qbhxY0Snd3mmqbtdlRlKeUdTIdOsb9WaCgYcsE98g+VvWtF0S20jHNJWmA6kQ4jfB17xXk3S3aLjsKdPaUfZ3JTuSK5sHGOIcSWllC02Ch7jxFKUVY9JcE5Rw38S+7HuOEwvUKKViWV6K/CeCuFTDZRw5OYZ8Ov7wvkniBu51ndgfSemzWMQEKNs4EoV3jdW82Y6gpCsO4koP3CZR/KoXT3XHKmoqxw8pxeGpk/5MttTo+4gZ2x1jWoKbkDnGo50DAnSvTm8OlJlMsk3ItkPh7PlBqDHbBadu40CfxtmD3/qalxT0OjltGGYyZYUFZp9rNaOGWPHWrq8O0SAhccVLBjyveiWJ6GAfs3o4JdT8be6qT3RrEo+6hY4pX8wKFF7GUotZscnBkGFFS2xrkV2ZOgib8aaMAArNIsR2FjXiTHDhUIYeTqyvwIPxqRLj3+Qqf3iBTafQyv3Lq9nAIIhFpume+ZNBmMStJztmFJ8iOB4iiqNmvvWWpLaDqBJt+udTYljDsIKES8s7kXJPMiyRTjGWrGrWyzKW0NrypLiOy4BNt4iYPEVJj9pIxLKVeyvUHnvHdNUmdhOHO6uMyrQCMqBzOgtQsEFXZMMtCVrNgbkmOMmwFVnYVltsdONWPtUGHEE5ucag8/eOYo1sj6QsO86GcSQy+AMjmiVA6X3cCDaRrQHo79qnEukQgmR33NvD31gtruIcfya5QEzzkk35T6U03E6KNNVG4n0UcHmuW21z96deB0NKvn1rFvoASjEuJSNBmNvWuVfMNfyvYxP1sk39K1/RUS24lQgSCPG0+6q6mmWxYJHv+dXOj7wcdKRMZeHHT1isL3ySOhPdmh2R0qxWFPZV1iBuVeBwrY7P+lvDOJy4hsoPdKfmK86D8KncdaS2EkwQPH51EZs0qcGtYnqTGNwjxll1IJ3BQSfI0Tw+GWPZIM3un4jWvD8TslIulRFMYffR+yfWn+YiniVzz5cDU29z31LQntNIPcb+oq40EbkqHcr5KrwBPSTaSdH3D/NPvp46abTH+Kr0+Vaqz1/oiNGrDKyPoUEfvef513OOfn+dfPCumm0/81Xp8qrO9K9onV5Y8YosvuxqlVf6fv6H0ap1G+PEz86rP7XbRqtCf1zgV84nbGLcN8Qsz+8fnTXdnOH23Se8k1N4r7t/Rpyaz0Vvke37U6d4RAOfEAxuCvgisltD6XmUWw7ZUeMZR8zXnjWyETck0QbwaEmwgCnzLaFR/DZTd6jCGP6V43GWUvq0H7qbW95oaWG2ZJ7S4sTr4Ux3FxYWBqJ9wEa9oxc61Dk3mz1aPCwo5JGe208SsSam2OZVVDaq5XVnZi8pmql8AQf+Zs1LLgIyqEjnVrAF7DqnDuqQd4m3iKH4VyYyiTWh2E0VOgOjsQc3dHEaXisoJykkjXilTwOU1sGtm/StiGrPtBYH3kGD5XHoK0uA+lPBuaqLZ4KBT6pkVg9sbMU1iw03KswBRNzex8qg2vsFTUdchJJmCIv5Xrdxmr4loeM6FN4XSnbErpf6PYGOlTKx2HEr7ihXoCD6U3EbUaOqEd8KSf8Ab8a8Jd2UgaFaD4/GmJL6fYxCx3k/A004mUuFrta3PZsRjmz7MjucPzqmrEE6KPmfnXlA2njRo9PefmKsM9JtoJ0WD4JqsSOf8pUR6iGFqMXP8s++anGHWBdKiO4x5AD315iPpI2m2IzI8UpJqN36RtpuW65Ke5KPlSxRD8rVex6Fj3VEQpKlDcj2UeKU3V4mge1MS0YGLxCGmk6MNRm7so0PM3rD4jF4p27uJcI1IkgeVV8LhkbhKuJuaTmkbw4Ob1NJ0j6cyx1WFR1DCbAn2lc+U8aw2Cd+1zJmJ31d2+7GVG/21eXZHgJPjVBhUaUSfU7KVONNeEMKxd6VVErEVysjryI3QJNaLZzSMOxmcP2jsZRym3zoXgNn9a9GiRdR4Cm9JcXnd7J7KAAnwqFmcW9g5iWNOVXNmryuNKO4gHzg+lUW3s6QeKQa41iZOulJStK53uOKFjQ9JdkoWW3WhCXDkIGgXMaeY8KqdIejiGWm1trKs6gkTESRrNOwXSWEYhOUwo5m5vlWdb8N4NWNoLS5s9DYUlTiCg5QoZrGNO416DjSqYmtWv49zyFOvScIt2SdvNPr5aFDGdGFIU2lTyUrcslMKuYoTt3AusOIaJClKEgJBnWBu31tMWpLbWHL32judASd4JidNYHnVLpO8lrH4V1dkwoE8OB8M1VLh4KN9NPXqKlxtVzSeeu2rXQAv7EWwlKn3UNlWiVEknwAtVPE7OdW6hlJS4VpCklJtBm88LUY+kbBrUtp1IKkZSmReDMjz+FUuh2L+r4hPXdkLQUpKrReRroDeonSgqnL2yzOqnxFWVDnXTeeX3mc/wDHmmX0MuPkOKj2ESlJOgJJ+Fd6RbDXh1jMQpKvZUPUEbjV3b+xXF48LAltZQrP90ARMndpUXTjpCh1aG0HMlBJUoaSbQONOrShGM7q1nlrmTw/EVZVKdpXTXi0y9gEhMXJq+1h1LuTA4cqrYVsrXJ9kaUW3VwxiexKdtANjsKAqxsaqLlRMXA1NXtqHS1U14xOXKLW9d9Mq+RmcfddWsHVfGjtTzq3h0yauXwo5aWc5M2GzGgEA0UTisqV2MqTAI3XBv5UPwa+yAOFTvTE1MXhzRVSKqZM0Du2UvvYZLQ7ZCQ4vTKmQVIHMkXPDvqztTFE7SaSlHWZECRa0z2r8LVm9h7LGIdKFSISVSncZAHfSZXiGVOraeypQrJLg9uPwzOa+4V3wrSlHFJb7dux4tXhacJuMHmk1Z3/AFd1/Bt0YYqxLpWpKkBCAG7HKTqSOJisrsjo8jFLdfcOVoLUEpRCRCeMboqDZm18Sy2tZZzh2VqdkyZETIkCBuqDYXSgMtqacQotrm4FxIg94rSValJxx99fT5GVPh69KM3TfRZW+du/qUjtTDqcILORqFFKgtWawJTm1FyAPGiI2MlvDJffzAqAytpiSVaAk6WvyrPY51kDsKWs7pRlAHOTfwrQ4vpC3i22wVdWpsyoFJO6LRryrmg4u+K19tP6yO6spxw4L2et739c89yjtbZqPqvXgFJ3pJmZOWxjxoHg2SQD4/KjfSfb6XEoabTlbbA19pRiJI3DXzrPs40pPKsazhi8P2zfho1OXee7yv0LWKcgRGtN2e+EKzHUTHfFvWKrP4uSKoPYswSLRI7ybVEb3uVUmorBuyF98rWpR1JJriXoMUxuurb4a1QEwcNKuJFt9KkaGxwWHDeHccPtKSQO7d5msipe6td0pxgaYDMdoxfgkaeJrFBVqzijhTNPstRLIF98eBqJUzPnT9m4yZR+BRT5WqXFtgqkWmokrM9ChLFFMvMNjKKMJ2M2vCLeCVFxEiEnWIi3GDQEg5MwBITGaN02vyNGdidKWmmnW1KUhaiSnsmAcsCY5it+Hw4rT0OfjMeC9PVNaA3GsNNLQkrWldisR+zJ5giT3VN0h2EtDSXOtLzaiOJAB0Vc1d22tnEtoeCkB4JGdEgSOU6kbuVW9j4kNYf7VSFsKSoxIlB1ykHjy310xpxcnHZrJ+5xutKMIz3Ts00vTL6e4Cw+AeS43h0YopLicwSM0ARIB4EgVxfRCcT1LmJl1Sc10KMj+Inkah2PjC5tBt02lfgEwQB3ARRbphthbOIStnJJRHWBIUoXNp3VUVTcHJ6J99PqE3WjVUItJuN9Fr9DObR2YrDvKaWrNlgiCYIOlqqFoE8q4/ilrUVLJUpRkk60xJJIHE1wSacnh0PapJxglPXcP4RPZqfXWq/XAWmoTipPKqvYlJt3ObRISO8GgKUXontNzNlHChWLdyiaW+RTyi2wPi1faHvq0wrSqCZKjU+HVBg/r862ksjzqVXDK70ZsNnOqyTBy6ExaeFGMI0VomRqBl330gcKAbH2kpmCLpv2ToZEG9GV4xkpKwCggAgDeqbi58ZEd1ZwUdb/ACOqpOT0WujWf19w3sLareGUsuhQJEA5ZAj11ru08WnEYRt4FBcb9tIImCYUY8jQROKxSUiR1iFJJgiYSYmdFfCqKnMOonrG1NG5BRfcMog7tfSutVbQwbd8vdHnS4fFV5q1vtnpla2TXqbLYSPsVMvCG3EqUgmIj73lY0G2diOtfZYbP2KFXOmc3KlRuTawqvh0Zm8icUS3YBK8yRzHdUuAwrrK+sa6smCBcHvi47qvE/Ckslq9cumRm4RWOTau9FmlfrnuEtrOMpxcOFhLSUdpJSnMVGSLRItFZJ/FN9cstDK2VdkeAExuvuq9j8I484tZQCpSiFQbSkXi/wCVC8Vs51IJKcoACjcaGwMTPKuevOU72jlfodPC04U0sU87JWuRYpmZIIocoRUinTTX1ynnXKj0WU+sUVeMeA/XpUG0U5CkcpPfRbZTQzAqsmf1FDttO53SQLaAchXRE4KkbPuV0O1YwhBV2piDpqeAHjVECKv4N5O+x4nT8qGicbWUg8jYRI9snuSYpVR+rk3AkcoI85pUXh+31Fd/8i9DTfSShIDAT+E35CwrCOGLcKMbUfUsyok6+vCgWJN6zgRojRYRcBSx+LMf4VgGfAz60Twz4zJUQFC9joZBFZ/YmJzDq/vfd5jXL3zceIrT7J2Ep5pS2VDrEHttH/cOAPHjY1E4vFcdOty1hehZxeACwOodyKOQFBmBJgSe+NxHOqbe2HwVEtpdyqIUoJ42IzDjxqri35OVwFtxO5Vr8jpUTGLdZzZbZokkTMGfa/OrVSz6eXsbqEZrVS88n9Qlh9otqOVTOWMogKO72onlxpy0YYm6HRcz7PhUA6UKM520KkoNpF0x38Ip7+3m1Bf2NzEEECNJMxyOnE1WKPVfQMFRfpkvKV/5GFGF39bpwGtvzqLqMNKSlLsSc2YgWi0ePpUzO1WQkSzJCpmxtff943Fja1VHsekulQSAn8JjhBsQQL3ihyVtjSMZtv4t90SnGMpsljMb3Uo79DH68aa4lxwjI1lCQkGBF96jprNRP7WJBCUgab+BB3AcKa9th9yQLSEjsp3J07Rk+tDlFqzf0VgUZxeJL5ybZNjcItsSsgSYEX3A25QReqbC73qNxN5dcE9+ZR8B8a71pAlCco/Gv4J4+dZuN34dDT83GnHxO77aD8Y6EklRgbqEOKLkq0SNOfPuq2vZ8r+1kk3CCe0ea/wJ5amiBwqepdWPupjhcjWO6wrWMc7I5JVpVFil8JmNmIzOREzNXlYT7RSRBgweBj3Gh+A/aCLmdPWK0bW0QG25AguLz2vrNjuMGfCtWkyIN6WumNwLK9Gx1oGrR/aJ5gfeHNPlVhGIS4ISoA70rse4HT3U3EbGfKUvZFBOqVg9oDcqBcWvUr2LJ/8AlNDED/NbOR4d6gIX/MD31hKHVWHedLOm7r71JE4p1okBSkyIvcRym3lVs9IcwIcaSuQEzvETxnjuI3VQw4QbYbFA/wDqxACD3SZbV3yO6mYxpxsfa4cp/fTISe4iUnwoUpxyTHz6U34459Vkw/hsSys2SpCOFuEzaSLxUeOaayS2qTOhG6+vDQd88qBYTaradFKHIifUGpHsek+ytPd2vlQ6l1ZpFJwxK0n8y6vDpt9pG+xA7/vVCMEjKMz8ApKikETaMts1yZNuRoap1O9SfM/KkXG4useCVH4CkpLoW5R/f6E2PYaSB1ays2m1tLmY9O+qjLea27f8qQxTcwAtxW4C3oJNPxSHECHCnDp/Dq6Z/cnMP5ikUYXJ3SsJ8TGKsm2zuNxYT2ERm/2jieFBRjtbeM3i/rei2OwgZw2cpKC4YQlXtkb3F+Gg0E1nEm1bqGE5eZid2FGXW1e0I5+G8+A8TVtzYxAztqmASVCN0A77iTEUEwusUU6/qwkpWc03TysQeGvupXV7GmTWX0Ol6LKw7JUNT20+aUqAB7gK5RzD7XZyjMhGbeVIKiTvJVN5N/Su08K6onB/1ZPjNhZknIsKI5RNB2eh2IdMBIF47RAq1ittlDh6s2t+duFHsFtactrm81zJtaEtszbfQjFIcIyAxaQRB5ia0WDwWJQUqIKHB7LqCCruWPvjnrxmrq9spOk/1VF9dTree80OTebJburMMsKbxJDeOYvuea0PPik8q679EhWCrA4tKh+BZII5SJ9RQkbQTMwfM1Yw23CkymRzBM0YuqM1CzyBe0uhONYP2zbc7pKDPMFJHrVUdHn4J6pv+sj41o3dtZzK5UeJN/E1H9eSJvUM1jOa0bAbPR1wi6UpO4ZyQfHdUS+jz9vs255rNaL68kmSbjSwroxKJk+s0It1Z9WZlvo9ijmkMtxv1n3xUjfRJ0mHX/AE+6tR/aaRpHhUB2mkGYvVXM229QZhOjDaLJAJ/EsSO8J3+NEH+jJIlLnb3ryyscmwey34CedJW2KZ/bKxvNPEzPBuV0dD0o7Wc9xFyd5N5Jpg6PBSVo7cLMmBFSr2mTv9a4nah401JrQ1c5NWZCx0AazSErBsfaG7lSV0QabsQ4eIlMHnyPOp07WXxpv9ok8KMT6kpyCIaQoIGU/ZRkmZG7u0FQPYJkKJLevCRrVQY+9SDaPIU229WCbjoZrbGER1qwUACZTut3iqzWGW2JZecb5BR+BvWkehWoBHOffVdWHST7KYjS//AHSub8yDVpRAS3cQv2g05zUhE+cA+tQLCh7WFR/KVj3KrRqwifwiLfrSa45hUkk5ByufhVYiGqe10AE4lIF8ECeJW7/yqyjaRHsYHDjmoOL9FuEelGUsCT2E++nBkDfHdAoxENQBDz+NdTqGkH7rLaW090ICZ8TUOz9hFKwpcWMnMZVbW26jpQO/vM0grhbuoxMaaWiBm0tlnELBcdJ4BKSfU8q430ZZH3CRxKjPlEUTzmuBym5t5tkaKyKaOj7M+wnwUr5Vw9HWioHKfBdvXSroV6U9C6Vwu1oVxshsW6s/1D50qu56VFh4pdTLY1sairWzsRKY4VTwrgW2k8oPeKiw7pSuKi2xpe4bSCN1PzVXZf41PnFQQPSo86e2o0xIO6npQAbnwoA6FkU9DhpiBwFdIApAO6yuKdqJVIUh3HdZXesphTSoAdnNdJ40wmnBdMQ6a6KbTqaEdzUiaZmp1MDuaupV31yK6CKYHZpU2IpwNIDorpM000ioUAOJ51yaaFV2aoDsU0Uq4VjlQI7XIqMvioVYwaRTAsAxSBqt9ZmufWCaBlwKpVTDx40qV2FjM4YlpzL91X6FWsUiCDU+0sNw1SZFJ4Z25G8TVN3zLuPacsN9XWHqG4RVqutrioaE2XArjSQq9cQsGn5TItU2ZNySeFcBp+Tl61wUWC5GtVczVKqolCjCwudJpZ5pqqQpWYXHyZpTTTTimnZjujualm76aBwrpTRhYrjgaWeuAUop2C44rpop0UoowhdCJpBZ50orlOwrizVCrEKzhIQYiSrd+ZqY0poSC50KpvWVxZpoWDTswuRvuXqIv30p7xE1WBvQO6HqcpAD41wDnXU6UWC4/PG6mqd5V0imKVRZiuhdcKVOyClTsLEQ449rwFVMAewrvNKlQtGPYZgzr31bSffSpUAwg0almlSqUZnU6CnjWuUqrYkcajcpUqYbjVU00qVSyhTUqaVKkhM6RrXBpXaVNDFTka1ylTA6mmE12lTQh9R0qVMQ4nSo3DelSo2Aic1FdRp40qVNARO1CKVKs9wQ1dTDdSpVQtji6YulSqgZIjSuUqVQyz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800" name="Picture 8" descr="http://t2.gstatic.com/images?q=tbn:ANd9GcSCWnVHnlmVl02S3L3fByvXyIJixvmBLwif8I9H3IlrQl27jTtw8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73280" y="2071678"/>
            <a:ext cx="2799182" cy="2096686"/>
          </a:xfrm>
          <a:prstGeom prst="rect">
            <a:avLst/>
          </a:prstGeom>
          <a:noFill/>
        </p:spPr>
      </p:pic>
      <p:sp>
        <p:nvSpPr>
          <p:cNvPr id="33802" name="AutoShape 10" descr="data:image/jpeg;base64,/9j/4AAQSkZJRgABAQAAAQABAAD/2wCEAAkGBhISERUUExQUFBQVFhcWFhgVFxQXFRgXFxcWFBYXFBUXHCYeFxwjHBcWHy8gIycpLCwsFR4xNTAqNSYrLCkBCQoKDgwOGg8PGiwfHyUsKS0sLCwsKSwtLCkpLCwsLCkpLCwsLCwsLCwsLCwsLCwqLCwsKSksLCwsLCwsKSwsLP/AABEIAMIBAwMBIgACEQEDEQH/xAAbAAEAAgMBAQAAAAAAAAAAAAAABAUCAwYBB//EADoQAAIBAgMFBQcDAwMFAAAAAAABAgMRBCExBRJBUWEicYGRoQYTMrHB0fBCUvEHFOFygsIVIyQzkv/EABkBAQADAQEAAAAAAAAAAAAAAAABAgMEBf/EACYRAQEBAAIBAwQBBQAAAAAAAAABAgMRIQQxQRIiMlEUE2GBodH/2gAMAwEAAhEDEQA/APuIAAAAAAAAAAAAAAAAAAAAAAAAAAAAAAAAAAAAAAAAAAAAAAAAAAAAAAAAAA14ituRcuS8+hQPbNSWW8o/6beV3ctNtU26eXDU4+jF76Wt2cnNuzXUel6TixrF1fd0q2nUis8+rSv6E3B7SUsnk/QpYwlazl4W+plaS7jOcupTXDix0oKShjnHi33kqO1b8EdM5s/LkvBqeyxBVVNoVOFvBf5IUttVL2vnyslbzH9bKc+n3XRA56ntmplmn4L6Eyjtr90fImcuaa9PuLUGqjiYz+F+HHyNppL2wss9wAEoAAAAAAAAAAAAAAAAAAAB5KSWuRR7T9p406ipxcW9G3fVK9lbXgV1uZ92nHxa5L1mL0EDZe1lVutJLyayzRPJzqancV3i4vVAASqNFDjtlxhU34vW/Z5Pn3F8Um0pt1XySS9L/Uw5+vpdPprZrxWj3R7GTMA5HJ307eu3s4mp3Rs3vz1Eolpe0ezyFc2ytLJ/5I1rGcegs/QiYrDThdp7y+Xh9SPTxL018bIuIVCDjdkp3lDX9uifdyIl/a+dfFKGNaf2L/AbTUspa8+Zx8N5ZNpdPuWGFm7Lv4aovndzfCOXizuOwBF2fiN+GeqyZKO2XudvJ1Lm9UABKAAAAAAAAAAAAAAPGegDkto151JuCT3pJvjuxSe7ny/wQHsOCS3u3JNu8s83lf6eB2GL2epXayl6PvKaph3dp5HByY1m+Xr8PqJ11nw0bKqOnWh17MvHJeWR1hx9ai001k1muhfYvbChTjL9U0rLlzv3GvDqZze2HqcXepc/KyI9TaFNayXhn8ijeLlLOTIeIpqX8ldeovxEY9JO/uq2x3tDFXUHmtW+HciHTrb0d5u7edzlMZsWtvSdKSW8rLe+eV7WOhwk+yo62SXK9sr2MJya3r7nZrg4+PM+i9t8qljxVDxs1OJaxSJMJG2JAjW5kiFUr10ixIdM1zpWzRlGtwZmlryLzSnXTSpczZCVjGpAwhPgybOxhj9nRqZrKXNcejMMPSayk814EuLFakpLP01XcZ2LzXjqp2y3aTV8n9Pxloc5hpyg881wl91wL+rXjGLk3ZJXfcdXBvxZfhw+oxfq7ny2A10a8Zrei00+RsOn3c9nXigACAAAAAAAAAAAAAAKray7S7i1Kna77S7vuZcv4tuH8lbVeRoeHjLW+Whum0YOev5kctj0Za0youHFta9fIiyk9VrqTJVOPF6FfjaLztd2z5Z9TO5bZ1fljiMRK27ayvm+S1slxNmDrpO3Qp62LkteB7s7FXndcE7+TuWk6W+nw6aMz0iUa2fQkRlkWYV44GG813GbmYNEDdTrZEiNfyICdmZxmyth0sb/AD+hqnC5rp1Wjap8ufzJlV9nkJ8DYp2NdSPFCDuiVW6MyVPEqdKVOWV4tKXhlfqQY6mxIiW5RcyqL2T2y1Vcc7cV+cUd8mcVtDYe9UVaj2Z/rjoprmuUl68eZ0exMd7yFn8Ucmaen119tT66Z5OuXP8AlZAA7XlgAAAAAAAAAAAAAVW21o+n58y1K/bMLwXf9CnJ+LTivWooJzNW/nz6ipPkaJ38PzzOR6kjOdf7GCq3urZWs7c+pHmzUpdSGkjXXwV89Ho3zXcasPQhSjJRe9Unk7J2S5K5ZU53Web0RlTwm63vWv3ZlatNftEoy0LKE7oiYjD9rI30aT48cyyl8t5jI2uBg4shRrfyM4mmdzGFS2RFW6StGbIVDVGV0eRkQqmRmYmEGbXElV7czjI1pmyxCrfRZ7T7FTfXH4vuaYOzJEJkeyKuYyTV0elDDEyo1E2705ZJftebL1O53cfJNxw8nHcdfqvQAasgAAAAAAAAAACLtGF4MlGFWF4tdCup3E5vV7cnWpZmuUPkTMXSs+qIksvn4nn9+XrTzESrSuQKsC53LkavRLfU0zeldCrbTmT/AO801ZClTtmeSlld+RXTXqVvqY1XWXTUtKbTimihW7Psvsvg+D7+RcYWTjBp8Cnno3mfDP8Au+0420V78+BnGpcg1k0t7ju3/PMzwb3ll+cxNG+OSdxJnT6mp0Opv3VkzGRftgKWWp4zx0ssjK2iIG6BtiyPGRsuSpWyR7CZ5a+Rpmt3gCTtMUjKMn9CFGt1JNO7KnXTdUw6nCUXx06Pg/M3bHxr+CWqyfeshCJplhv+4pK+dr96tbz+hOb9N7jO9alzV8AD03mgAAAAAAAAAAAACJjsApq6yl6PvOfxeGlB2aty5eDOrMalNSVmrpmO+Ka8tuPmuPDjFUaZnNpl9ifZ6nL4bw7tPJlRjPZ2tH4LTXR7r8nl6nPeLUdmefGvnpTYlpaFXicTuuz4k3H1HSupxlGSzSetunM4na+1qkm7RaXXIzru4s3Xn4dThcWpOz05l1Qk3Tl0svB/wfMMPtepTz+KPHg/E7n2X28q9Cov1QkrrjaSydv9rXgVvs11iyyr7CxuoNrWK7tOJDwfZbgv0tpeeXoTKS3d1LS0fkRqOVeS7n46fT1Ivwzt77WEY2Wepg4sy/uOCV2eVJvTV9B252NNLrkZOPEwjTds34GbeWtx2UhGxtjHmYR4Gy5Pate0tbGOMdjZhqd3c9xFDV65ZCpnXaPRS8SXTqkGOVlz9ORk6vPgVXuVnGtwJNCWa6W/kpqVZ6PPk0WGGq3t+ZFpfLDkx4XoMKUrpMzPTl7nbywAEgAAAAAAAAAAAAAAADmfaTCRlVW/ZqULRuuKb3vmn4HGbW9lIZ7sevG3kfSts4ZSp71s4dpd1rS9L+SKTcujz+fHWu3rek5usdR8i2lsBwb3MmuH+CZ/T/GSVerSlG2/T3r5a035u6m8unid3tbYqmrpK5zeC2G6WJpTfZzaenGMlnnpnoZ+8ejOSaz5drNLdV88kUW38T7uUKiytLdl3Sul3Z2OgfwrwOb9oMP72nVprOT+HK73tYeuRN9nNx/kt8Ljo2slm0SI7z6L1OUwFCtQhH3zSk3a107ZJ5tZX1VlyLzCYvLN3K9J3x9Xwnup17zyMsuiNfvFyG9npkirPpuhJ2v5GbXAwhHXmSIR0yJVvhIoRshOR452XeYzV/X0CkisxOLW/upp/uXH80FWpd3VnrdfbqYz2WlJzVk5K+d7X45o9nik24uPa3bxtnfhbwJjo6/SZhqMbZXs/wBL1Xcb6dJRate8mQVU3Yby1XHn9yXsTeq199/DFZL6+fyGZ3ZGe5Zm678OlpQskjIA9WTp4oAAAAAAAAAAAAAAAAAABzOMo+5q7n6JZx6c4+HyaOmIm0sAqsLaSWcXyf2M+TH1Rtxcn0a/soZFftLZ6qWyyUo270739CXvyjJxmt1rg/zNdTduXSPPsepjfXmNNLRx/b6p5r7eBWU1/wCTLpG/c3ZX8m/ItW1HPpZlXS/9k3zSX5+cS3w0x5tVPtZTbw+/HWlNN9z7Mvo/A0bG2hvRLzF0VKnOD0lGSfirHE7FrbrsVjqkmsWfp20MQSVJvWxV0Jpq5JjLqNRy9LWhn4kqmtCHhZokxqlGWm18DH3naXiaKmI8iJ/1CMnZSWXUjtMxanRrJu3RorNtWpblRK+6/JNevAznj6cLOUkuC5vjl1JmycK8U25xapK1r5bzT0XPTN+BbMur1F+5xfffZCw7nVSUadRQaye7Ltdb20Ov2fg1TglbO2feSgd/HwzF793l83qLyzrrqAAN3MAAAAAAAAAAAAAAAAAAAAAIe0tmxrRs8pL4Zcn9V0Odm50p7lRW5NaS6x+3A641YnCxqR3ZK69U+afBmXJxzTfi5rjx8OVrK9+TIrpKN7FnjtnSotvOUP3cv9aXzWXcQJu+as7+XocVzc+K9Lj3NTwhRefHuOGwuA3W7NPPmdzWqWlFLnmZ7M/prh6mGjPt0q02576b0cm0ty+61a3X5ETGtXqOy8+OHPevlSYOs1qT44pa/wAF7h/6dU46167y0Xu1/wAWWuE9ksNB33HNrNe8k5L/AOXl6Gs4d33cXJ6vi+PLlqFPFVI72Hpe8j+6UlCP+2/xd6y6mFTA7U0/t14VaVvC7ufREj01/jZ+XL/N1L+M/wB/9fMZbHxz+OlPwk36pMn7P9kq9SScl7pLjJyb7lHK534H8bKb6/k68SRT4D2Vw9NqTj7yf7p2fktEW6Vj0G+czPtHHvet3vV7AAWUAAAAAAAAAAAAAAAAAAAAAAAAAAAIeK2RSqawSf7o9mXmtfEmAiyX3TLZ5irw/s3QjLe3XJ8N93S8NC0AEzJ7J1vWvOr2AAlUAAAAAAAAAAAAAAAAAAAAAAAAAAAAAAAAAAAAAAAAAAAAAAAAAAAAAAAAAAAAAAA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804" name="Picture 12" descr="http://www.vetsfera.ru/img_vet/cok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4500570"/>
            <a:ext cx="2857488" cy="21431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46"/>
    </mc:Choice>
    <mc:Fallback xmlns="">
      <p:transition spd="slow" advTm="197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Домашние животные для малышей.mp4">
            <a:hlinkClick r:id="" action="ppaction://media"/>
          </p:cNvPr>
          <p:cNvPicPr>
            <a:picLocks noGrp="1" noChangeAspect="1"/>
          </p:cNvPicPr>
          <p:nvPr>
            <p:ph sz="half"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9512" y="128880"/>
            <a:ext cx="8735888" cy="6180440"/>
          </a:xfrm>
        </p:spPr>
      </p:pic>
    </p:spTree>
    <p:extLst>
      <p:ext uri="{BB962C8B-B14F-4D97-AF65-F5344CB8AC3E}">
        <p14:creationId xmlns:p14="http://schemas.microsoft.com/office/powerpoint/2010/main" val="246039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225"/>
    </mc:Choice>
    <mc:Fallback xmlns="">
      <p:transition spd="slow" advTm="204225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124" objId="5"/>
        <p14:triggerEvt type="onClick" time="1124" objId="5"/>
        <p14:pauseEvt time="204225" objId="5"/>
        <p14:stopEvt time="204225" objId="5"/>
      </p14:showEvt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Прямоугольник 58"/>
          <p:cNvSpPr/>
          <p:nvPr/>
        </p:nvSpPr>
        <p:spPr>
          <a:xfrm rot="2647558">
            <a:off x="5309982" y="5565963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>
                <a:solidFill>
                  <a:srgbClr val="002060"/>
                </a:solidFill>
                <a:latin typeface="Arial Black" pitchFamily="34" charset="0"/>
              </a:rPr>
              <a:t>к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0" y="153989"/>
            <a:ext cx="8686800" cy="610716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    </a:t>
            </a:r>
            <a:r>
              <a:rPr lang="uk-UA" sz="4400" b="1" dirty="0" smtClean="0">
                <a:solidFill>
                  <a:srgbClr val="C00000"/>
                </a:solidFill>
                <a:latin typeface="Monotype Corsiva" pitchFamily="66" charset="0"/>
              </a:rPr>
              <a:t>Відгадаємо кросворд</a:t>
            </a:r>
            <a:endParaRPr lang="ru-RU" sz="4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14744" y="4643446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к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14744" y="3500438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к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14744" y="3143248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а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714744" y="2786058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б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714744" y="2428868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о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714744" y="2071678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с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766282">
            <a:off x="3119842" y="3635204"/>
            <a:ext cx="526039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ш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2877477">
            <a:off x="2764654" y="3269942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о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894452">
            <a:off x="2407134" y="2912920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л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929322" y="4071942"/>
            <a:ext cx="500066" cy="3787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к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18781290">
            <a:off x="4265937" y="3626491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з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00100" y="4071942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к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 rot="18696182">
            <a:off x="4621528" y="3270199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о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500166" y="4071942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о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 rot="18555192">
            <a:off x="4904223" y="2914084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к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429124" y="4071942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к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929190" y="4071942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ш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429256" y="4071942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і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000364" y="4071942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в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500298" y="4071942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о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000232" y="4071942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р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 rot="2577920">
            <a:off x="4269465" y="4480201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к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 rot="2647558">
            <a:off x="4625787" y="4838569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ч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 rot="2892484">
            <a:off x="4978941" y="5198917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>
                <a:solidFill>
                  <a:srgbClr val="002060"/>
                </a:solidFill>
                <a:latin typeface="Arial Black" pitchFamily="34" charset="0"/>
              </a:rPr>
              <a:t>а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 rot="18833193">
            <a:off x="3194901" y="4554697"/>
            <a:ext cx="500066" cy="356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к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 rot="18853118">
            <a:off x="2838386" y="4911473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р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 rot="18879388">
            <a:off x="2474464" y="5271730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у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 rot="18991106">
            <a:off x="2125955" y="5623748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к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714744" y="5715016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г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3714744" y="5357826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у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3714744" y="5000636"/>
            <a:ext cx="5000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с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7" name="Восьмиугольник 36"/>
          <p:cNvSpPr/>
          <p:nvPr/>
        </p:nvSpPr>
        <p:spPr>
          <a:xfrm>
            <a:off x="3500430" y="3857628"/>
            <a:ext cx="928694" cy="785818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А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8" name="Прямоугольник 37"/>
          <p:cNvSpPr>
            <a:spLocks noChangeArrowheads="1"/>
          </p:cNvSpPr>
          <p:nvPr/>
        </p:nvSpPr>
        <p:spPr bwMode="auto">
          <a:xfrm rot="5400000">
            <a:off x="3036082" y="2678904"/>
            <a:ext cx="1857389" cy="500066"/>
          </a:xfrm>
          <a:prstGeom prst="rect">
            <a:avLst/>
          </a:prstGeom>
          <a:solidFill>
            <a:srgbClr val="0000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2000" dirty="0">
              <a:latin typeface="Arial Black" pitchFamily="34" charset="0"/>
            </a:endParaRPr>
          </a:p>
        </p:txBody>
      </p:sp>
      <p:sp>
        <p:nvSpPr>
          <p:cNvPr id="39" name="Прямоугольник 38"/>
          <p:cNvSpPr>
            <a:spLocks noChangeArrowheads="1"/>
          </p:cNvSpPr>
          <p:nvPr/>
        </p:nvSpPr>
        <p:spPr bwMode="auto">
          <a:xfrm>
            <a:off x="1000100" y="4071942"/>
            <a:ext cx="2500331" cy="428628"/>
          </a:xfrm>
          <a:prstGeom prst="rect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2000" dirty="0">
              <a:latin typeface="Arial Black" pitchFamily="34" charset="0"/>
            </a:endParaRPr>
          </a:p>
        </p:txBody>
      </p:sp>
      <p:sp>
        <p:nvSpPr>
          <p:cNvPr id="40" name="Прямоугольник 39"/>
          <p:cNvSpPr>
            <a:spLocks noChangeArrowheads="1"/>
          </p:cNvSpPr>
          <p:nvPr/>
        </p:nvSpPr>
        <p:spPr bwMode="auto">
          <a:xfrm>
            <a:off x="4429124" y="4082732"/>
            <a:ext cx="2000264" cy="357189"/>
          </a:xfrm>
          <a:prstGeom prst="rect">
            <a:avLst/>
          </a:prstGeom>
          <a:solidFill>
            <a:srgbClr val="CC00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2000" dirty="0">
              <a:latin typeface="Arial Black" pitchFamily="34" charset="0"/>
            </a:endParaRPr>
          </a:p>
        </p:txBody>
      </p:sp>
      <p:sp>
        <p:nvSpPr>
          <p:cNvPr id="41" name="Прямоугольник 40"/>
          <p:cNvSpPr>
            <a:spLocks noChangeArrowheads="1"/>
          </p:cNvSpPr>
          <p:nvPr/>
        </p:nvSpPr>
        <p:spPr bwMode="auto">
          <a:xfrm rot="5400000">
            <a:off x="3223939" y="5123143"/>
            <a:ext cx="1428760" cy="500066"/>
          </a:xfrm>
          <a:prstGeom prst="rect">
            <a:avLst/>
          </a:prstGeom>
          <a:solidFill>
            <a:srgbClr val="0099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2000" dirty="0">
              <a:latin typeface="Arial Black" pitchFamily="34" charset="0"/>
            </a:endParaRPr>
          </a:p>
        </p:txBody>
      </p:sp>
      <p:sp>
        <p:nvSpPr>
          <p:cNvPr id="42" name="Прямоугольник 41"/>
          <p:cNvSpPr>
            <a:spLocks noChangeArrowheads="1"/>
          </p:cNvSpPr>
          <p:nvPr/>
        </p:nvSpPr>
        <p:spPr bwMode="auto">
          <a:xfrm rot="2656148">
            <a:off x="2195152" y="3226662"/>
            <a:ext cx="1631122" cy="403223"/>
          </a:xfrm>
          <a:prstGeom prst="rect">
            <a:avLst/>
          </a:prstGeom>
          <a:solidFill>
            <a:srgbClr val="FF33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2000" dirty="0">
              <a:latin typeface="Arial Black" pitchFamily="34" charset="0"/>
            </a:endParaRPr>
          </a:p>
        </p:txBody>
      </p:sp>
      <p:sp>
        <p:nvSpPr>
          <p:cNvPr id="43" name="Прямоугольник 42"/>
          <p:cNvSpPr/>
          <p:nvPr/>
        </p:nvSpPr>
        <p:spPr bwMode="auto">
          <a:xfrm rot="18641351">
            <a:off x="4108121" y="3216291"/>
            <a:ext cx="1474110" cy="465005"/>
          </a:xfrm>
          <a:prstGeom prst="rect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2000" dirty="0">
              <a:latin typeface="Arial Black" pitchFamily="34" charset="0"/>
            </a:endParaRPr>
          </a:p>
        </p:txBody>
      </p:sp>
      <p:sp>
        <p:nvSpPr>
          <p:cNvPr id="44" name="Прямоугольник 43"/>
          <p:cNvSpPr>
            <a:spLocks noChangeArrowheads="1"/>
          </p:cNvSpPr>
          <p:nvPr/>
        </p:nvSpPr>
        <p:spPr bwMode="auto">
          <a:xfrm rot="18918991">
            <a:off x="1922739" y="5076118"/>
            <a:ext cx="1985923" cy="392590"/>
          </a:xfrm>
          <a:prstGeom prst="rect">
            <a:avLst/>
          </a:prstGeom>
          <a:solidFill>
            <a:srgbClr val="6600CC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2000" dirty="0">
              <a:latin typeface="Arial Black" pitchFamily="34" charset="0"/>
            </a:endParaRPr>
          </a:p>
        </p:txBody>
      </p:sp>
      <p:sp>
        <p:nvSpPr>
          <p:cNvPr id="45" name="Прямоугольник 44"/>
          <p:cNvSpPr/>
          <p:nvPr/>
        </p:nvSpPr>
        <p:spPr bwMode="auto">
          <a:xfrm rot="2822743">
            <a:off x="4022160" y="5005238"/>
            <a:ext cx="1976518" cy="475614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2000" dirty="0">
              <a:latin typeface="Arial Black" pitchFamily="34" charset="0"/>
            </a:endParaRPr>
          </a:p>
        </p:txBody>
      </p:sp>
      <p:pic>
        <p:nvPicPr>
          <p:cNvPr id="1026" name="Picture 2" descr="http://t2.gstatic.com/images?q=tbn:ANd9GcRvTuq73euubetSldPVC6h8lc3V5QDGB3fZN35vIB8k3U2vVph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50310" y="3753825"/>
            <a:ext cx="2106186" cy="1489219"/>
          </a:xfrm>
          <a:prstGeom prst="rect">
            <a:avLst/>
          </a:prstGeom>
          <a:noFill/>
        </p:spPr>
      </p:pic>
      <p:sp>
        <p:nvSpPr>
          <p:cNvPr id="1030" name="AutoShape 6" descr="data:image/jpeg;base64,/9j/4AAQSkZJRgABAQAAAQABAAD/2wCEAAkGBhQSERUUEhQUFRUUFBUXGBUYGBcYGBQVFxQVFBQXFBUYHCYeGBokGRQUHy8gIycpLCwsFx8xNTAqNSYrLCkBCQoKDgwOGg8PGikkHCQsLCksLCksLCwsLCwsLCwsKSwsLCwsLCwsLCwsLCwsLCwsLCwsLCwsLCwsLCwsLCwsLP/AABEIAMkA+wMBIgACEQEDEQH/xAAcAAACAwEBAQEAAAAAAAAAAAADBQIEBgEABwj/xAA+EAACAQIEAwYDBQUJAQEBAAABAhEAAwQSITEFQVEGEyJhcYEykaFCUrHB8BQjYnLRBxUzU4KSsuHxQyQX/8QAGQEAAwEBAQAAAAAAAAAAAAAAAAECAwQF/8QAJxEAAgICAgEEAwADAQAAAAAAAAECEQMhEjFBBBNRYSJxsTKB8BT/2gAMAwEAAhEDEQA/APl4FSAqKg0SK847yMV4VLLUlWkBK1dKmRRbmILUGK6tJoLLGHumYmiXVAMzzqqBUy1FDssNbB1JqdnCZjC6k0AvIqxw1mW4pUx4gflUspGnwnYO6B3jpKxtP5VawfYdmMwRPTlWq4Tx2/dCoqK0jUk8hzo+JxVy1cywDoCY6HpXK5yNlFdC8/2b2hbz3CTGpE/Osh2g4Cgb/wDKjEA6xLCIn51s+0XbMpb7sq3i0kaAA761e7LC29oFYYg8uXQGnya2ia0+R8gu4Z7Z8SsvqCKgDX2fjHZQYkHOukkiNCNNx518dxdg23ZT9kkesGK2jK+yHXgiGohuQKrm5XJmrEHW9XC1BiugUxhM1SU1AGpBqkZOa8blQmpgUhkgalNRAqQFAE0NTz0OpqtIZ4GvFaKLVedIoaA7aFdLmoqDBIBgRJ5Cdp6VA3KQzMAV6oA1ICtznJCuk1yuigD0V2KktdoAiKmRXVWuzQIiDRbd4qaETUhSoaZsuyXbf9nfxjwkROpimvFu3Fu5dVlOwidQI6GvnYWpqKyeNGimzVdqe0Vu8oW3vM+laL+yfF21zhjqTzNfM3rqXCNiR6U1jpUhOXLs/RvEe0Fm0hZnUQOu/pXwLi+JF26zgQGZj6SSaqC8xEFjHSTQ2blNU027ZMUoqkRBqamuBK7FBQSa4GqIoiaGelAzwNSivCvUAdqQrgFSVKRRJanFcU1xmoALbSjyIqorVJXougoL31eZ5ocVaw3D2cE7R1qG/kpIqk12aKnhJDCuFRUjMqBXlrlSUV0nOSivRXRU4pCOBa4TRloTrrQgOl9K6hoYFERaYjkVMGpZKHTAKHqSvQhUsulJjJM2tcBqIqYoGSFeiuTUhUjOivVIV6KBnlokVBaIKQz1SyxvXFWmXC+DXcU+RATlUksxhbaLqSTyAnYdaQyiHqQuU4XsfiCguW7bXLbKHV1HxKdjlOs9RypO6EEggggkEHcEaEGi0xnFNTy1EV3NQBKvGo10VLGHw/nVu1xLLpvS7PXoqasq6L6sHJMa0Fk1qFi9GhqNy7JMUqBmYYa1NN65NemugwJOwoij8j8xI+hoMUWwaYiZoZNTJBmSRppAmT0Oogb66+lQy0hHVFFtrQ1WrKJpTQiDrUIox386ExpjOha6K6qmpizU2OiJFDNWe4NCZKGxoioqcV5RUoqbA4KIooRWjW0poZJVqYFHt2pFb3sr2Wt20F2+AzMAUETl5gx7QZpZJcFbHFWL+z39n1y4FuXvAjCcvOOU9Aaf8bNrAYR1s5VLBgVMtIca76/Zj5VPtP22XDplSC5Hggg5SNsw6V8y4txq5fYtdbM3yA9ByrmSlN34NEq7GnZLt9ewZFsnPZn4T9iTqUPKd42q923xy4lbGJS0Uzi4rsAILq0KGI+1AJg6xB2rEC0d+vKmnCeJtZfxeK2+ly2Zy3F5gjr0O4MEVtxt2iaQCaksc59qZ9ouCjD3QFJa1cUXLbHco2wb+IGQfSedLab1oFs4pogqAruapsqj1dDVwCpAUARNcozLpQ4oYGdFeipoKko1rcyBsaKlskVEpJplZhRSYgKcOaJivWsKSYpgvFQFiOUV3g6d7eVepqU35G68FO/hstcR9K1Pafs8EQMPlWew/DyatSTVkyVMrd3Vm3gxFGuYWKs2F0qkibK64So3kimarVmzwZ7gkKAu2ZiFWegZiJ9qTSQLYiS7OkVG7YmtO3ZJl3u4UHp39ufxoeI7IYkibdsXR1tPbuf8WJqLRRkykGvZqu47geIt63LN1B1ZGA+ZEVQFo0uxhKmahaw7EwFJPQCSfQCt7h+yGHw9oXMbcAlQe7nKyyAQI3n9RSclDsaVlHsvwDMovXvgB0WPj8yelWOP9r7aA90cz7Ag6ADTb9edJOPdt8ydzh1C2hoN5jof6CsuhkydzWTg5u5G6koqolu5eZiWYksxkmvBa4gqzbtVqQEtWhFE4lYGRTb0PMfnUk0E0VD0qkSxvJxPDPF/iYJhtzsXSFM/ysF9qzKEg1pOz+N/Z72Zlz23BS4g1DowggjnvQe0fZw4e4MktauDNbbqvNW/iWQD7HnTnG/yCLp0I69FW7WEJ5VG7hyKyo0sqZqmtdNk9KOlgxtQkJggDU+6o1qyelFCnpTSEZVbJ6V5bZp+Qm1SSysaVXIwchThsLJq0+Eq8QBQHmdKdmbkVf2CrvD17tgw3FSsoTvRbOG13Hv+dDkLky5xTjDXFg7Ula+RtTWBQ3sA0kgcreyjbvSYO9aPA8DcoGYrbU7FyBp1jeq+CS3YVsQ8fu9lI3Y/DHvWbvcTu4q6WuMSSZPQDoByApxcm9GkYxq2abF43D2Pt980wAoISerMYJ9BHrSbH8aa4Z5xA2GUdFA2HkKU3LmdjAhVPuT6+lFS3VP72aR10SDTXbeIZT4SR5jT61wiuATrUss0nDOP31ELduA84Yj89ajf7YXgx7xbN2OdyzbY/wC7LP1pVh72WDUsdazeIcxSSQMPiO195pAbu/K3+7WOkJFI8TezHMdT1JJJ9zRXw8UJrW9FUFlZj5VMaV3LFTC6UAWcEJrR9nODDEXlVjFtQXut0trq23lp6ms/ghFfQ+D4DuMCzMP3mLjL/DaUggn+Y6+gpN0hSdD7hHFsPezWL6Wu6LxaTIAqprAzddtaV8c/syGU3ME88+6YjUH7j/kfnWffDP7U24RxG9ZUhTE789fKsuZmrT0IDiFsA99bZbisBlgqw84PKmPAOJNiRiLdyGtJbFxCRHduGygiNTIYqeW1NMbw9MXBxTOchEFcufKT4l1B8PPy5c65cFi0XSwTkYjUk5mjbNPKZMaDyq3n/Gh15FyYIdKjd4UDyprbCxvXc61gskhiUcJFETg36108qZqy+/6/7q0lxYoeWSAVDggFQPB/Kn4cGi5hUr1EkVR8oOBMiTRzg2B0potnNqaIsdNBW3I52xI+EavWsG0607ZW+7oKqs7dKORDIpYNTXDEUNsU+wFEtY88xVLZJM2I1ipWwYiPbzP/AJRHxWxGoPyFW8I8yY+ETrtprr5afSk20NRt0ZbthjBKWR9jVhyzH84oWBwvd4dn5tKj1jX8aVX7xe8zsd2Jk89dK1d7CkYFZBBF06eTLI/4mun/ABVG/kzvDl39f6UzFmKqWVCuNIB095pwuHzLpvSWyroV3hUTtU8RbI3qsXqWWg28e34x+YopvEQOR3HlXMHbmR1B/qPqBXbRGpOs7acqBWQFzUCpvY19f6VFBBq+tgkgae5AGgJ1JphYnv2oqCiruKWq0VLKNP2K7NjE3DnMWkGe4f4AdVHmdvnWqx3EzeuzlyqAFVfuqBAFD7AWcuCuv/nXFtj/AEDMx9PFVzEcKZWEag1zZZboh7ZSZDNTA20o/wCw3N4NWLeCY8orFyQqF2IQ7VSbBCda0VzhbDaKPh+GzuKXuhRmksQOdFGDMTWk/u5QNa5hzbaQsUe6UkZhcOZ2o5aBWjGEUjbWo/sCg6ijle2FCC3ckT0ov7R604a0qgytBOJt/drOTvpDow44dc3EQ208gOR89ac4LhasqkkDww1LLpvMqAqQcx+sFT5afhQ+KYTE2WVGb4gCpGoPkT1reVtdkLXg0p4GVtQGBJOhPSqmD4MUYEgEGQZ/GkFrjN94QkgifamuC4zeS4qXELJG41msnzQXG+i7b7OoHksCoM1XvdlCzmIykmPSod7PeM4ZQp0HlypUeJXWMW2aAd9dquLn4JdLwP8AC9klCwH1B2rnEuFdzhbzFgBl5AEnlvvEcqzty5iFYauJjXX51u+HYXOVs3VzI9rU9WBB1/pTuae2OFXdHyjsf2ZfFYhTDZLdxSxjTQ5oJPPTbzra4/Cg2b8nZkgf6m1+n1rU2mFpms2rYRbZMsf/AKEiSRFV+Llf2d9BLFR6nU/h+Na48rnmSY51Wj5vfwQKxHvVnh2HaNiY5+nM+1NcLwrWY860XC+G921tmWZIyrpB1gs/8P461vmyPG1SHGKcW5GA4lbB1FKDbrQ8ZK52yDSTHpOlLuH8Oe/cW3bEljHtzJPQak1rLsUXoDhEMGPSaILUV9YwHZqylhLLIlwKDJZRqxMkgnUa0vxPZDBHNmV7WX7SuY18nkVxf+hcqLtUfNG0NHe5oP1+tq23/wDNLDCVxNyDqPAv45hWS7S8IbDXe6OsQQ33lMQ3/XlW8Mql0KkxZcYGq1m2XeF5nnsPMnkBvVxMMCIPOtJ2N7PK2KTP8AYkrE5yASit5TBjyrSmF0bXs9hcuBsIFiCzDTdSdGP82p9Iq73LknTarbJOzc6MqmNDXmzfOTYroWd3c56DyoqBthvV3KecVEpIis6QWUktMCcxFGdxGhqBwJ5k1C7w1SIJMetJaHo53iz4mBBHWgrbtz4SAfKjX8IjAabCojiNlGVBE9f60xni5VhAkHc0bu53O1cuIGJg+wqmUIfefImk6APfxSruJqp+1r92rLMrCCMp3oQsg6yKXKux0Zm3jzABEaben/n1q8McTbFxlkZsonccp9Kv2sMHQZlBJaTGkcjH9KNjiAhyIsiBB0A9ac3aQCrGqyOEW0pYiNdoOp1qg73bbKQhYBtht6U5sWXzQ4BWJ0OoX/2uX7toeFWdWJ0HInSNY9qV1oTA2rubMWUiTqpGutWTbtgDuxB6AUys3bfjc6kADXeekVXGJOpZSoUdOusmpoDuO4YTpm8RUaQNIoPD7RBMMxNv29ahc4x3ZJgs0SoAOogbH0NCwnacFjNsqBqxI89atJtCLZupmAIck84P1NIu0uOnEJZXQIst/M8H/jlp9f4wi2mc6gbeZ+yPp8gaw3Cb5vYlmY5mZyT5kmTXZ6KG+b/RMvg23CcCp1bYcup5D6GqXbbjAsWcqn95dkH+FBo0dJ+EeU0xxRa1ZcbKuUsw3Ea3InnAAFfLuO8VOIvFmPPQclUaKB6Vol7uRz8L+g34A3b0DXpWy7C4ZbVtr1w5WuCLc/cBlj7kAD+U9aScG4D3pzPAtoJYmYnkDHLcnyBFa/h3C7VyWuv3qd22Vh4VBQAkQPhgEaeVHqMlfiS/odWuJWyoKtIfbrWC7VdoLveOgb92Rqh2lTpDRoefTSlt7i4RgbKHc/ETpPTyo/Fey95hZa5eQG5buPlMiFUAqJHxEg1zY8ajLk+hXyRC52ru2wLbENlOUMpkELoYPOmPaEd5hcNdMlirqSdCQLjRI66xSvhnZm66qhAtOmdgCpEgLmzEnyK6elMseS3D8KxMz3v/AD0+ldcFG9FKzP4C0WdVHX6DU/Stv2fIR0I/zNf9Qj86T9icAXunwFgQyTHwFlJVj7qB/qq6mJ7tp+64PyroxtNtfQ5dD63x0ZM86CJ8p5RRU7QgbhgpA5HUnlWH/uu7cxL2bZ0F1hmM5VBkoWMGJWIpjcwl+xhmu3WbMl0IE0ggpKsDvH5dK8eWFp1Y7NhgOPW7pIEiNp51bvYxQJnT8TWFwXEm/ZkuJLQ7B1y6LHwnN5g06t45mRRzOunPyrKUZRGhtf7QoMoGpPUH8aNYxKPqCG0+tBBQgKyw7CRMaDnXv7pUNmXMJ6bfKpuxqglvDBhmYn2/Ch2+E2Q2YgCI+tHsYcpA8ZPKfPlS+5xpjcZChXwtlYg6sBoAPWrimA0zgElljkPOqd0AeMW516/Ws7wziN+9iFVwxUsJ3AUEjNEjfyp/hsVclVdAEkgmcxPQwKJR46Yk7B4jFAmDIJjkdvKpf3da/Rq0wGbMW00UDz5D8flSvFYC2zk98wk7Ztqm6GE4bjyt3uWOiyARlJBOdmJG/IAT1FdyFy7q2bKcjDWCZJQx08UE/wANVRhC5R7Y1ZQC4OaGByS2+pIPpGu9ExeIayxfMpNwqDbEgIRtlM+bE+3KtXJONeSdplzD288MI0XVhoDoZifMVYLSrKANQZHQgqQR7E1Tu8SygwsgkKQOQfxFm6AHT3qGFxIIZsx3BB2GUMCBETspUnynzrG9WNsu2LalXgAwdyPigAT883yqVi8SDoxGhB+8I3g8uVVbOKbxogLBc0mJkscwZv8AcNPWoYrjAUqIYhQuwMAQTmnSRsKd2Kxo9y3lLRGTfaQMuaFHWBQ7TJcE5QdAZI6z9az2Pa86MVJDd0xIGWc+YeEEcyFb0kULhlxrZZVC5oBC+KO8ykuNZ8Ik6zyHWiSbV+SbJ9r/AA2lQALLMYHQADl6mkPYrCMMQrKPCklj0BBX5kkR/wBUftFiGe4ukFkUZfu6SwA/mLVo+z3BhatKraXGJLeRiAu+kKTvzJ8q9Wc1g9PH5a/oltkeJcZtnwsrZbiNmH3/AAwQo5tB+lfM+I4E2brIdcrRP3h9lo8wQfevqd7hFvv3uKSHaQ2xXMQFD5dgwBbXf881234Rbi3dtwAo7toXQsvwaDafEPYda5vS5Epcfn+lDrsXYUYQBxPfO+8fZELAPSCfem3D8EiKAVEEsWUDTM65Z8wNqWdmljC2nJIayXEDfxwV9uvpTTA40EEKH3YbAiRAMMNCPTnPSo9Ryjkf/foS6M3xPsy/etdtWkW3bRRlIBD6QzEczB+lNLHC8wQ3NTaZCvTICIXr50/t3hBHWN9tRr+IqrcthliQskjQxoGyg8+gHvWfuXQJUV8ThjdUX8+UlmCzqFDEL6awNPSkHazBJh7FqyDqbjuFGyqQAYHIZtQK0CYBjaUQS9txojQG0Bgny0g+XrWU7dY4PiFVAXcAWwBuWk6D3MV1enVyvwg+i32DxQt97rElYO0EAn3ql2jcW8RcXkXzDyDANH1q3h+A3LNkFILIMzjXxZ1+yADMBo9OWlD4/wAMuG3bvXILFVViI1YLIkDpBWeeUHnV4svLK66Y+jT9mcRbaxmCjMw8ZA1fJorN1jQe1XMOlt1JaHVshgjQFBlWfPSsv2OvAWznnxG4i+UAOfmSPzp3gg1q0wzZiYABgiGKqATpsZ5c65s2SsjFQ2FtLgy5BlP2YABgc/KAKp462ogqApCgecDQAAcopNb42fAw11ZXg6agBWg8xJ+dWeI8TiAzZYIjbYxBadNddfKR5805uUa8jSobpa1FwkSikQPtLBIHrXMhZ1bMAFB8P8WmppJe44FYK06sFBESwI8J3MSV16TVQcVa3eNm4UVhc1YAkPs32tAT4dfL51yddCNdcuyMwMbQOsifzH1qlib5A3jKAQYO8kkMY0Gn6NIU4x4c8ySBKkyJD2yYjaFYqJ6GlnFuPsykByFAYsoPxKxYqOUaNr6U1c2HSNRY46ly4VGpEweTGYYgb78/KjXsZbJyg+ICYB6nKJjzMe1fNeGY1rGS7caUKuyAHMcwZgQQDofET71Ph/GGVbjXJFwsjEmQQJzAAE6zpp0JqpYpbJT+Ta2sOltiykNmuXILaHRwCZOmWWO3WrBKjRO7VeQHKdT9ZrMJae0y99oHRGGpzwbgcgx8JJXbpG0U2dLDwzB8xCzlKwCFAIHi5HT2rDJH5NIsa2Qlu2ot/wDyTKqjQQIMHrqvWlnFMcBLaKzKrskDxbDxnkYZflVdMbJXId85adNTPl/F+NZ/j2JPfQD8IVcu/iyqdPL/AKqoRcnTKejTICLNxjCm4CAumkJqWnmTAiuWxbUEEQiECZO7ggy08iVpCvFDnLXQJKqAOUroTHyq6OKBhrIzEyQegG689QNacoPRNoazmDOg1CnL4oLtMPAiGMIm/wB6KPhbqtbyhc5DAg6Bdidzt4TsfSs4McylQoXwsSGBMNMGDrtI+tN+H3F8NtZYzLHXxsR4h7CRRKFbBOw/DbDm1aZzrmyjQjIchQaazIQe5jzqxiGJxFkDQrbGYAcyNmPTMj6+XnXVvqoUtp4jl0nISCB77UiwanKzM5Yi5k8TxMANzHi3MLpM+9O1JaF0Nm4PkvC4BICrlAAGvwgKJ2GjT5U0sW8jMSZYqF5asNBE77Co2casiYaQNN8pgZZPrNDv44BIYglWmI5Rr89PlV5cryNfSBIp8StKgVvFmnvLkmBAbIwB6gMvPUTVUcJ8EXM7JcUSJXYFbjuI1BGo+flRONlrWc3dQQpWBmEbRG8jSeulB4UMQUS4BmDFwgJjKCIU7SJE01aC9hoAa9ZUZEuLlWZ0IMTrrEFqtWswVlta2rfdrbXQuNVb4ukQNelQxmAd17tgBlKkmdrYOY+vMRVjAMLYJB0IUk9BrlH1mnmz83vvr9iSou8RylxJygDM4jcagEHbcdNhXc693MaAKRsAwGpjy8qC14yGBWCQCCJMagajmM1VuJYiFW2rQ1xhAJ0gbwPaKyck5WOqCtj2IPdxNwyhiNgVdo8oUe9IMXwtMNczZibl9XysRpbUbqCNQSI8W9N7SMTnAMiQJOjNsf8ASBl26VNSb6kPbTVoUEAlMrwSZ5GBpWjyvjx6QUHs3M3dqviJQROkrmAzH/btVPils3QLP22LmORySJnltPuaYJZSwQtq2MqgrAJlQTIjXUTNd73xAAalZnpqZ19/rWSmsck+2g7FOA4UbKkkmLbEADUlmy5ieUQKjxHOcRGuSSsHwkgL4QB/MQdOk01wVibrOxGVZBSRGZiCTA9JmpXcUmdtp3HOQByG+6x8q0ytNufyNMzfA2bMwKkh3yl4+wHZp9id6NxjghxF0XNVC5QwiMygMwCnm05RB2BrQC0q21HQSffX86r4e7IAmAupgzEjSsXkUZDEPGcI4wIUj94bguggqO7VrgQAsdyDkn23pf2m4a627d57Ya5cvNcuEbhRaGUGNlGQ/o1qbyZgRd+BibcEBtTHinkAdR/LS/iXDbjKFQtLaQPhgsxYyToNRBraM+mKjO4ay5K2zorMZaDEahyQT9kjYH7NGwXBlJxK3JZXtBrbtodFLCfPxKOmp6U7w1prWICsZVmYKIPjKqpYt/CZcx1+s8dhC9rPcbKjyXgGIkZRHLTfShToKTMdw3h4uXLAusO6dHKtoJAyzmjn4tvrV4cMXHX7r2syqLrDNAIyIii0YJkgtJPkRWn4fw9LTILi+GzmdI1BgKviEGJA0GmlJ8NjltXXa2sWmcmDPiYRK2iOex6GIq/cbWhVWhtirty7hrndgNdVbagAiXyuzHKJ0IJImqeH4XcyjIFAAiCwkEaMGkzIYEHzoXEh3d5btkZSNRb3GUrrET/mM0eVObNsuob92C2pBYSCdwdOs1Lek1spGOfEkFspgEkgDT29Iqlj0Ny7mXTMQYmYgAb+UVZtLEEjwnnRbWEgE8xJBq1XYqZFMMSYfWZIjbXf8qFguHPcdhvl3/pVzhTlkY9AY+tG4Vissxu3/lDm0nQuKsnh+F3O6ZiuaPn7Ux4XgWYzmKkDQdD1pz2fxCuGttv/AFqa8IKXS2aRH0qHdWx6uivh7ZZizDqJHJp6cxR7XCwEyCMubMRH2hqPrVjC3IZswAX8aNhr4JjcDWawrY2J7FhiG3Zp3OkjbT61S4jwZnZWWV3zCZA9JrTLcHxARyivYZxHzqlXzsG9CXifDjje5b4QjAlG0za+JTGvKndnDZcqqICwB7UO4dR60e1c196anbVktfBXv4HV2OjMAOsgTGnvWWweFumVXMoN1WM6AKJELG+1bTF3JOUdDr0oWFUAlSJ03qpx/KkJPVsXth1VlG5g7zMneDtUG4SrlWaZQlgOUnT9etWyc5gjy864i90yqWPinQj86wV3aKAXcTCwiywIEbaDfequDwjtn7wgazl101kEecRr1ptcsqFJHOZoWGcKQNP6VW+mADFWh3yeI6iOpI31PIzzoaWJcTqS+sExkAJA/CatY14ZWAkCTPSoXbZJDrpOpiplp9AgWMsFZhdXOvPQa0k4lYu/tK3FAgwkn7ObUkD2p+uIzMDl660f9gDQdfikA7EjypxfJ6DXkzWJ4hcZhZDqgzAGfiaIBjyp9heHKqs8ydBpzgztUm4Oq3BcCrMzm5iQRp869etnNlUkcz0NEkl4A7ixBXNrP6mK6rKFGVpJZfLQGSKsJak5jvEVK5hUK69Z96cYeRNgeJYCRIBJyt6AnX1200qncUlGDRERB1PiEmf+qv4njC2lGY+VVcWM6d5Jg678vOtMsF3EI35ADATmZt2trA9MxAzeZO1L37OeBC7BYgsNYQAeLIdYO2/Sm2YtGog7D8DVfiVt782wwU6wZI5HWB61MY7KB4MI9pBbb/CMtmOp0K6ZdNiaZYXAsEEd3H8IMa69Kyr2GUC2PC6EBiI1jTSKa4QXggGYnzO+81aWtkoRYg/uRbK+IAfSi2b1s2QvOIqXE/8AEPpSvDbe5/GpW0bvsfcI7PjIQZg7UTC8FS38zFOeHf4Y9B+FK7nxmspSdC8hLWHFtw6nXp1HSmGL4sBHnS299n1FB4n8IpRm+iWhvjmV7YGaJiCKoYBu7J8UyKhh/sfrlVTH/wCIalzchqKoYYfHTmB6mrOFvqNqQXNv151c4ZtTUfJI7tXgWiiPdCnUgUrw/wAftQOLb/rpTWkDQ9w+JEnWaL3wDA8jpWe4ZsfWrT/AP5vzq4Tel/sXFMcOyq+bl1qOJdLi6EaHSq/2fl+NVMLu3661csjS+mTwLo1EcqGgRQw33M0I865yNYRk6KosWsUjLlJFTtty0is5hvjPqaYn4h7VpfgKGVq0IMmpDEjQTqKr86q2/wDEPpSi66HxHKup1nao3byjU0l4f8Tetd4ltWvPxRPAZnFqDvVd+pb0FI7m4o2K2+VZ3Y0ipx66tyIOomu4Xik2HDsNJrOXfib1P41Uu/C1bxjaRk50x/w3tCO9WTCxR8b2jRXLKdZMeelYu1y9KDf3rf21ZPN0a3DcaXPnc6sa1djiQKgxyr5j/l/zCtphPgHpWeSFGuPZ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51" name="Picture 4" descr="http://vsezhivotnye.com/sites/default/files/u37/2010/12/dog1_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2942" y="819893"/>
            <a:ext cx="2337385" cy="1484333"/>
          </a:xfrm>
          <a:prstGeom prst="rect">
            <a:avLst/>
          </a:prstGeom>
          <a:noFill/>
        </p:spPr>
      </p:pic>
      <p:pic>
        <p:nvPicPr>
          <p:cNvPr id="1032" name="Picture 8" descr="http://t1.gstatic.com/images?q=tbn:ANd9GcRGzwoWg_FxD1kXgHtyu_AxFToNExf90N6VSiFf-cEDtcua3tM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6299" y="2428869"/>
            <a:ext cx="1802966" cy="1566038"/>
          </a:xfrm>
          <a:prstGeom prst="rect">
            <a:avLst/>
          </a:prstGeom>
          <a:noFill/>
        </p:spPr>
      </p:pic>
      <p:pic>
        <p:nvPicPr>
          <p:cNvPr id="1034" name="Picture 10" descr="http://t2.gstatic.com/images?q=tbn:ANd9GcQgQQwcz0k7Bx9lBNpRzzOMd0gwp7dBGtxiV5Ek9JX6RQKHT6O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0361" y="5173429"/>
            <a:ext cx="1708741" cy="1495931"/>
          </a:xfrm>
          <a:prstGeom prst="rect">
            <a:avLst/>
          </a:prstGeom>
          <a:noFill/>
        </p:spPr>
      </p:pic>
      <p:pic>
        <p:nvPicPr>
          <p:cNvPr id="1038" name="Picture 14" descr="http://upload.wikimedia.org/wikipedia/commons/thumb/7/72/Anser_anser_2_(Piotr_Kuczynski).jpg/260px-Anser_anser_2_(Piotr_Kuczynski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47327" y="437830"/>
            <a:ext cx="1883859" cy="1412895"/>
          </a:xfrm>
          <a:prstGeom prst="rect">
            <a:avLst/>
          </a:prstGeom>
          <a:noFill/>
        </p:spPr>
      </p:pic>
      <p:pic>
        <p:nvPicPr>
          <p:cNvPr id="1040" name="Picture 16" descr="http://t2.gstatic.com/images?q=tbn:ANd9GcRDt0GsKO7OFViLSxU2i0ttbi3D-Js5vGLzkD16h9VPFy8w0rQfH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50310" y="2155327"/>
            <a:ext cx="1931186" cy="1360428"/>
          </a:xfrm>
          <a:prstGeom prst="rect">
            <a:avLst/>
          </a:prstGeom>
          <a:noFill/>
        </p:spPr>
      </p:pic>
      <p:pic>
        <p:nvPicPr>
          <p:cNvPr id="1042" name="Picture 18" descr="http://www.rbc.ua/static/img/c/h/chicken_250x20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64638" y="875466"/>
            <a:ext cx="1941753" cy="1553402"/>
          </a:xfrm>
          <a:prstGeom prst="rect">
            <a:avLst/>
          </a:prstGeom>
          <a:noFill/>
        </p:spPr>
      </p:pic>
      <p:pic>
        <p:nvPicPr>
          <p:cNvPr id="1044" name="Picture 20" descr="http://upload.wikimedia.org/wikipedia/commons/thumb/f/ff/Domestic_goat_kid_in_capeweed.jpg/275px-Domestic_goat_kid_in_capeweed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81233" y="5450326"/>
            <a:ext cx="2014433" cy="1340514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85720" y="1144278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1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0327" y="2000242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1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34919" y="4832498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</a:t>
            </a:r>
            <a:endParaRPr lang="ru-RU" dirty="0"/>
          </a:p>
        </p:txBody>
      </p:sp>
      <p:sp>
        <p:nvSpPr>
          <p:cNvPr id="46" name="Прямоугольник 45"/>
          <p:cNvSpPr/>
          <p:nvPr/>
        </p:nvSpPr>
        <p:spPr>
          <a:xfrm>
            <a:off x="572021" y="4122733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</a:t>
            </a:r>
            <a:endParaRPr lang="ru-RU" dirty="0"/>
          </a:p>
        </p:txBody>
      </p:sp>
      <p:sp>
        <p:nvSpPr>
          <p:cNvPr id="47" name="Прямоугольник 46"/>
          <p:cNvSpPr/>
          <p:nvPr/>
        </p:nvSpPr>
        <p:spPr>
          <a:xfrm>
            <a:off x="6429388" y="5072074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3</a:t>
            </a:r>
            <a:endParaRPr lang="ru-RU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4715359" y="5575332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/>
              <a:t>7</a:t>
            </a:r>
            <a:endParaRPr lang="ru-RU" dirty="0"/>
          </a:p>
        </p:txBody>
      </p:sp>
      <p:sp>
        <p:nvSpPr>
          <p:cNvPr id="49" name="Прямоугольник 48"/>
          <p:cNvSpPr/>
          <p:nvPr/>
        </p:nvSpPr>
        <p:spPr>
          <a:xfrm>
            <a:off x="6626117" y="1194856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4</a:t>
            </a:r>
            <a:endParaRPr lang="ru-RU" dirty="0"/>
          </a:p>
        </p:txBody>
      </p:sp>
      <p:sp>
        <p:nvSpPr>
          <p:cNvPr id="50" name="Прямоугольник 49"/>
          <p:cNvSpPr/>
          <p:nvPr/>
        </p:nvSpPr>
        <p:spPr>
          <a:xfrm>
            <a:off x="55377" y="2618332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5</a:t>
            </a:r>
            <a:endParaRPr lang="ru-RU" dirty="0"/>
          </a:p>
        </p:txBody>
      </p:sp>
      <p:sp>
        <p:nvSpPr>
          <p:cNvPr id="52" name="Прямоугольник 51"/>
          <p:cNvSpPr/>
          <p:nvPr/>
        </p:nvSpPr>
        <p:spPr>
          <a:xfrm>
            <a:off x="4195048" y="1194856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/>
              <a:t>6</a:t>
            </a:r>
            <a:endParaRPr lang="ru-RU" dirty="0"/>
          </a:p>
        </p:txBody>
      </p:sp>
      <p:sp>
        <p:nvSpPr>
          <p:cNvPr id="54" name="Прямоугольник 53"/>
          <p:cNvSpPr/>
          <p:nvPr/>
        </p:nvSpPr>
        <p:spPr>
          <a:xfrm>
            <a:off x="6429388" y="2835541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7</a:t>
            </a:r>
            <a:endParaRPr lang="ru-RU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6429388" y="5708945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8</a:t>
            </a:r>
            <a:endParaRPr lang="ru-RU" dirty="0"/>
          </a:p>
        </p:txBody>
      </p:sp>
      <p:sp>
        <p:nvSpPr>
          <p:cNvPr id="65" name="Прямоугольник 64"/>
          <p:cNvSpPr/>
          <p:nvPr/>
        </p:nvSpPr>
        <p:spPr>
          <a:xfrm>
            <a:off x="2279604" y="3264128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5</a:t>
            </a:r>
            <a:endParaRPr lang="ru-RU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429124" y="2723347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8</a:t>
            </a:r>
            <a:endParaRPr lang="ru-RU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2075236" y="5025708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/>
              <a:t>6</a:t>
            </a:r>
            <a:endParaRPr lang="ru-RU" dirty="0"/>
          </a:p>
        </p:txBody>
      </p:sp>
      <p:sp>
        <p:nvSpPr>
          <p:cNvPr id="68" name="Прямоугольник 67"/>
          <p:cNvSpPr/>
          <p:nvPr/>
        </p:nvSpPr>
        <p:spPr>
          <a:xfrm>
            <a:off x="6018894" y="3634278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3</a:t>
            </a:r>
            <a:endParaRPr lang="ru-RU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3286331" y="5677506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4</a:t>
            </a:r>
            <a:endParaRPr lang="ru-RU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589"/>
    </mc:Choice>
    <mc:Fallback xmlns="">
      <p:transition spd="slow" advTm="605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    </a:t>
            </a:r>
            <a:r>
              <a:rPr lang="uk-UA" b="1" dirty="0" smtClean="0">
                <a:solidFill>
                  <a:srgbClr val="C00000"/>
                </a:solidFill>
                <a:latin typeface="Monotype Corsiva" pitchFamily="66" charset="0"/>
              </a:rPr>
              <a:t>Пам’ятник сенбернару у Парижі</a:t>
            </a:r>
            <a:endParaRPr lang="ru-RU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Take the video tour on the ZOO!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071678"/>
            <a:ext cx="6500858" cy="409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3"/>
    </mc:Choice>
    <mc:Fallback xmlns="">
      <p:transition spd="slow" advTm="2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> </a:t>
            </a:r>
            <a:r>
              <a:rPr lang="uk-UA" b="1" dirty="0" smtClean="0">
                <a:solidFill>
                  <a:srgbClr val="C00000"/>
                </a:solidFill>
                <a:latin typeface="Monotype Corsiva" pitchFamily="66" charset="0"/>
              </a:rPr>
              <a:t>Пам’ятник їздовій собаці  на Алясці</a:t>
            </a:r>
            <a:endParaRPr lang="ru-RU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Take the video tour on the ZOO!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785926"/>
            <a:ext cx="6643734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07"/>
    </mc:Choice>
    <mc:Fallback xmlns="">
      <p:transition spd="slow" advTm="15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</a:t>
            </a:r>
            <a:r>
              <a:rPr lang="uk-UA" sz="4400" b="1" dirty="0" smtClean="0">
                <a:solidFill>
                  <a:srgbClr val="C00000"/>
                </a:solidFill>
                <a:latin typeface="Monotype Corsiva" pitchFamily="66" charset="0"/>
              </a:rPr>
              <a:t>Пам’ятник  гусям  у  Римі</a:t>
            </a:r>
            <a:endParaRPr lang="ru-RU" sz="4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http://s.imhonet.ru/0/tmp_user_files/25/9a/259a0524dfba6a6981f23c1b7e04cf85/xlarge/512b84a1f099418ef8c98e84bd69203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5" y="1646872"/>
            <a:ext cx="6327798" cy="421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4"/>
    </mc:Choice>
    <mc:Fallback xmlns="">
      <p:transition spd="slow" advTm="20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  </a:t>
            </a:r>
            <a:r>
              <a:rPr lang="uk-UA" sz="4400" b="1" dirty="0" smtClean="0">
                <a:solidFill>
                  <a:srgbClr val="C00000"/>
                </a:solidFill>
                <a:latin typeface="Monotype Corsiva" pitchFamily="66" charset="0"/>
              </a:rPr>
              <a:t>Пам’ятник  корові у  Голландії</a:t>
            </a:r>
            <a:endParaRPr lang="ru-RU" sz="4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 (700x525, 104Kb)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668065"/>
            <a:ext cx="6286543" cy="4547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4"/>
    </mc:Choice>
    <mc:Fallback xmlns="">
      <p:transition spd="slow" advTm="19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</a:t>
            </a:r>
            <a:r>
              <a:rPr lang="uk-UA" sz="4400" b="1" dirty="0" smtClean="0">
                <a:solidFill>
                  <a:srgbClr val="C00000"/>
                </a:solidFill>
                <a:latin typeface="Monotype Corsiva" pitchFamily="66" charset="0"/>
              </a:rPr>
              <a:t>Пам’ятник свині  у Данії </a:t>
            </a:r>
            <a:endParaRPr lang="ru-RU" sz="4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http://www.svali.ru/pic/story_pics/731/st_ad3898e3183e6de8af31b9edcb8467d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571612"/>
            <a:ext cx="6786610" cy="439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91"/>
    </mc:Choice>
    <mc:Fallback xmlns="">
      <p:transition spd="slow" advTm="46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    </a:t>
            </a:r>
            <a:r>
              <a:rPr lang="uk-UA" sz="4400" b="1" dirty="0" smtClean="0">
                <a:solidFill>
                  <a:srgbClr val="C00000"/>
                </a:solidFill>
                <a:latin typeface="Monotype Corsiva" pitchFamily="66" charset="0"/>
              </a:rPr>
              <a:t>Пам’ятник свині у Полтаві</a:t>
            </a:r>
            <a:endParaRPr lang="ru-RU" sz="4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1026" name="Picture 2" descr="http://www.rv.org.ua/news/horoscope07/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541527"/>
            <a:ext cx="7272808" cy="4839801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69"/>
    </mc:Choice>
    <mc:Fallback xmlns="">
      <p:transition spd="slow" advTm="55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3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3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3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3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3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.9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5.2|3.6|4.6|10.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3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396</TotalTime>
  <Words>140</Words>
  <Application>Microsoft Office PowerPoint</Application>
  <PresentationFormat>Экран (4:3)</PresentationFormat>
  <Paragraphs>75</Paragraphs>
  <Slides>27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Трек</vt:lpstr>
      <vt:lpstr>Свійські   тварини</vt:lpstr>
      <vt:lpstr>    Первісні люди</vt:lpstr>
      <vt:lpstr>   Кури, курчата</vt:lpstr>
      <vt:lpstr>      СВИНІ</vt:lpstr>
      <vt:lpstr>   КОНІ</vt:lpstr>
      <vt:lpstr>Презентация PowerPoint</vt:lpstr>
      <vt:lpstr>    КОРОВИ</vt:lpstr>
      <vt:lpstr>    Собака - пастух</vt:lpstr>
      <vt:lpstr>  </vt:lpstr>
      <vt:lpstr>Презентация PowerPoint</vt:lpstr>
      <vt:lpstr>Презентация PowerPoint</vt:lpstr>
      <vt:lpstr>Презентация PowerPoint</vt:lpstr>
      <vt:lpstr>    із шкіри :</vt:lpstr>
      <vt:lpstr>    із шерсті овець :</vt:lpstr>
      <vt:lpstr>     із пір’я : </vt:lpstr>
      <vt:lpstr>  із ріг тварин :</vt:lpstr>
      <vt:lpstr>      Молоко</vt:lpstr>
      <vt:lpstr>    Свині</vt:lpstr>
      <vt:lpstr>    Кури</vt:lpstr>
      <vt:lpstr>Презентация PowerPoint</vt:lpstr>
      <vt:lpstr>    Відгадаємо кросворд</vt:lpstr>
      <vt:lpstr>    Пам’ятник сенбернару у Парижі</vt:lpstr>
      <vt:lpstr> Пам’ятник їздовій собаці  на Алясці</vt:lpstr>
      <vt:lpstr>    Пам’ятник  гусям  у  Римі</vt:lpstr>
      <vt:lpstr>  Пам’ятник  корові у  Голландії</vt:lpstr>
      <vt:lpstr>     Пам’ятник свині  у Данії </vt:lpstr>
      <vt:lpstr>    Пам’ятник свині у Полтаві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222</cp:lastModifiedBy>
  <cp:revision>45</cp:revision>
  <dcterms:created xsi:type="dcterms:W3CDTF">2013-01-25T18:21:15Z</dcterms:created>
  <dcterms:modified xsi:type="dcterms:W3CDTF">2013-02-05T07:40:03Z</dcterms:modified>
</cp:coreProperties>
</file>