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9" r:id="rId2"/>
    <p:sldId id="278" r:id="rId3"/>
    <p:sldId id="262" r:id="rId4"/>
    <p:sldId id="263" r:id="rId5"/>
    <p:sldId id="264" r:id="rId6"/>
    <p:sldId id="279" r:id="rId7"/>
    <p:sldId id="266" r:id="rId8"/>
    <p:sldId id="273" r:id="rId9"/>
    <p:sldId id="274" r:id="rId10"/>
    <p:sldId id="267" r:id="rId11"/>
    <p:sldId id="268" r:id="rId12"/>
    <p:sldId id="280" r:id="rId13"/>
    <p:sldId id="281" r:id="rId14"/>
    <p:sldId id="282" r:id="rId15"/>
    <p:sldId id="261" r:id="rId16"/>
    <p:sldId id="283" r:id="rId17"/>
    <p:sldId id="27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5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AF164-23FA-4F71-B38A-1167F1CDA9BB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BB8D6-FA7A-4B94-9DCF-97EE944813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AF164-23FA-4F71-B38A-1167F1CDA9BB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BB8D6-FA7A-4B94-9DCF-97EE944813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AF164-23FA-4F71-B38A-1167F1CDA9BB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BB8D6-FA7A-4B94-9DCF-97EE944813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AF164-23FA-4F71-B38A-1167F1CDA9BB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BB8D6-FA7A-4B94-9DCF-97EE944813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AF164-23FA-4F71-B38A-1167F1CDA9BB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BB8D6-FA7A-4B94-9DCF-97EE944813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AF164-23FA-4F71-B38A-1167F1CDA9BB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BB8D6-FA7A-4B94-9DCF-97EE944813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AF164-23FA-4F71-B38A-1167F1CDA9BB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BB8D6-FA7A-4B94-9DCF-97EE944813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AF164-23FA-4F71-B38A-1167F1CDA9BB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BB8D6-FA7A-4B94-9DCF-97EE944813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AF164-23FA-4F71-B38A-1167F1CDA9BB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C2BB8D6-FA7A-4B94-9DCF-97EE944813D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AF164-23FA-4F71-B38A-1167F1CDA9BB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BB8D6-FA7A-4B94-9DCF-97EE944813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AF164-23FA-4F71-B38A-1167F1CDA9BB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BB8D6-FA7A-4B94-9DCF-97EE944813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5AAF164-23FA-4F71-B38A-1167F1CDA9BB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C2BB8D6-FA7A-4B94-9DCF-97EE944813D6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" Type="http://schemas.openxmlformats.org/officeDocument/2006/relationships/image" Target="../media/image7.pn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4.png"/><Relationship Id="rId7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684020" y="188641"/>
            <a:ext cx="663239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8000" b="1" cap="none" spc="50" dirty="0" err="1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Урок-квес</a:t>
            </a:r>
            <a:r>
              <a:rPr lang="uk-UA" sz="80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</a:t>
            </a:r>
            <a:endParaRPr lang="ru-RU" sz="8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idx="4294967295"/>
          </p:nvPr>
        </p:nvSpPr>
        <p:spPr>
          <a:xfrm>
            <a:off x="3203848" y="3501008"/>
            <a:ext cx="5760640" cy="3168352"/>
          </a:xfrm>
        </p:spPr>
        <p:txBody>
          <a:bodyPr>
            <a:normAutofit fontScale="92500" lnSpcReduction="10000"/>
          </a:bodyPr>
          <a:lstStyle/>
          <a:p>
            <a:pPr algn="r"/>
            <a:endParaRPr lang="uk-UA" dirty="0" smtClean="0"/>
          </a:p>
          <a:p>
            <a:pPr algn="r">
              <a:buNone/>
            </a:pPr>
            <a:endParaRPr lang="uk-UA" dirty="0" smtClean="0"/>
          </a:p>
          <a:p>
            <a:pPr algn="r"/>
            <a:endParaRPr lang="uk-UA" dirty="0" smtClean="0"/>
          </a:p>
          <a:p>
            <a:pPr algn="r"/>
            <a:endParaRPr lang="uk-UA" dirty="0" smtClean="0"/>
          </a:p>
          <a:p>
            <a:pPr algn="r"/>
            <a:endParaRPr lang="uk-UA" dirty="0" smtClean="0"/>
          </a:p>
          <a:p>
            <a:pPr algn="r"/>
            <a:endParaRPr lang="uk-UA" dirty="0" smtClean="0"/>
          </a:p>
          <a:p>
            <a:pPr algn="r"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Підготувала класний керівник 2-А класу</a:t>
            </a:r>
          </a:p>
          <a:p>
            <a:pPr algn="r"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Якименко Оксана Миколаївна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3" descr="H:\unnam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84785"/>
            <a:ext cx="8064896" cy="4465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539247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484784"/>
            <a:ext cx="777686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нашій господі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алинонька росте,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ясним та білим цвітом весною зацвіте.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err="1" smtClean="0">
                <a:latin typeface="Times New Roman" pitchFamily="18" charset="0"/>
                <a:cs typeface="Times New Roman" pitchFamily="18" charset="0"/>
              </a:rPr>
              <a:t>гарная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вербиця над річкою стоїть.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Ї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ї осіннє листя летить, </a:t>
            </a:r>
            <a:r>
              <a:rPr lang="uk-UA" sz="3200" b="1" dirty="0" err="1" smtClean="0">
                <a:latin typeface="Times New Roman" pitchFamily="18" charset="0"/>
                <a:cs typeface="Times New Roman" pitchFamily="18" charset="0"/>
              </a:rPr>
              <a:t>летить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3200" b="1" dirty="0" err="1" smtClean="0">
                <a:latin typeface="Times New Roman" pitchFamily="18" charset="0"/>
                <a:cs typeface="Times New Roman" pitchFamily="18" charset="0"/>
              </a:rPr>
              <a:t>летить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…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азвати цю країну ви мусите скоріш,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в цьому допоможе чудовий акровірш</a:t>
            </a:r>
            <a:r>
              <a:rPr lang="uk-UA" b="1" dirty="0" smtClean="0"/>
              <a:t>! </a:t>
            </a:r>
            <a:endParaRPr lang="ru-RU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4048" y="1844825"/>
            <a:ext cx="381642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Працювати дружно</a:t>
            </a:r>
          </a:p>
          <a:p>
            <a:pPr marL="342900" indent="-342900">
              <a:buAutoNum type="arabicPeriod"/>
            </a:pP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Робота команди залежить  від кожного</a:t>
            </a:r>
          </a:p>
          <a:p>
            <a:pPr marL="342900" indent="-342900">
              <a:buAutoNum type="arabicPeriod"/>
            </a:pP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Вміти слухати один одного і не перебивати</a:t>
            </a:r>
          </a:p>
          <a:p>
            <a:pPr marL="342900" indent="-342900">
              <a:buAutoNum type="arabicPeriod"/>
            </a:pP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Бути активними та творчими</a:t>
            </a:r>
          </a:p>
          <a:p>
            <a:pPr marL="342900" indent="-342900">
              <a:buAutoNum type="arabicPeriod"/>
            </a:pP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Поважати один одного</a:t>
            </a:r>
          </a:p>
          <a:p>
            <a:pPr marL="342900" indent="-342900">
              <a:buAutoNum type="arabicPeriod"/>
            </a:pP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Не викрикувати</a:t>
            </a:r>
          </a:p>
          <a:p>
            <a:pPr marL="342900" indent="-342900">
              <a:buAutoNum type="arabicPeriod"/>
            </a:pP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До завдань ставитися відповідально</a:t>
            </a:r>
          </a:p>
          <a:p>
            <a:pPr marL="342900" indent="-342900">
              <a:buAutoNum type="arabicPeriod"/>
            </a:pP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Прагнути до перемоги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99592" y="692696"/>
            <a:ext cx="7056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Правила роботи в команд</a:t>
            </a:r>
            <a:r>
              <a:rPr lang="uk-UA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і</a:t>
            </a:r>
            <a:endParaRPr lang="ru-RU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8" name="AutoShape 2" descr="Тренинг «Команда моей мечты» | Сайт для студентов КФ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0" name="AutoShape 4" descr="Тренинг «Команда моей мечты» | Сайт для студентов КФ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42" name="Picture 6" descr="Чем отличается команда от коллекти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773" y="1700808"/>
            <a:ext cx="4930275" cy="46085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338728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305800" cy="1442424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1 завдання</a:t>
            </a:r>
            <a:br>
              <a:rPr lang="uk-UA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b="1" dirty="0" err="1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Пазли</a:t>
            </a:r>
            <a:r>
              <a:rPr lang="uk-UA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«Карта України»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4" name="AutoShape 2" descr="Пазли “Карта України”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16" name="AutoShape 4" descr="Пазли “Карта України”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317" name="Picture 5" descr="H:\Без назван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772816"/>
            <a:ext cx="7803191" cy="43924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428147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76672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60232" y="476672"/>
            <a:ext cx="2483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ru-RU" dirty="0"/>
          </a:p>
        </p:txBody>
      </p:sp>
      <p:pic>
        <p:nvPicPr>
          <p:cNvPr id="26626" name="Picture 2" descr="gannaguseva.io.u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20779"/>
            <a:ext cx="8300022" cy="4766030"/>
          </a:xfrm>
          <a:prstGeom prst="rect">
            <a:avLst/>
          </a:prstGeom>
          <a:noFill/>
        </p:spPr>
      </p:pic>
      <p:sp>
        <p:nvSpPr>
          <p:cNvPr id="10" name="Заголовок 9"/>
          <p:cNvSpPr>
            <a:spLocks noGrp="1"/>
          </p:cNvSpPr>
          <p:nvPr>
            <p:ph type="title" idx="4294967295"/>
          </p:nvPr>
        </p:nvSpPr>
        <p:spPr>
          <a:xfrm>
            <a:off x="0" y="704850"/>
            <a:ext cx="8229600" cy="852488"/>
          </a:xfrm>
        </p:spPr>
        <p:txBody>
          <a:bodyPr/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Україна - це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1563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:\001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4667" y="1556792"/>
            <a:ext cx="8726233" cy="5112568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0" y="549275"/>
            <a:ext cx="8229600" cy="1008063"/>
          </a:xfrm>
        </p:spPr>
        <p:txBody>
          <a:bodyPr/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Україна (яка?)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841" y="353339"/>
            <a:ext cx="1550988" cy="1526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16832"/>
            <a:ext cx="938213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988840"/>
            <a:ext cx="1554719" cy="1030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085184"/>
            <a:ext cx="1550988" cy="1585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204864"/>
            <a:ext cx="1425971" cy="1425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39" y="2069505"/>
            <a:ext cx="1584885" cy="1246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4154" y="638123"/>
            <a:ext cx="1207765" cy="1684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268760"/>
            <a:ext cx="1431925" cy="83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2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453400"/>
            <a:ext cx="1732619" cy="863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3" name="Picture 1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645024"/>
            <a:ext cx="1667670" cy="1124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4" name="Picture 1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345354"/>
            <a:ext cx="1380657" cy="1548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5" name="Picture 1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8687" y="3345354"/>
            <a:ext cx="1669871" cy="1251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6" name="Picture 1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573016"/>
            <a:ext cx="1584176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7" name="Picture 15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301208"/>
            <a:ext cx="1763268" cy="10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8" name="Picture 16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724" y="4714952"/>
            <a:ext cx="2191135" cy="1450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9" name="Picture 17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264102"/>
            <a:ext cx="1728192" cy="1302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23728" y="353339"/>
            <a:ext cx="55004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uk-UA" sz="32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завдання</a:t>
            </a:r>
          </a:p>
          <a:p>
            <a:pPr algn="ctr"/>
            <a:r>
              <a:rPr lang="uk-UA" sz="32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Символи України</a:t>
            </a:r>
            <a:endParaRPr lang="ru-RU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33110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Державні символи України</a:t>
            </a:r>
            <a:endParaRPr lang="ru-RU" dirty="0"/>
          </a:p>
        </p:txBody>
      </p:sp>
      <p:pic>
        <p:nvPicPr>
          <p:cNvPr id="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132856"/>
            <a:ext cx="3096344" cy="408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780928"/>
            <a:ext cx="4032448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09240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Народні  символи України</a:t>
            </a:r>
            <a:endParaRPr lang="ru-RU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005064"/>
            <a:ext cx="1944216" cy="1915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16" y="2276872"/>
            <a:ext cx="2469628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077072"/>
            <a:ext cx="1641995" cy="1641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916832"/>
            <a:ext cx="2379683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293096"/>
            <a:ext cx="1800200" cy="2189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388984"/>
            <a:ext cx="2232248" cy="2281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348880"/>
            <a:ext cx="2191135" cy="1450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711837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305800" cy="1584176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ln w="1905"/>
                <a:solidFill>
                  <a:schemeClr val="accent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uk-UA" b="1" dirty="0" smtClean="0">
                <a:ln w="1905"/>
                <a:solidFill>
                  <a:schemeClr val="accent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завдання </a:t>
            </a:r>
            <a:br>
              <a:rPr lang="uk-UA" b="1" dirty="0" smtClean="0">
                <a:ln w="1905"/>
                <a:solidFill>
                  <a:schemeClr val="accent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ln w="1905"/>
                <a:solidFill>
                  <a:schemeClr val="accent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Мальовничі </a:t>
            </a:r>
            <a:r>
              <a:rPr lang="uk-UA" b="1" dirty="0" smtClean="0">
                <a:ln w="1905"/>
                <a:solidFill>
                  <a:schemeClr val="accent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куточки</a:t>
            </a:r>
            <a:endParaRPr lang="ru-RU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6" name="Picture 2" descr="Срібнянська РД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9564" y="1700808"/>
            <a:ext cx="3360373" cy="2520280"/>
          </a:xfrm>
          <a:prstGeom prst="rect">
            <a:avLst/>
          </a:prstGeom>
          <a:noFill/>
        </p:spPr>
      </p:pic>
      <p:pic>
        <p:nvPicPr>
          <p:cNvPr id="21508" name="Picture 4" descr="Срібнянська ЦБ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772816"/>
            <a:ext cx="3672408" cy="2304256"/>
          </a:xfrm>
          <a:prstGeom prst="rect">
            <a:avLst/>
          </a:prstGeom>
          <a:noFill/>
        </p:spPr>
      </p:pic>
      <p:pic>
        <p:nvPicPr>
          <p:cNvPr id="21510" name="Picture 6" descr="пгт Сребное - все фото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4437112"/>
            <a:ext cx="3683901" cy="2232248"/>
          </a:xfrm>
          <a:prstGeom prst="rect">
            <a:avLst/>
          </a:prstGeom>
          <a:noFill/>
        </p:spPr>
      </p:pic>
      <p:pic>
        <p:nvPicPr>
          <p:cNvPr id="21512" name="Picture 8" descr="Сребное — Википедия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4450098"/>
            <a:ext cx="3312368" cy="22126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32783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ln w="1905"/>
                <a:solidFill>
                  <a:schemeClr val="accent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 завдання</a:t>
            </a:r>
            <a:br>
              <a:rPr lang="uk-UA" b="1" dirty="0" smtClean="0">
                <a:ln w="1905"/>
                <a:solidFill>
                  <a:schemeClr val="accent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uk-UA" b="1" dirty="0" smtClean="0">
                <a:ln w="1905"/>
                <a:solidFill>
                  <a:schemeClr val="accent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Народна скарбничка 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536" y="1876182"/>
            <a:ext cx="352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Гроші маленькі, </a:t>
            </a:r>
            <a:endParaRPr lang="ru-RU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9552" y="2996952"/>
            <a:ext cx="30963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Хто людям добра бажає,</a:t>
            </a:r>
            <a:endParaRPr lang="ru-RU" sz="2800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4718" y="4365103"/>
            <a:ext cx="3709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Добро завжди</a:t>
            </a:r>
            <a:endParaRPr lang="ru-RU" sz="2800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11960" y="1876182"/>
            <a:ext cx="4464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uk-UA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еремагає </a:t>
            </a:r>
            <a:r>
              <a:rPr lang="uk-UA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зло.</a:t>
            </a:r>
            <a:endParaRPr lang="ru-RU" sz="2800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99992" y="4365104"/>
            <a:ext cx="4176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uk-UA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ой </a:t>
            </a:r>
            <a:r>
              <a:rPr lang="uk-UA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і собі має.</a:t>
            </a:r>
            <a:endParaRPr lang="ru-RU" sz="2800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08104" y="3068960"/>
            <a:ext cx="29523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велику справу </a:t>
            </a:r>
            <a:r>
              <a:rPr lang="uk-UA" sz="28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роблят</a:t>
            </a:r>
            <a:r>
              <a:rPr lang="uk-UA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</a:t>
            </a:r>
            <a:endParaRPr lang="ru-RU" sz="2800" dirty="0">
              <a:solidFill>
                <a:schemeClr val="accent1"/>
              </a:solidFill>
            </a:endParaRPr>
          </a:p>
        </p:txBody>
      </p:sp>
      <p:sp>
        <p:nvSpPr>
          <p:cNvPr id="9" name="Стрелка вправо 8"/>
          <p:cNvSpPr/>
          <p:nvPr/>
        </p:nvSpPr>
        <p:spPr>
          <a:xfrm rot="2057704" flipV="1">
            <a:off x="2834061" y="2805608"/>
            <a:ext cx="2750373" cy="34619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 rot="2268171">
            <a:off x="3391202" y="3749081"/>
            <a:ext cx="1783582" cy="31003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18498458">
            <a:off x="3732283" y="3296108"/>
            <a:ext cx="2444739" cy="3287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32232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sz="5400" b="1" dirty="0" smtClean="0">
                <a:ln w="1905"/>
                <a:solidFill>
                  <a:schemeClr val="accent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 завдання</a:t>
            </a:r>
            <a:br>
              <a:rPr lang="uk-UA" sz="5400" b="1" dirty="0" smtClean="0">
                <a:ln w="1905"/>
                <a:solidFill>
                  <a:schemeClr val="accent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uk-UA" sz="5400" b="1" dirty="0" smtClean="0">
                <a:ln w="1905"/>
                <a:solidFill>
                  <a:schemeClr val="accent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Мої друзі 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uk-UA" sz="3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- добрий, дотепний,…</a:t>
            </a:r>
          </a:p>
          <a:p>
            <a:pPr>
              <a:buNone/>
            </a:pPr>
            <a:r>
              <a:rPr lang="uk-UA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- розумний, радісний,…</a:t>
            </a:r>
          </a:p>
          <a:p>
            <a:pPr>
              <a:buNone/>
            </a:pPr>
            <a:r>
              <a:rPr lang="uk-UA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- уважний, урівноважений,…</a:t>
            </a:r>
          </a:p>
          <a:p>
            <a:pPr>
              <a:buNone/>
            </a:pPr>
            <a:r>
              <a:rPr lang="uk-UA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– гарний, говіркий,…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ln w="1905"/>
                <a:solidFill>
                  <a:schemeClr val="accent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 завдання</a:t>
            </a:r>
            <a:br>
              <a:rPr lang="uk-UA" b="1" dirty="0" smtClean="0">
                <a:ln w="1905"/>
                <a:solidFill>
                  <a:schemeClr val="accent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uk-UA" b="1" dirty="0" smtClean="0">
                <a:ln w="1905"/>
                <a:solidFill>
                  <a:schemeClr val="accent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Голуб миру </a:t>
            </a:r>
            <a:endParaRPr lang="ru-RU" dirty="0">
              <a:solidFill>
                <a:schemeClr val="accent1"/>
              </a:solidFill>
            </a:endParaRPr>
          </a:p>
        </p:txBody>
      </p:sp>
      <p:pic>
        <p:nvPicPr>
          <p:cNvPr id="33794" name="Picture 2" descr="H:\db273530d0b39158a4d00d28ed3fa77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986755"/>
            <a:ext cx="6552728" cy="45733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70485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ln w="1905"/>
                <a:solidFill>
                  <a:schemeClr val="accent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7 завдання</a:t>
            </a:r>
            <a:br>
              <a:rPr lang="uk-UA" b="1" dirty="0" smtClean="0">
                <a:ln w="1905"/>
                <a:solidFill>
                  <a:schemeClr val="accent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uk-UA" b="1" dirty="0" smtClean="0">
                <a:ln w="1905"/>
                <a:solidFill>
                  <a:schemeClr val="accent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Шифрувальник 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395536" y="1916832"/>
            <a:ext cx="3787080" cy="4433888"/>
          </a:xfrm>
        </p:spPr>
        <p:txBody>
          <a:bodyPr/>
          <a:lstStyle/>
          <a:p>
            <a:pPr>
              <a:buNone/>
            </a:pPr>
            <a:r>
              <a:rPr lang="uk-UA" b="1" i="1" u="sng" dirty="0" smtClean="0">
                <a:solidFill>
                  <a:srgbClr val="00B0F0"/>
                </a:solidFill>
              </a:rPr>
              <a:t>Команда </a:t>
            </a:r>
            <a:r>
              <a:rPr lang="uk-UA" b="1" i="1" u="sng" dirty="0" err="1" smtClean="0">
                <a:solidFill>
                  <a:srgbClr val="00B0F0"/>
                </a:solidFill>
              </a:rPr>
              <a:t>“Синіх”</a:t>
            </a:r>
            <a:endParaRPr lang="uk-UA" b="1" i="1" u="sng" dirty="0" smtClean="0">
              <a:solidFill>
                <a:srgbClr val="00B0F0"/>
              </a:solidFill>
            </a:endParaRPr>
          </a:p>
          <a:p>
            <a:pPr>
              <a:buNone/>
            </a:pPr>
            <a:r>
              <a:rPr lang="uk-UA" sz="28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(здоров’я)</a:t>
            </a:r>
          </a:p>
          <a:p>
            <a:pPr>
              <a:buNone/>
            </a:pPr>
            <a:r>
              <a:rPr lang="uk-UA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Здоров’я дитини – багатство країни.</a:t>
            </a:r>
            <a:endParaRPr lang="ru-RU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>
              <a:buNone/>
            </a:pPr>
            <a:endParaRPr lang="ru-RU" sz="2800" b="1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4294967295"/>
          </p:nvPr>
        </p:nvSpPr>
        <p:spPr>
          <a:xfrm>
            <a:off x="4644008" y="1920875"/>
            <a:ext cx="4499992" cy="4433888"/>
          </a:xfrm>
        </p:spPr>
        <p:txBody>
          <a:bodyPr/>
          <a:lstStyle/>
          <a:p>
            <a:pPr>
              <a:buNone/>
            </a:pPr>
            <a:r>
              <a:rPr lang="uk-UA" b="1" i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Команда </a:t>
            </a:r>
            <a:r>
              <a:rPr lang="uk-UA" b="1" i="1" u="sng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“Жовтих”</a:t>
            </a:r>
            <a:endParaRPr lang="uk-UA" b="1" i="1" u="sng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28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(це життя)</a:t>
            </a:r>
          </a:p>
          <a:p>
            <a:pPr>
              <a:buNone/>
            </a:pPr>
            <a:r>
              <a:rPr lang="uk-UA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Життя прекрасне,якщо його любити</a:t>
            </a:r>
            <a:endParaRPr lang="ru-RU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251520" y="1374341"/>
            <a:ext cx="8892480" cy="298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47700" algn="l"/>
              </a:tabLst>
            </a:pPr>
            <a:r>
              <a:rPr kumimoji="0" lang="uk-UA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47700" algn="l"/>
              </a:tabLst>
            </a:pPr>
            <a:r>
              <a:rPr kumimoji="0" lang="uk-UA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3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Найбільше багатство – здоров’я людини,</a:t>
            </a:r>
            <a:endParaRPr kumimoji="0" lang="ru-RU" sz="36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47700" algn="l"/>
              </a:tabLst>
            </a:pPr>
            <a:r>
              <a:rPr kumimoji="0" lang="uk-UA" sz="3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А люди здорові – багатство країни.</a:t>
            </a:r>
            <a:endParaRPr kumimoji="0" lang="ru-RU" sz="36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47700" algn="l"/>
              </a:tabLst>
            </a:pPr>
            <a:r>
              <a:rPr kumimoji="0" lang="uk-UA" sz="3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А будуть здоровими діти рости,</a:t>
            </a:r>
            <a:endParaRPr kumimoji="0" lang="ru-RU" sz="36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47700" algn="l"/>
              </a:tabLst>
            </a:pPr>
            <a:r>
              <a:rPr kumimoji="0" lang="uk-UA" sz="3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То буде країна багатством цвісти!</a:t>
            </a:r>
            <a:endParaRPr kumimoji="0" lang="uk-UA" sz="36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78748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AutoShape 2" descr="Коровай на замовлення - Київхліб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4820" name="Picture 4" descr="Коровай на замовлення - Київхліб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908720"/>
            <a:ext cx="7704856" cy="56143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Привітання з Днем знань! | ДНЗ №39 &quot;Казка&quot;, м.Рівн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20" y="980728"/>
            <a:ext cx="8564960" cy="56166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951</TotalTime>
  <Words>219</Words>
  <Application>Microsoft Office PowerPoint</Application>
  <PresentationFormat>Экран (4:3)</PresentationFormat>
  <Paragraphs>62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Поток</vt:lpstr>
      <vt:lpstr>Слайд 1</vt:lpstr>
      <vt:lpstr>Слайд 2</vt:lpstr>
      <vt:lpstr>Слайд 3</vt:lpstr>
      <vt:lpstr>1 завдання Пазли «Карта України»</vt:lpstr>
      <vt:lpstr>Україна - це</vt:lpstr>
      <vt:lpstr>Україна (яка?)</vt:lpstr>
      <vt:lpstr>Слайд 7</vt:lpstr>
      <vt:lpstr>Державні символи України</vt:lpstr>
      <vt:lpstr>Народні  символи України</vt:lpstr>
      <vt:lpstr>3 завдання  Мальовничі куточки</vt:lpstr>
      <vt:lpstr>4 завдання Народна скарбничка </vt:lpstr>
      <vt:lpstr>5 завдання Мої друзі </vt:lpstr>
      <vt:lpstr>6 завдання Голуб миру </vt:lpstr>
      <vt:lpstr>7 завдання Шифрувальник </vt:lpstr>
      <vt:lpstr>Слайд 15</vt:lpstr>
      <vt:lpstr>Слайд 16</vt:lpstr>
      <vt:lpstr>Слайд 17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Белик</dc:creator>
  <cp:lastModifiedBy>School</cp:lastModifiedBy>
  <cp:revision>79</cp:revision>
  <dcterms:created xsi:type="dcterms:W3CDTF">2020-08-25T15:22:21Z</dcterms:created>
  <dcterms:modified xsi:type="dcterms:W3CDTF">2021-03-14T18:03:37Z</dcterms:modified>
</cp:coreProperties>
</file>