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2" r:id="rId4"/>
    <p:sldId id="260" r:id="rId5"/>
    <p:sldId id="261" r:id="rId6"/>
    <p:sldId id="258" r:id="rId7"/>
    <p:sldId id="257" r:id="rId8"/>
    <p:sldId id="263" r:id="rId9"/>
    <p:sldId id="264" r:id="rId10"/>
    <p:sldId id="267" r:id="rId11"/>
    <p:sldId id="268" r:id="rId12"/>
    <p:sldId id="25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19" autoAdjust="0"/>
    <p:restoredTop sz="94660"/>
  </p:normalViewPr>
  <p:slideViewPr>
    <p:cSldViewPr>
      <p:cViewPr>
        <p:scale>
          <a:sx n="64" d="100"/>
          <a:sy n="64" d="100"/>
        </p:scale>
        <p:origin x="-36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microsoft.com/office/2007/relationships/hdphoto" Target="../media/hdphoto2.wdp"/><Relationship Id="rId3" Type="http://schemas.openxmlformats.org/officeDocument/2006/relationships/image" Target="../media/image12.png"/><Relationship Id="rId7" Type="http://schemas.microsoft.com/office/2007/relationships/hdphoto" Target="../media/hdphoto1.wdp"/><Relationship Id="rId12" Type="http://schemas.openxmlformats.org/officeDocument/2006/relationships/image" Target="../media/image2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14.jpe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54" y="0"/>
            <a:ext cx="9150254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86090"/>
            <a:ext cx="6984776" cy="1849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146" y="260648"/>
            <a:ext cx="7267575" cy="28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231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9218" name="Picture 2" descr="Зимние шаблоны для текс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48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380" y="1700808"/>
            <a:ext cx="5534046" cy="3841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 rot="20287210">
            <a:off x="467544" y="908720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/>
              <a:t>малювати</a:t>
            </a:r>
            <a:endParaRPr lang="uk-UA" sz="4000" b="1" i="1" dirty="0"/>
          </a:p>
        </p:txBody>
      </p:sp>
      <p:sp>
        <p:nvSpPr>
          <p:cNvPr id="8" name="TextBox 7"/>
          <p:cNvSpPr txBox="1"/>
          <p:nvPr/>
        </p:nvSpPr>
        <p:spPr>
          <a:xfrm rot="19832275">
            <a:off x="-7499" y="3696308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/>
              <a:t>говорити</a:t>
            </a:r>
            <a:endParaRPr lang="uk-UA" sz="4000" b="1" i="1" dirty="0"/>
          </a:p>
        </p:txBody>
      </p:sp>
      <p:sp>
        <p:nvSpPr>
          <p:cNvPr id="9" name="TextBox 8"/>
          <p:cNvSpPr txBox="1"/>
          <p:nvPr/>
        </p:nvSpPr>
        <p:spPr>
          <a:xfrm rot="1587296">
            <a:off x="6886899" y="3752688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/>
              <a:t>писати</a:t>
            </a:r>
            <a:endParaRPr lang="uk-UA" sz="4000" b="1" i="1" dirty="0"/>
          </a:p>
        </p:txBody>
      </p:sp>
      <p:sp>
        <p:nvSpPr>
          <p:cNvPr id="10" name="TextBox 9"/>
          <p:cNvSpPr txBox="1"/>
          <p:nvPr/>
        </p:nvSpPr>
        <p:spPr>
          <a:xfrm rot="999373">
            <a:off x="5838671" y="908719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/>
              <a:t>думати</a:t>
            </a:r>
            <a:endParaRPr lang="uk-UA" sz="4000" b="1" i="1" dirty="0"/>
          </a:p>
        </p:txBody>
      </p:sp>
    </p:spTree>
    <p:extLst>
      <p:ext uri="{BB962C8B-B14F-4D97-AF65-F5344CB8AC3E}">
        <p14:creationId xmlns:p14="http://schemas.microsoft.com/office/powerpoint/2010/main" val="311201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Зимни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15" y="0"/>
            <a:ext cx="9168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30274" y="14585"/>
            <a:ext cx="4974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ЗНАЙДИ СЛОВА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47" t="20312" r="20571" b="6250"/>
          <a:stretch/>
        </p:blipFill>
        <p:spPr bwMode="auto">
          <a:xfrm>
            <a:off x="2088251" y="937915"/>
            <a:ext cx="5220051" cy="575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4283968" y="1340768"/>
            <a:ext cx="2448272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001205" y="1772816"/>
            <a:ext cx="3731035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001205" y="2204864"/>
            <a:ext cx="3298987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2142902" y="2636912"/>
            <a:ext cx="2507796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543620" y="3068960"/>
            <a:ext cx="2473809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2530274" y="3447329"/>
            <a:ext cx="3409878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3335195" y="3816601"/>
            <a:ext cx="2604957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142902" y="4293096"/>
            <a:ext cx="2494771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3366671" y="4653136"/>
            <a:ext cx="3365569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2142902" y="5085184"/>
            <a:ext cx="3365202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218989" y="5517232"/>
            <a:ext cx="2431709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022949" y="5877272"/>
            <a:ext cx="2917203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144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098" name="Picture 2" descr="Зимний фон со снежинка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8" y="0"/>
            <a:ext cx="92024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66839" y="116632"/>
            <a:ext cx="3538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АНАГРАМА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1053356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Є Ц А Ю Н Т</a:t>
            </a: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76160" y="1028123"/>
            <a:ext cx="19278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ТАНЦЮЄ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19672" y="1774844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А П В С І Є</a:t>
            </a: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42768" y="1699687"/>
            <a:ext cx="16112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СПІВАЄ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42901" y="2529391"/>
            <a:ext cx="3650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Ю Л А М Є </a:t>
            </a: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38065" y="324372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Є А У Д М</a:t>
            </a: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4592" y="3940201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Є Д У </a:t>
            </a:r>
            <a:r>
              <a:rPr lang="uk-UA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</a:t>
            </a:r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Б</a:t>
            </a: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99955" y="462168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І Д А Р Є</a:t>
            </a: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99577" y="5228705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Л А П Ч Е</a:t>
            </a: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36460" y="5883226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А Р Х Є У</a:t>
            </a: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589885" y="2486048"/>
            <a:ext cx="18293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МАЛЮЄ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602083" y="3246596"/>
            <a:ext cx="16616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ДУМАЄ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302077" y="3921546"/>
            <a:ext cx="14483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БУДУЄ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051615" y="4621687"/>
            <a:ext cx="13676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РАДІЄ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80469" y="5268019"/>
            <a:ext cx="15048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ПЛАЧЕ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524467" y="5906574"/>
            <a:ext cx="142987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РАХУЄ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9499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 descr="Зимние фоны для коллажей в фотошоп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" y="-9148"/>
            <a:ext cx="9309860" cy="686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7086" r="28936" b="27047"/>
          <a:stretch/>
        </p:blipFill>
        <p:spPr bwMode="auto">
          <a:xfrm>
            <a:off x="1619672" y="7733"/>
            <a:ext cx="6480720" cy="6661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258701" y="1929026"/>
            <a:ext cx="18192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Propisi" pitchFamily="66" charset="0"/>
              </a:rPr>
              <a:t>ріжуть</a:t>
            </a:r>
            <a:endParaRPr lang="uk-UA" sz="3600" b="1" dirty="0">
              <a:solidFill>
                <a:schemeClr val="tx2">
                  <a:lumMod val="60000"/>
                  <a:lumOff val="40000"/>
                </a:schemeClr>
              </a:solidFill>
              <a:latin typeface="Propisi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58701" y="2452246"/>
            <a:ext cx="16770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Propisi" pitchFamily="66" charset="0"/>
              </a:rPr>
              <a:t>в’яжуть</a:t>
            </a:r>
            <a:endParaRPr lang="uk-UA" b="1" dirty="0">
              <a:solidFill>
                <a:schemeClr val="tx2">
                  <a:lumMod val="60000"/>
                  <a:lumOff val="40000"/>
                </a:schemeClr>
              </a:solidFill>
              <a:latin typeface="Propisi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01137" y="3068960"/>
            <a:ext cx="18806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Propisi" pitchFamily="66" charset="0"/>
              </a:rPr>
              <a:t>малюють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381746" y="3645024"/>
            <a:ext cx="141256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Propisi" pitchFamily="66" charset="0"/>
              </a:rPr>
              <a:t>шиють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6291976" y="4233282"/>
            <a:ext cx="17379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Propisi" pitchFamily="66" charset="0"/>
              </a:rPr>
              <a:t>копають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394418" y="4797152"/>
            <a:ext cx="17475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Propisi" pitchFamily="66" charset="0"/>
              </a:rPr>
              <a:t>чистять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528910" y="5373216"/>
            <a:ext cx="14157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Propisi" pitchFamily="66" charset="0"/>
              </a:rPr>
              <a:t>миють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724128" y="5949280"/>
            <a:ext cx="27542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Propisi" pitchFamily="66" charset="0"/>
              </a:rPr>
              <a:t>прикрашають</a:t>
            </a:r>
            <a:endParaRPr lang="uk-UA" sz="4000" b="1" dirty="0">
              <a:solidFill>
                <a:schemeClr val="tx2">
                  <a:lumMod val="60000"/>
                  <a:lumOff val="40000"/>
                </a:schemeClr>
              </a:solidFill>
              <a:latin typeface="Propis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44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Зимни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56"/>
            <a:ext cx="9144000" cy="684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44" t="32068" r="23405" b="3127"/>
          <a:stretch/>
        </p:blipFill>
        <p:spPr bwMode="auto">
          <a:xfrm>
            <a:off x="4571999" y="32984"/>
            <a:ext cx="4114203" cy="614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9674"/>
            <a:ext cx="3792537" cy="649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61093" y="5370334"/>
            <a:ext cx="1696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З    а    є    ц     ь</a:t>
            </a:r>
            <a:endParaRPr lang="uk-UA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788" y="476672"/>
            <a:ext cx="621269" cy="987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868144" y="343527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Ч    о    в     е    н</a:t>
            </a:r>
            <a:endParaRPr lang="uk-UA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134" b="8073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684" b="11815"/>
          <a:stretch/>
        </p:blipFill>
        <p:spPr bwMode="auto">
          <a:xfrm>
            <a:off x="2855578" y="1772816"/>
            <a:ext cx="1755687" cy="846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868144" y="41490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    о    в     к</a:t>
            </a:r>
            <a:endParaRPr lang="uk-UA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57586"/>
            <a:ext cx="779885" cy="132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 rot="16200000">
            <a:off x="6196751" y="2475670"/>
            <a:ext cx="1846659" cy="288033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С  </a:t>
            </a:r>
          </a:p>
          <a:p>
            <a:pPr>
              <a:lnSpc>
                <a:spcPct val="150000"/>
              </a:lnSpc>
            </a:pPr>
            <a:r>
              <a:rPr lang="uk-UA" dirty="0" smtClean="0"/>
              <a:t>О</a:t>
            </a:r>
          </a:p>
          <a:p>
            <a:pPr>
              <a:lnSpc>
                <a:spcPct val="150000"/>
              </a:lnSpc>
            </a:pPr>
            <a:r>
              <a:rPr lang="uk-UA" dirty="0" smtClean="0"/>
              <a:t>Н</a:t>
            </a:r>
          </a:p>
          <a:p>
            <a:pPr>
              <a:lnSpc>
                <a:spcPct val="150000"/>
              </a:lnSpc>
            </a:pPr>
            <a:r>
              <a:rPr lang="uk-UA" dirty="0" smtClean="0"/>
              <a:t>Ц</a:t>
            </a:r>
            <a:endParaRPr lang="uk-UA" dirty="0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433" y="3103811"/>
            <a:ext cx="981928" cy="957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841" y="3919941"/>
            <a:ext cx="842044" cy="827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156176" y="177281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    і            Я     ц     ь</a:t>
            </a:r>
            <a:endParaRPr lang="uk-UA" dirty="0"/>
          </a:p>
        </p:txBody>
      </p:sp>
      <p:sp>
        <p:nvSpPr>
          <p:cNvPr id="11" name="TextBox 10"/>
          <p:cNvSpPr txBox="1"/>
          <p:nvPr/>
        </p:nvSpPr>
        <p:spPr>
          <a:xfrm>
            <a:off x="7596456" y="292006"/>
            <a:ext cx="461665" cy="230832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uk-UA" dirty="0" smtClean="0"/>
              <a:t>Л </a:t>
            </a:r>
          </a:p>
          <a:p>
            <a:endParaRPr lang="uk-UA" dirty="0"/>
          </a:p>
          <a:p>
            <a:r>
              <a:rPr lang="uk-UA" dirty="0" smtClean="0"/>
              <a:t>И</a:t>
            </a:r>
          </a:p>
          <a:p>
            <a:r>
              <a:rPr lang="uk-UA" dirty="0" smtClean="0"/>
              <a:t>С</a:t>
            </a:r>
          </a:p>
          <a:p>
            <a:r>
              <a:rPr lang="uk-UA" dirty="0" smtClean="0"/>
              <a:t>И</a:t>
            </a:r>
          </a:p>
          <a:p>
            <a:endParaRPr lang="uk-UA" dirty="0"/>
          </a:p>
          <a:p>
            <a:endParaRPr lang="uk-UA" dirty="0" smtClean="0"/>
          </a:p>
          <a:p>
            <a:r>
              <a:rPr lang="uk-UA" dirty="0"/>
              <a:t>я</a:t>
            </a:r>
            <a:r>
              <a:rPr lang="uk-UA" dirty="0" smtClean="0"/>
              <a:t> </a:t>
            </a: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550" y="4396659"/>
            <a:ext cx="973675" cy="97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156176" y="3103811"/>
            <a:ext cx="2880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Г </a:t>
            </a:r>
          </a:p>
          <a:p>
            <a:endParaRPr lang="uk-UA" dirty="0"/>
          </a:p>
          <a:p>
            <a:endParaRPr lang="uk-UA" dirty="0" smtClean="0"/>
          </a:p>
          <a:p>
            <a:r>
              <a:rPr lang="uk-UA" dirty="0" smtClean="0"/>
              <a:t>Р</a:t>
            </a:r>
          </a:p>
          <a:p>
            <a:endParaRPr lang="uk-UA" dirty="0"/>
          </a:p>
          <a:p>
            <a:r>
              <a:rPr lang="uk-UA" dirty="0" smtClean="0"/>
              <a:t>Б</a:t>
            </a:r>
          </a:p>
          <a:p>
            <a:endParaRPr lang="uk-UA" dirty="0"/>
          </a:p>
          <a:p>
            <a:r>
              <a:rPr lang="uk-UA" dirty="0" smtClean="0"/>
              <a:t>Е</a:t>
            </a:r>
          </a:p>
          <a:p>
            <a:endParaRPr lang="uk-UA" dirty="0"/>
          </a:p>
          <a:p>
            <a:endParaRPr lang="uk-UA" dirty="0" smtClean="0"/>
          </a:p>
          <a:p>
            <a:r>
              <a:rPr lang="uk-UA" dirty="0"/>
              <a:t>ь</a:t>
            </a: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89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387" y="5699985"/>
            <a:ext cx="1204392" cy="848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765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https://phonoteka.org/uploads/posts/2021-04/1619624520_13-phonoteka_org-p-shablon-dlya-prezentatsii-zimnii-fon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" y="5440"/>
            <a:ext cx="9173210" cy="685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21678" y="42291"/>
            <a:ext cx="774552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З’єднай слово та відповідну картинку.</a:t>
            </a:r>
          </a:p>
          <a:p>
            <a:pPr algn="ctr"/>
            <a:r>
              <a:rPr lang="uk-UA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Напиши, що вони роблять</a:t>
            </a:r>
            <a:endParaRPr lang="uk-UA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70"/>
          <a:stretch/>
        </p:blipFill>
        <p:spPr bwMode="auto">
          <a:xfrm>
            <a:off x="6444208" y="916359"/>
            <a:ext cx="1584176" cy="5680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Прямая со стрелкой 10"/>
          <p:cNvCxnSpPr/>
          <p:nvPr/>
        </p:nvCxnSpPr>
        <p:spPr>
          <a:xfrm>
            <a:off x="2843808" y="1268760"/>
            <a:ext cx="381642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2411760" y="1961256"/>
            <a:ext cx="4248472" cy="32679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843808" y="2564904"/>
            <a:ext cx="3816424" cy="2088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843808" y="1268760"/>
            <a:ext cx="3816424" cy="194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2843808" y="3861048"/>
            <a:ext cx="381642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2843808" y="4509120"/>
            <a:ext cx="3960440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2843808" y="2564904"/>
            <a:ext cx="3816424" cy="2664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843808" y="3212976"/>
            <a:ext cx="3816424" cy="2736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097570" y="1084094"/>
            <a:ext cx="174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везуть</a:t>
            </a:r>
            <a:endParaRPr lang="uk-UA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97570" y="2240868"/>
            <a:ext cx="1680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плаває</a:t>
            </a:r>
            <a:endParaRPr lang="uk-UA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51023" y="2895910"/>
            <a:ext cx="1680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літає</a:t>
            </a:r>
            <a:endParaRPr lang="uk-UA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99859" y="3645024"/>
            <a:ext cx="1878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звучить</a:t>
            </a:r>
            <a:endParaRPr lang="uk-UA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7544" y="4335487"/>
            <a:ext cx="2296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дзижчить</a:t>
            </a:r>
            <a:endParaRPr lang="uk-UA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3517" y="4998367"/>
            <a:ext cx="2098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боїться</a:t>
            </a:r>
            <a:endParaRPr lang="uk-UA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28410" y="5718447"/>
            <a:ext cx="1803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плаває</a:t>
            </a:r>
            <a:endParaRPr lang="uk-UA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403648" y="1668869"/>
            <a:ext cx="11727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</a:rPr>
              <a:t>виє</a:t>
            </a:r>
            <a:endParaRPr lang="uk-UA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01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 descr="Фон для презентации зим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076"/>
            <a:ext cx="9147485" cy="682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191" y="0"/>
            <a:ext cx="4737100" cy="666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39752" y="2771178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latin typeface="Propisi" pitchFamily="66" charset="0"/>
              </a:rPr>
              <a:t>бігати</a:t>
            </a:r>
            <a:endParaRPr lang="uk-UA" sz="4000" dirty="0">
              <a:solidFill>
                <a:schemeClr val="accent6">
                  <a:lumMod val="75000"/>
                </a:schemeClr>
              </a:solidFill>
              <a:latin typeface="Propisi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9912" y="4509120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latin typeface="Propisi" pitchFamily="66" charset="0"/>
              </a:rPr>
              <a:t>скакати</a:t>
            </a:r>
            <a:endParaRPr lang="uk-UA" sz="4000" dirty="0">
              <a:solidFill>
                <a:schemeClr val="accent6">
                  <a:lumMod val="75000"/>
                </a:schemeClr>
              </a:solidFill>
              <a:latin typeface="Propisi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1720" y="5805264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latin typeface="Propisi" pitchFamily="66" charset="0"/>
              </a:rPr>
              <a:t>повзати</a:t>
            </a:r>
            <a:endParaRPr lang="uk-UA" sz="4000" dirty="0">
              <a:solidFill>
                <a:schemeClr val="accent6">
                  <a:lumMod val="75000"/>
                </a:schemeClr>
              </a:solidFill>
              <a:latin typeface="Propisi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9752" y="4365104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latin typeface="Propisi" pitchFamily="66" charset="0"/>
              </a:rPr>
              <a:t>носити</a:t>
            </a:r>
            <a:endParaRPr lang="uk-UA" sz="4000" dirty="0">
              <a:solidFill>
                <a:schemeClr val="accent6">
                  <a:lumMod val="75000"/>
                </a:schemeClr>
              </a:solidFill>
              <a:latin typeface="Propisi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64088" y="4365104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latin typeface="Propisi" pitchFamily="66" charset="0"/>
              </a:rPr>
              <a:t>щебетати</a:t>
            </a:r>
            <a:endParaRPr lang="uk-UA" sz="4000" dirty="0">
              <a:solidFill>
                <a:schemeClr val="accent6">
                  <a:lumMod val="75000"/>
                </a:schemeClr>
              </a:solidFill>
              <a:latin typeface="Propisi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32040" y="2794240"/>
            <a:ext cx="20102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latin typeface="Propisi" pitchFamily="66" charset="0"/>
              </a:rPr>
              <a:t>стрибати</a:t>
            </a:r>
            <a:endParaRPr lang="uk-UA" sz="4000" dirty="0">
              <a:solidFill>
                <a:schemeClr val="accent6">
                  <a:lumMod val="75000"/>
                </a:schemeClr>
              </a:solidFill>
              <a:latin typeface="Propisi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95936" y="6159207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latin typeface="Propisi" pitchFamily="66" charset="0"/>
              </a:rPr>
              <a:t>рити</a:t>
            </a:r>
            <a:endParaRPr lang="uk-UA" sz="4000" dirty="0">
              <a:solidFill>
                <a:schemeClr val="accent6">
                  <a:lumMod val="75000"/>
                </a:schemeClr>
              </a:solidFill>
              <a:latin typeface="Propisi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40064" y="5817458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accent6">
                    <a:lumMod val="75000"/>
                  </a:schemeClr>
                </a:solidFill>
                <a:latin typeface="Propisi" pitchFamily="66" charset="0"/>
              </a:rPr>
              <a:t>літати</a:t>
            </a:r>
            <a:endParaRPr lang="uk-UA" sz="4000" dirty="0">
              <a:solidFill>
                <a:schemeClr val="accent6">
                  <a:lumMod val="75000"/>
                </a:schemeClr>
              </a:solidFill>
              <a:latin typeface="Propis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0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4" name="Picture 2" descr="Красивый зимни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0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6" b="19033"/>
          <a:stretch/>
        </p:blipFill>
        <p:spPr bwMode="auto">
          <a:xfrm>
            <a:off x="1331640" y="1235080"/>
            <a:ext cx="5890523" cy="500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188640"/>
            <a:ext cx="8748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ВСАВ У РЕЧЕННЯ НАЙБІЛЬШ ВДАЛЕ СЛОВО З ДОВІДКИ</a:t>
            </a:r>
            <a:endParaRPr lang="uk-UA" sz="2800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5696" y="711860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3">
                    <a:lumMod val="75000"/>
                  </a:schemeClr>
                </a:solidFill>
                <a:latin typeface="Propisi" pitchFamily="66" charset="0"/>
              </a:rPr>
              <a:t>Довідка: стоїть, лежить, сидить</a:t>
            </a:r>
            <a:endParaRPr lang="uk-UA" sz="2800" b="1" dirty="0">
              <a:solidFill>
                <a:schemeClr val="accent3">
                  <a:lumMod val="75000"/>
                </a:schemeClr>
              </a:solidFill>
              <a:latin typeface="Propis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46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2290" name="Picture 2" descr="Новогодний фон для презентаци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62" y="0"/>
            <a:ext cx="91358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170925"/>
            <a:ext cx="86189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Сортуємо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частини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мови</a:t>
            </a:r>
            <a:endParaRPr lang="ru-RU" sz="5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8001" y="908720"/>
            <a:ext cx="8532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Заєць   Стояти</a:t>
            </a:r>
            <a:r>
              <a:rPr lang="uk-UA" sz="2400" b="1" dirty="0"/>
              <a:t> </a:t>
            </a:r>
            <a:r>
              <a:rPr lang="uk-UA" sz="2400" b="1" dirty="0" smtClean="0"/>
              <a:t>    Боягузливий    Ловити </a:t>
            </a:r>
            <a:r>
              <a:rPr lang="uk-UA" sz="2400" b="1" dirty="0"/>
              <a:t> </a:t>
            </a:r>
            <a:r>
              <a:rPr lang="uk-UA" sz="2400" b="1" dirty="0" smtClean="0"/>
              <a:t>  Голодний</a:t>
            </a:r>
            <a:r>
              <a:rPr lang="uk-UA" sz="2400" b="1" dirty="0"/>
              <a:t> </a:t>
            </a:r>
            <a:r>
              <a:rPr lang="uk-UA" sz="2400" b="1" dirty="0" smtClean="0"/>
              <a:t>    Пірнати</a:t>
            </a:r>
            <a:r>
              <a:rPr lang="uk-UA" sz="2400" b="1" dirty="0"/>
              <a:t> </a:t>
            </a:r>
            <a:r>
              <a:rPr lang="uk-UA" sz="2400" b="1" dirty="0" smtClean="0"/>
              <a:t>    Вовк     Величезний   Жаба    Слон       Зелений</a:t>
            </a:r>
            <a:r>
              <a:rPr lang="uk-UA" sz="2400" b="1" dirty="0"/>
              <a:t> </a:t>
            </a:r>
            <a:r>
              <a:rPr lang="uk-UA" sz="2400" b="1" dirty="0" smtClean="0"/>
              <a:t>      Тремтіти       Віслюк       Тупати       Впертий </a:t>
            </a:r>
            <a:endParaRPr lang="uk-UA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093" y="2995205"/>
            <a:ext cx="172912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/>
              <a:t>Заєць     </a:t>
            </a:r>
          </a:p>
          <a:p>
            <a:r>
              <a:rPr lang="uk-UA" sz="4000" b="1" i="1" dirty="0" smtClean="0"/>
              <a:t>Вовк</a:t>
            </a:r>
          </a:p>
          <a:p>
            <a:r>
              <a:rPr lang="uk-UA" sz="4000" b="1" i="1" dirty="0" smtClean="0"/>
              <a:t>Жаба</a:t>
            </a:r>
          </a:p>
          <a:p>
            <a:r>
              <a:rPr lang="uk-UA" sz="4000" b="1" i="1" dirty="0" smtClean="0"/>
              <a:t>Слон</a:t>
            </a:r>
          </a:p>
          <a:p>
            <a:r>
              <a:rPr lang="uk-UA" sz="4000" b="1" i="1" dirty="0" smtClean="0"/>
              <a:t>Віслюк </a:t>
            </a:r>
            <a:endParaRPr lang="uk-UA" sz="4000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3059832" y="2923197"/>
            <a:ext cx="266336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Пірнати </a:t>
            </a:r>
          </a:p>
          <a:p>
            <a:r>
              <a:rPr lang="uk-UA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Ловити</a:t>
            </a:r>
          </a:p>
          <a:p>
            <a:r>
              <a:rPr lang="uk-UA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Стояти</a:t>
            </a:r>
            <a:endParaRPr lang="uk-UA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uk-UA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Тремтіти</a:t>
            </a:r>
          </a:p>
          <a:p>
            <a:r>
              <a:rPr lang="uk-UA" sz="4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Тупати </a:t>
            </a:r>
            <a:endParaRPr lang="uk-UA" sz="40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4168" y="2934811"/>
            <a:ext cx="305983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>
                <a:solidFill>
                  <a:schemeClr val="accent3"/>
                </a:solidFill>
              </a:rPr>
              <a:t>Боягузливий</a:t>
            </a:r>
          </a:p>
          <a:p>
            <a:r>
              <a:rPr lang="uk-UA" sz="4000" b="1" i="1" dirty="0" smtClean="0">
                <a:solidFill>
                  <a:schemeClr val="accent3"/>
                </a:solidFill>
              </a:rPr>
              <a:t>Голодний</a:t>
            </a:r>
            <a:endParaRPr lang="uk-UA" sz="4000" b="1" i="1" dirty="0">
              <a:solidFill>
                <a:schemeClr val="accent3"/>
              </a:solidFill>
            </a:endParaRPr>
          </a:p>
          <a:p>
            <a:r>
              <a:rPr lang="uk-UA" sz="4000" b="1" i="1" dirty="0" smtClean="0">
                <a:solidFill>
                  <a:schemeClr val="accent3"/>
                </a:solidFill>
              </a:rPr>
              <a:t>Величезний</a:t>
            </a:r>
          </a:p>
          <a:p>
            <a:r>
              <a:rPr lang="uk-UA" sz="4000" b="1" i="1" dirty="0" smtClean="0">
                <a:solidFill>
                  <a:schemeClr val="accent3"/>
                </a:solidFill>
              </a:rPr>
              <a:t>Зелений</a:t>
            </a:r>
            <a:endParaRPr lang="uk-UA" sz="4000" b="1" i="1" dirty="0">
              <a:solidFill>
                <a:schemeClr val="accent3"/>
              </a:solidFill>
            </a:endParaRPr>
          </a:p>
          <a:p>
            <a:r>
              <a:rPr lang="uk-UA" sz="4000" b="1" i="1" dirty="0" smtClean="0">
                <a:solidFill>
                  <a:schemeClr val="accent3"/>
                </a:solidFill>
              </a:rPr>
              <a:t>Впертий </a:t>
            </a:r>
          </a:p>
          <a:p>
            <a:endParaRPr lang="uk-UA" sz="3200" b="1" i="1" dirty="0">
              <a:solidFill>
                <a:schemeClr val="accent3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2145050"/>
            <a:ext cx="828092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Іменник</a:t>
            </a:r>
            <a:r>
              <a:rPr lang="ru-RU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 </a:t>
            </a:r>
            <a:r>
              <a:rPr lang="ru-RU" sz="4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</a:t>
            </a:r>
            <a:r>
              <a:rPr lang="ru-RU" sz="40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рикметник</a:t>
            </a:r>
            <a:r>
              <a:rPr lang="ru-RU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  </a:t>
            </a:r>
            <a:r>
              <a:rPr lang="ru-RU" sz="4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</a:t>
            </a:r>
            <a:r>
              <a:rPr lang="ru-RU" sz="40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ієслово</a:t>
            </a:r>
            <a:endParaRPr lang="ru-RU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817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2" descr="Зимний фон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3" y="0"/>
            <a:ext cx="91358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68692" y="1494578"/>
            <a:ext cx="1083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/>
              <a:t>бігати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0674" y="2254480"/>
            <a:ext cx="15704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говорити</a:t>
            </a:r>
            <a:endParaRPr lang="uk-UA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12411" y="1450885"/>
            <a:ext cx="1554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/>
              <a:t>стрибати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802602" y="2219980"/>
            <a:ext cx="1281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співати</a:t>
            </a:r>
            <a:endParaRPr lang="uk-UA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70678" y="2233801"/>
            <a:ext cx="1566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балакати</a:t>
            </a:r>
            <a:endParaRPr lang="uk-UA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51814" y="2254213"/>
            <a:ext cx="19352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теревенити</a:t>
            </a:r>
            <a:endParaRPr lang="uk-UA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60131" y="2982724"/>
            <a:ext cx="17161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2">
                    <a:lumMod val="50000"/>
                  </a:schemeClr>
                </a:solidFill>
              </a:rPr>
              <a:t>малювати</a:t>
            </a:r>
            <a:endParaRPr lang="uk-U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876188" y="2158425"/>
            <a:ext cx="2153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с</a:t>
            </a:r>
            <a:r>
              <a:rPr lang="uk-UA" sz="3200" dirty="0" smtClean="0">
                <a:solidFill>
                  <a:schemeClr val="tx2">
                    <a:lumMod val="75000"/>
                  </a:schemeClr>
                </a:solidFill>
              </a:rPr>
              <a:t>пі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лкуватися</a:t>
            </a:r>
            <a:endParaRPr lang="uk-UA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82249" y="2982724"/>
            <a:ext cx="1127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2">
                    <a:lumMod val="50000"/>
                  </a:schemeClr>
                </a:solidFill>
              </a:rPr>
              <a:t>клеїти</a:t>
            </a:r>
            <a:endParaRPr lang="uk-U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044252" y="2982724"/>
            <a:ext cx="1222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2">
                    <a:lumMod val="50000"/>
                  </a:schemeClr>
                </a:solidFill>
              </a:rPr>
              <a:t>писати</a:t>
            </a:r>
            <a:endParaRPr lang="uk-U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265604" y="2904611"/>
            <a:ext cx="1287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2">
                    <a:lumMod val="50000"/>
                  </a:schemeClr>
                </a:solidFill>
              </a:rPr>
              <a:t>думати</a:t>
            </a:r>
            <a:endParaRPr lang="uk-U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744231" y="2907455"/>
            <a:ext cx="11641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2">
                    <a:lumMod val="50000"/>
                  </a:schemeClr>
                </a:solidFill>
              </a:rPr>
              <a:t>ліпити</a:t>
            </a:r>
            <a:endParaRPr lang="uk-U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876186" y="1506407"/>
            <a:ext cx="1241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/>
              <a:t>ходити</a:t>
            </a:r>
            <a:endParaRPr lang="uk-UA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4986876" y="1490115"/>
            <a:ext cx="1514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/>
              <a:t>рухатися</a:t>
            </a:r>
            <a:endParaRPr lang="uk-UA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637345" y="1456974"/>
            <a:ext cx="7521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/>
              <a:t>їсти</a:t>
            </a:r>
            <a:endParaRPr lang="uk-UA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359235" y="3912982"/>
            <a:ext cx="1516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тішитися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634621" y="4990759"/>
            <a:ext cx="2473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6">
                    <a:lumMod val="50000"/>
                  </a:schemeClr>
                </a:solidFill>
              </a:rPr>
              <a:t>захоплюватися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572000" y="4990759"/>
            <a:ext cx="2124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6">
                    <a:lumMod val="50000"/>
                  </a:schemeClr>
                </a:solidFill>
              </a:rPr>
              <a:t>обожнювати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347864" y="4941168"/>
            <a:ext cx="11905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6">
                    <a:lumMod val="50000"/>
                  </a:schemeClr>
                </a:solidFill>
              </a:rPr>
              <a:t>кохати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403648" y="4915640"/>
            <a:ext cx="1899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6">
                    <a:lumMod val="50000"/>
                  </a:schemeClr>
                </a:solidFill>
              </a:rPr>
              <a:t>ненавидіти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5496" y="4891246"/>
            <a:ext cx="13452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6">
                    <a:lumMod val="50000"/>
                  </a:schemeClr>
                </a:solidFill>
              </a:rPr>
              <a:t>любити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634374" y="3911918"/>
            <a:ext cx="13918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плакати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692534" y="3976575"/>
            <a:ext cx="181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всміхатися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448939" y="3932668"/>
            <a:ext cx="1160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радіти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60131" y="3919839"/>
            <a:ext cx="1890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solidFill>
                  <a:srgbClr val="FF0000"/>
                </a:solidFill>
              </a:rPr>
              <a:t>веселитися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479593" y="476672"/>
            <a:ext cx="61766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Знайди</a:t>
            </a: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зайве</a:t>
            </a: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слово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0024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23" grpId="0"/>
      <p:bldP spid="28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58"/>
          <a:stretch/>
        </p:blipFill>
        <p:spPr bwMode="auto">
          <a:xfrm>
            <a:off x="8833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rot="20450837">
            <a:off x="265003" y="1202790"/>
            <a:ext cx="4836580" cy="243143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Відмінно</a:t>
            </a:r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!</a:t>
            </a:r>
          </a:p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ru-RU" sz="72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Молодці</a:t>
            </a:r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022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210</Words>
  <Application>Microsoft Office PowerPoint</Application>
  <PresentationFormat>Экран (4:3)</PresentationFormat>
  <Paragraphs>123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Ліцей №</dc:creator>
  <cp:lastModifiedBy>Ліцей №</cp:lastModifiedBy>
  <cp:revision>27</cp:revision>
  <dcterms:created xsi:type="dcterms:W3CDTF">2022-12-29T18:07:57Z</dcterms:created>
  <dcterms:modified xsi:type="dcterms:W3CDTF">2023-01-04T08:57:32Z</dcterms:modified>
</cp:coreProperties>
</file>