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6" r:id="rId2"/>
    <p:sldId id="286" r:id="rId3"/>
    <p:sldId id="287" r:id="rId4"/>
    <p:sldId id="295" r:id="rId5"/>
    <p:sldId id="273" r:id="rId6"/>
    <p:sldId id="257" r:id="rId7"/>
    <p:sldId id="277" r:id="rId8"/>
    <p:sldId id="291" r:id="rId9"/>
    <p:sldId id="289" r:id="rId10"/>
    <p:sldId id="297" r:id="rId11"/>
    <p:sldId id="298" r:id="rId12"/>
    <p:sldId id="299" r:id="rId13"/>
    <p:sldId id="296" r:id="rId14"/>
    <p:sldId id="300" r:id="rId15"/>
    <p:sldId id="302" r:id="rId16"/>
    <p:sldId id="303" r:id="rId17"/>
    <p:sldId id="304" r:id="rId18"/>
    <p:sldId id="306" r:id="rId19"/>
    <p:sldId id="305" r:id="rId20"/>
    <p:sldId id="311" r:id="rId21"/>
    <p:sldId id="307" r:id="rId22"/>
    <p:sldId id="308" r:id="rId2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366"/>
    <a:srgbClr val="003300"/>
    <a:srgbClr val="800000"/>
    <a:srgbClr val="FF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52" d="100"/>
          <a:sy n="52" d="100"/>
        </p:scale>
        <p:origin x="-1676" y="6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FB88B0-B13D-4ADD-811F-BA7C34205FF0}" type="datetimeFigureOut">
              <a:rPr lang="ru-RU" smtClean="0"/>
              <a:pPr/>
              <a:t>13.07.2023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BB1CCC-FB96-4080-86C2-5E06A670E4E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FB88B0-B13D-4ADD-811F-BA7C34205FF0}" type="datetimeFigureOut">
              <a:rPr lang="ru-RU" smtClean="0"/>
              <a:pPr/>
              <a:t>13.07.2023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BB1CCC-FB96-4080-86C2-5E06A670E4E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FB88B0-B13D-4ADD-811F-BA7C34205FF0}" type="datetimeFigureOut">
              <a:rPr lang="ru-RU" smtClean="0"/>
              <a:pPr/>
              <a:t>13.07.2023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BB1CCC-FB96-4080-86C2-5E06A670E4E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FB88B0-B13D-4ADD-811F-BA7C34205FF0}" type="datetimeFigureOut">
              <a:rPr lang="ru-RU" smtClean="0"/>
              <a:pPr/>
              <a:t>13.07.2023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BB1CCC-FB96-4080-86C2-5E06A670E4E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FB88B0-B13D-4ADD-811F-BA7C34205FF0}" type="datetimeFigureOut">
              <a:rPr lang="ru-RU" smtClean="0"/>
              <a:pPr/>
              <a:t>13.07.2023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BB1CCC-FB96-4080-86C2-5E06A670E4E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FB88B0-B13D-4ADD-811F-BA7C34205FF0}" type="datetimeFigureOut">
              <a:rPr lang="ru-RU" smtClean="0"/>
              <a:pPr/>
              <a:t>13.07.2023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BB1CCC-FB96-4080-86C2-5E06A670E4E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FB88B0-B13D-4ADD-811F-BA7C34205FF0}" type="datetimeFigureOut">
              <a:rPr lang="ru-RU" smtClean="0"/>
              <a:pPr/>
              <a:t>13.07.2023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BB1CCC-FB96-4080-86C2-5E06A670E4E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FB88B0-B13D-4ADD-811F-BA7C34205FF0}" type="datetimeFigureOut">
              <a:rPr lang="ru-RU" smtClean="0"/>
              <a:pPr/>
              <a:t>13.07.2023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BB1CCC-FB96-4080-86C2-5E06A670E4E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FB88B0-B13D-4ADD-811F-BA7C34205FF0}" type="datetimeFigureOut">
              <a:rPr lang="ru-RU" smtClean="0"/>
              <a:pPr/>
              <a:t>13.07.2023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BB1CCC-FB96-4080-86C2-5E06A670E4E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FB88B0-B13D-4ADD-811F-BA7C34205FF0}" type="datetimeFigureOut">
              <a:rPr lang="ru-RU" smtClean="0"/>
              <a:pPr/>
              <a:t>13.07.2023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BB1CCC-FB96-4080-86C2-5E06A670E4E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FB88B0-B13D-4ADD-811F-BA7C34205FF0}" type="datetimeFigureOut">
              <a:rPr lang="ru-RU" smtClean="0"/>
              <a:pPr/>
              <a:t>13.07.2023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BB1CCC-FB96-4080-86C2-5E06A670E4E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FB88B0-B13D-4ADD-811F-BA7C34205FF0}" type="datetimeFigureOut">
              <a:rPr lang="ru-RU" smtClean="0"/>
              <a:pPr/>
              <a:t>13.07.2023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BB1CCC-FB96-4080-86C2-5E06A670E4ED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b="1" dirty="0">
              <a:solidFill>
                <a:srgbClr val="003366"/>
              </a:solidFill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ru-RU" sz="6000" b="1" dirty="0" smtClean="0">
                <a:solidFill>
                  <a:srgbClr val="003366"/>
                </a:solidFill>
              </a:rPr>
              <a:t>Урок</a:t>
            </a:r>
          </a:p>
          <a:p>
            <a:pPr>
              <a:buNone/>
            </a:pPr>
            <a:r>
              <a:rPr lang="ru-RU" sz="4800" b="1" dirty="0" err="1" smtClean="0">
                <a:solidFill>
                  <a:srgbClr val="003366"/>
                </a:solidFill>
              </a:rPr>
              <a:t>літературного</a:t>
            </a:r>
            <a:endParaRPr lang="ru-RU" sz="4800" b="1" dirty="0" smtClean="0">
              <a:solidFill>
                <a:srgbClr val="003366"/>
              </a:solidFill>
            </a:endParaRPr>
          </a:p>
          <a:p>
            <a:pPr>
              <a:buNone/>
            </a:pPr>
            <a:r>
              <a:rPr lang="ru-RU" sz="6000" b="1" dirty="0" err="1" smtClean="0">
                <a:solidFill>
                  <a:srgbClr val="003366"/>
                </a:solidFill>
              </a:rPr>
              <a:t>читання</a:t>
            </a:r>
            <a:endParaRPr lang="ru-RU" sz="6000" dirty="0"/>
          </a:p>
        </p:txBody>
      </p:sp>
      <p:pic>
        <p:nvPicPr>
          <p:cNvPr id="1026" name="Picture 2" descr="D:\Users\Наталья Алексеевна\Downloads\Без названия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932040" y="692696"/>
            <a:ext cx="3485675" cy="4896544"/>
          </a:xfrm>
          <a:prstGeom prst="rect">
            <a:avLst/>
          </a:prstGeom>
          <a:noFill/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k-UA" sz="5400" b="1" dirty="0" smtClean="0">
                <a:solidFill>
                  <a:srgbClr val="003399"/>
                </a:solidFill>
              </a:rPr>
              <a:t>Девіз уроку</a:t>
            </a:r>
            <a:endParaRPr lang="ru-RU" sz="5400" b="1" dirty="0">
              <a:solidFill>
                <a:srgbClr val="003399"/>
              </a:solidFill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uk-UA" sz="3600" b="1" i="1" dirty="0" smtClean="0">
                <a:solidFill>
                  <a:srgbClr val="C00000"/>
                </a:solidFill>
              </a:rPr>
              <a:t>Ти зосередься до праці, мерщій,</a:t>
            </a:r>
          </a:p>
          <a:p>
            <a:r>
              <a:rPr lang="uk-UA" sz="3600" b="1" i="1" dirty="0" smtClean="0">
                <a:solidFill>
                  <a:srgbClr val="002060"/>
                </a:solidFill>
              </a:rPr>
              <a:t>Усі перешкоди здолати зумій!</a:t>
            </a:r>
          </a:p>
          <a:p>
            <a:r>
              <a:rPr lang="uk-UA" sz="3600" b="1" i="1" dirty="0" smtClean="0">
                <a:solidFill>
                  <a:srgbClr val="C00000"/>
                </a:solidFill>
              </a:rPr>
              <a:t>Працюй наполегливо, швидко, старанно,</a:t>
            </a:r>
          </a:p>
          <a:p>
            <a:r>
              <a:rPr lang="uk-UA" sz="3600" b="1" i="1" dirty="0" smtClean="0">
                <a:solidFill>
                  <a:srgbClr val="002060"/>
                </a:solidFill>
              </a:rPr>
              <a:t>Щоб кожну хвилину не втратити марно!</a:t>
            </a:r>
            <a:endParaRPr lang="ru-RU" sz="3600" b="1" i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k-UA" sz="6600" b="1" dirty="0" smtClean="0">
                <a:solidFill>
                  <a:srgbClr val="002060"/>
                </a:solidFill>
              </a:rPr>
              <a:t>Робота у групах</a:t>
            </a:r>
            <a:endParaRPr lang="ru-RU" sz="6600" b="1" dirty="0">
              <a:solidFill>
                <a:srgbClr val="002060"/>
              </a:solidFill>
            </a:endParaRPr>
          </a:p>
        </p:txBody>
      </p:sp>
      <p:sp>
        <p:nvSpPr>
          <p:cNvPr id="7" name="Содержимое 6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uk-UA" sz="6000" b="1" i="1" dirty="0" smtClean="0">
                <a:solidFill>
                  <a:srgbClr val="C00000"/>
                </a:solidFill>
              </a:rPr>
              <a:t>Питання </a:t>
            </a:r>
            <a:r>
              <a:rPr lang="uk-UA" sz="6000" b="1" i="1" dirty="0" err="1" smtClean="0">
                <a:solidFill>
                  <a:srgbClr val="C00000"/>
                </a:solidFill>
              </a:rPr>
              <a:t>-відповідь</a:t>
            </a:r>
            <a:endParaRPr lang="ru-RU" sz="6000" b="1" i="1" dirty="0">
              <a:solidFill>
                <a:srgbClr val="C00000"/>
              </a:solidFill>
            </a:endParaRPr>
          </a:p>
        </p:txBody>
      </p:sp>
      <p:pic>
        <p:nvPicPr>
          <p:cNvPr id="11" name="Picture 2" descr="D:\Users\Наталья Алексеевна\Downloads\0012-003-Rabota-v-gruppakh.pn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4867275" y="2239169"/>
            <a:ext cx="3600450" cy="32480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b="1" dirty="0" smtClean="0">
                <a:solidFill>
                  <a:srgbClr val="003366"/>
                </a:solidFill>
              </a:rPr>
              <a:t>Перевірка домашнього завдання</a:t>
            </a:r>
            <a:endParaRPr lang="ru-RU" b="1" dirty="0">
              <a:solidFill>
                <a:srgbClr val="003366"/>
              </a:solidFill>
            </a:endParaRPr>
          </a:p>
        </p:txBody>
      </p:sp>
      <p:sp>
        <p:nvSpPr>
          <p:cNvPr id="7" name="Содержимое 6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uk-UA" dirty="0" smtClean="0"/>
          </a:p>
          <a:p>
            <a:endParaRPr lang="uk-UA" dirty="0" smtClean="0"/>
          </a:p>
          <a:p>
            <a:endParaRPr lang="uk-UA" dirty="0" smtClean="0"/>
          </a:p>
          <a:p>
            <a:endParaRPr lang="uk-UA" dirty="0" smtClean="0"/>
          </a:p>
          <a:p>
            <a:endParaRPr lang="uk-UA" dirty="0" smtClean="0"/>
          </a:p>
          <a:p>
            <a:pPr>
              <a:buNone/>
            </a:pPr>
            <a:r>
              <a:rPr lang="uk-UA" dirty="0" smtClean="0"/>
              <a:t>   </a:t>
            </a:r>
            <a:r>
              <a:rPr lang="uk-UA" b="1" dirty="0" smtClean="0">
                <a:solidFill>
                  <a:srgbClr val="003366"/>
                </a:solidFill>
              </a:rPr>
              <a:t>Презентація діалогу за змістом тексту (</a:t>
            </a:r>
            <a:r>
              <a:rPr lang="uk-UA" b="1" dirty="0" err="1" smtClean="0">
                <a:solidFill>
                  <a:srgbClr val="003366"/>
                </a:solidFill>
              </a:rPr>
              <a:t>“Тарасові</a:t>
            </a:r>
            <a:r>
              <a:rPr lang="uk-UA" b="1" dirty="0" smtClean="0">
                <a:solidFill>
                  <a:srgbClr val="003366"/>
                </a:solidFill>
              </a:rPr>
              <a:t> </a:t>
            </a:r>
            <a:r>
              <a:rPr lang="uk-UA" b="1" dirty="0" err="1" smtClean="0">
                <a:solidFill>
                  <a:srgbClr val="003366"/>
                </a:solidFill>
              </a:rPr>
              <a:t>пісні”</a:t>
            </a:r>
            <a:r>
              <a:rPr lang="uk-UA" b="1" dirty="0" smtClean="0">
                <a:solidFill>
                  <a:srgbClr val="003366"/>
                </a:solidFill>
              </a:rPr>
              <a:t> за Оксаною Іваненко)</a:t>
            </a:r>
            <a:endParaRPr lang="ru-RU" b="1" dirty="0">
              <a:solidFill>
                <a:srgbClr val="003366"/>
              </a:solidFill>
            </a:endParaRPr>
          </a:p>
        </p:txBody>
      </p:sp>
      <p:sp>
        <p:nvSpPr>
          <p:cNvPr id="8" name="Содержимое 7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uk-UA" dirty="0" smtClean="0"/>
          </a:p>
          <a:p>
            <a:endParaRPr lang="uk-UA" dirty="0" smtClean="0"/>
          </a:p>
          <a:p>
            <a:endParaRPr lang="uk-UA" dirty="0" smtClean="0"/>
          </a:p>
          <a:p>
            <a:endParaRPr lang="uk-UA" dirty="0" smtClean="0"/>
          </a:p>
          <a:p>
            <a:pPr>
              <a:buNone/>
            </a:pPr>
            <a:endParaRPr lang="uk-UA" dirty="0" smtClean="0"/>
          </a:p>
          <a:p>
            <a:pPr>
              <a:buNone/>
            </a:pPr>
            <a:endParaRPr lang="uk-UA" dirty="0" smtClean="0"/>
          </a:p>
          <a:p>
            <a:pPr algn="ctr">
              <a:buNone/>
            </a:pPr>
            <a:r>
              <a:rPr lang="uk-UA" b="1" dirty="0" smtClean="0">
                <a:solidFill>
                  <a:srgbClr val="003366"/>
                </a:solidFill>
              </a:rPr>
              <a:t>Галина Комарова</a:t>
            </a:r>
          </a:p>
          <a:p>
            <a:pPr algn="ctr">
              <a:buNone/>
            </a:pPr>
            <a:r>
              <a:rPr lang="uk-UA" b="1" dirty="0" smtClean="0">
                <a:solidFill>
                  <a:srgbClr val="003366"/>
                </a:solidFill>
              </a:rPr>
              <a:t> </a:t>
            </a:r>
            <a:r>
              <a:rPr lang="uk-UA" b="1" dirty="0" err="1" smtClean="0">
                <a:solidFill>
                  <a:srgbClr val="003366"/>
                </a:solidFill>
              </a:rPr>
              <a:t>“Тарас</a:t>
            </a:r>
            <a:r>
              <a:rPr lang="uk-UA" b="1" dirty="0" smtClean="0">
                <a:solidFill>
                  <a:srgbClr val="003366"/>
                </a:solidFill>
              </a:rPr>
              <a:t> </a:t>
            </a:r>
            <a:r>
              <a:rPr lang="uk-UA" b="1" dirty="0" err="1" smtClean="0">
                <a:solidFill>
                  <a:srgbClr val="003366"/>
                </a:solidFill>
              </a:rPr>
              <a:t>Шевченко”</a:t>
            </a:r>
            <a:endParaRPr lang="ru-RU" b="1" dirty="0">
              <a:solidFill>
                <a:srgbClr val="003366"/>
              </a:solidFill>
            </a:endParaRPr>
          </a:p>
        </p:txBody>
      </p:sp>
      <p:pic>
        <p:nvPicPr>
          <p:cNvPr id="9" name="Picture 2" descr="D:\Users\Наталья Алексеевна\Downloads\Komarova Galina Mihaylivna.jpg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1475656" y="1772816"/>
            <a:ext cx="1944216" cy="2463505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2051" name="Picture 3" descr="D:\Users\Наталья Алексеевна\Downloads\image00302071011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36096" y="1549534"/>
            <a:ext cx="1872208" cy="255995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6000" b="1" dirty="0" err="1" smtClean="0">
                <a:solidFill>
                  <a:srgbClr val="003366"/>
                </a:solidFill>
              </a:rPr>
              <a:t>Сьогодні</a:t>
            </a:r>
            <a:r>
              <a:rPr lang="ru-RU" sz="6000" b="1" dirty="0" smtClean="0">
                <a:solidFill>
                  <a:srgbClr val="003366"/>
                </a:solidFill>
              </a:rPr>
              <a:t> на </a:t>
            </a:r>
            <a:r>
              <a:rPr lang="ru-RU" sz="6000" b="1" dirty="0" err="1" smtClean="0">
                <a:solidFill>
                  <a:srgbClr val="003366"/>
                </a:solidFill>
              </a:rPr>
              <a:t>уроці</a:t>
            </a:r>
            <a:endParaRPr lang="ru-RU" sz="6000" dirty="0">
              <a:solidFill>
                <a:srgbClr val="003366"/>
              </a:solidFill>
            </a:endParaRPr>
          </a:p>
        </p:txBody>
      </p:sp>
      <p:pic>
        <p:nvPicPr>
          <p:cNvPr id="3074" name="Picture 2" descr="D:\Users\Наталья Алексеевна\Downloads\unnamed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148064" y="1700808"/>
            <a:ext cx="2826212" cy="4525963"/>
          </a:xfrm>
          <a:prstGeom prst="roundRect">
            <a:avLst/>
          </a:prstGeom>
          <a:noFill/>
        </p:spPr>
      </p:pic>
      <p:pic>
        <p:nvPicPr>
          <p:cNvPr id="3075" name="Picture 3" descr="D:\Users\Наталья Алексеевна\Downloads\prychynna_1.jpe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99592" y="1628800"/>
            <a:ext cx="2804043" cy="4525963"/>
          </a:xfrm>
          <a:prstGeom prst="roundRect">
            <a:avLst/>
          </a:prstGeom>
          <a:noFill/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dirty="0" smtClean="0">
                <a:solidFill>
                  <a:srgbClr val="800000"/>
                </a:solidFill>
              </a:rPr>
              <a:t>Тема уроку</a:t>
            </a:r>
            <a:endParaRPr lang="ru-RU" b="1" dirty="0">
              <a:solidFill>
                <a:srgbClr val="800000"/>
              </a:solidFill>
            </a:endParaRPr>
          </a:p>
        </p:txBody>
      </p:sp>
      <p:sp>
        <p:nvSpPr>
          <p:cNvPr id="6" name="Содержимое 5"/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r>
              <a:rPr lang="uk-UA" sz="6000" b="1" dirty="0" smtClean="0">
                <a:solidFill>
                  <a:schemeClr val="tx2">
                    <a:lumMod val="50000"/>
                  </a:schemeClr>
                </a:solidFill>
              </a:rPr>
              <a:t> </a:t>
            </a:r>
          </a:p>
          <a:p>
            <a:pPr>
              <a:buNone/>
            </a:pPr>
            <a:endParaRPr lang="uk-UA" sz="6000" b="1" dirty="0" smtClean="0">
              <a:solidFill>
                <a:schemeClr val="tx2">
                  <a:lumMod val="50000"/>
                </a:schemeClr>
              </a:solidFill>
            </a:endParaRPr>
          </a:p>
          <a:p>
            <a:pPr>
              <a:buNone/>
            </a:pPr>
            <a:endParaRPr lang="uk-UA" sz="4800" b="1" dirty="0" smtClean="0">
              <a:solidFill>
                <a:schemeClr val="tx2">
                  <a:lumMod val="50000"/>
                </a:schemeClr>
              </a:solidFill>
            </a:endParaRPr>
          </a:p>
          <a:p>
            <a:pPr>
              <a:buNone/>
            </a:pPr>
            <a:r>
              <a:rPr lang="uk-UA" sz="4800" b="1" dirty="0" smtClean="0">
                <a:solidFill>
                  <a:schemeClr val="tx2">
                    <a:lumMod val="50000"/>
                  </a:schemeClr>
                </a:solidFill>
              </a:rPr>
              <a:t>Поезія, що стала піснею</a:t>
            </a:r>
          </a:p>
        </p:txBody>
      </p:sp>
      <p:sp>
        <p:nvSpPr>
          <p:cNvPr id="7" name="Содержимое 6"/>
          <p:cNvSpPr>
            <a:spLocks noGrp="1"/>
          </p:cNvSpPr>
          <p:nvPr>
            <p:ph sz="half" idx="2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r>
              <a:rPr lang="uk-UA" sz="3600" b="1" dirty="0" smtClean="0">
                <a:solidFill>
                  <a:schemeClr val="tx2">
                    <a:lumMod val="50000"/>
                  </a:schemeClr>
                </a:solidFill>
              </a:rPr>
              <a:t>   Т.Г. Шевченко </a:t>
            </a:r>
            <a:r>
              <a:rPr lang="uk-UA" sz="3600" b="1" dirty="0" err="1" smtClean="0">
                <a:solidFill>
                  <a:schemeClr val="tx2">
                    <a:lumMod val="50000"/>
                  </a:schemeClr>
                </a:solidFill>
              </a:rPr>
              <a:t>“Реве</a:t>
            </a:r>
            <a:r>
              <a:rPr lang="uk-UA" sz="3600" b="1" dirty="0" smtClean="0">
                <a:solidFill>
                  <a:schemeClr val="tx2">
                    <a:lumMod val="50000"/>
                  </a:schemeClr>
                </a:solidFill>
              </a:rPr>
              <a:t> та стогне Дніпр </a:t>
            </a:r>
            <a:r>
              <a:rPr lang="uk-UA" sz="3600" b="1" dirty="0" err="1" smtClean="0">
                <a:solidFill>
                  <a:schemeClr val="tx2">
                    <a:lumMod val="50000"/>
                  </a:schemeClr>
                </a:solidFill>
              </a:rPr>
              <a:t>широкий”</a:t>
            </a:r>
            <a:endParaRPr lang="ru-RU" sz="3600" b="1" dirty="0" smtClean="0">
              <a:solidFill>
                <a:schemeClr val="tx2">
                  <a:lumMod val="50000"/>
                </a:schemeClr>
              </a:solidFill>
            </a:endParaRPr>
          </a:p>
          <a:p>
            <a:endParaRPr lang="ru-RU" dirty="0"/>
          </a:p>
        </p:txBody>
      </p:sp>
      <p:pic>
        <p:nvPicPr>
          <p:cNvPr id="4098" name="Picture 2" descr="D:\Users\Наталья Алексеевна\Downloads\8106073868_89b536ba15_b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148064" y="3429000"/>
            <a:ext cx="3563888" cy="2455519"/>
          </a:xfrm>
          <a:prstGeom prst="roundRect">
            <a:avLst/>
          </a:prstGeom>
          <a:noFill/>
        </p:spPr>
      </p:pic>
      <p:pic>
        <p:nvPicPr>
          <p:cNvPr id="4099" name="Picture 3" descr="D:\Users\Наталья Алексеевна\Downloads\kobzar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1331638" y="1196752"/>
            <a:ext cx="2736305" cy="3312368"/>
          </a:xfrm>
          <a:prstGeom prst="roundRect">
            <a:avLst/>
          </a:prstGeom>
          <a:noFill/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endParaRPr lang="ru-RU" sz="6600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endParaRPr lang="ru-RU" sz="4000" b="1" dirty="0" smtClean="0">
              <a:solidFill>
                <a:schemeClr val="accent3">
                  <a:lumMod val="50000"/>
                </a:schemeClr>
              </a:solidFill>
            </a:endParaRPr>
          </a:p>
          <a:p>
            <a:endParaRPr lang="ru-RU" sz="6600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/>
        <p:txBody>
          <a:bodyPr>
            <a:noAutofit/>
          </a:bodyPr>
          <a:lstStyle/>
          <a:p>
            <a:r>
              <a:rPr lang="uk-UA" sz="3600" b="1" dirty="0" smtClean="0">
                <a:solidFill>
                  <a:srgbClr val="C00000"/>
                </a:solidFill>
              </a:rPr>
              <a:t>Вставить </a:t>
            </a:r>
            <a:r>
              <a:rPr lang="uk-UA" sz="3600" b="1" dirty="0" err="1" smtClean="0">
                <a:solidFill>
                  <a:srgbClr val="C00000"/>
                </a:solidFill>
              </a:rPr>
              <a:t>видео</a:t>
            </a:r>
            <a:endParaRPr lang="uk-UA" sz="3600" b="1" dirty="0" smtClean="0">
              <a:solidFill>
                <a:srgbClr val="C00000"/>
              </a:solidFill>
            </a:endParaRPr>
          </a:p>
          <a:p>
            <a:endParaRPr lang="ru-RU" sz="3600" b="1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endParaRPr lang="ru-RU" sz="6600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/>
        <p:txBody>
          <a:bodyPr>
            <a:normAutofit fontScale="32500" lnSpcReduction="20000"/>
          </a:bodyPr>
          <a:lstStyle/>
          <a:p>
            <a:pPr>
              <a:buNone/>
            </a:pPr>
            <a:endParaRPr lang="ru-RU" sz="5400" dirty="0" smtClean="0"/>
          </a:p>
          <a:p>
            <a:pPr algn="ctr">
              <a:buNone/>
            </a:pPr>
            <a:r>
              <a:rPr lang="ru-RU" sz="8400" b="1" i="1" dirty="0" smtClean="0"/>
              <a:t>                           </a:t>
            </a:r>
            <a:r>
              <a:rPr lang="ru-RU" sz="10000" b="1" i="1" dirty="0" err="1" smtClean="0">
                <a:solidFill>
                  <a:srgbClr val="800000"/>
                </a:solidFill>
              </a:rPr>
              <a:t>ві</a:t>
            </a:r>
            <a:r>
              <a:rPr lang="ru-RU" sz="10000" b="1" i="1" dirty="0" smtClean="0">
                <a:solidFill>
                  <a:srgbClr val="800000"/>
                </a:solidFill>
              </a:rPr>
              <a:t> тер</a:t>
            </a:r>
            <a:endParaRPr lang="ru-RU" sz="10000" dirty="0" smtClean="0">
              <a:solidFill>
                <a:srgbClr val="800000"/>
              </a:solidFill>
            </a:endParaRPr>
          </a:p>
          <a:p>
            <a:pPr algn="ctr">
              <a:buNone/>
            </a:pPr>
            <a:r>
              <a:rPr lang="ru-RU" sz="10000" b="1" i="1" dirty="0" smtClean="0">
                <a:solidFill>
                  <a:srgbClr val="800000"/>
                </a:solidFill>
              </a:rPr>
              <a:t>             </a:t>
            </a:r>
            <a:r>
              <a:rPr lang="ru-RU" sz="10000" b="1" i="1" dirty="0" err="1" smtClean="0">
                <a:solidFill>
                  <a:srgbClr val="800000"/>
                </a:solidFill>
              </a:rPr>
              <a:t>пів</a:t>
            </a:r>
            <a:r>
              <a:rPr lang="ru-RU" sz="10000" b="1" i="1" dirty="0" smtClean="0">
                <a:solidFill>
                  <a:srgbClr val="800000"/>
                </a:solidFill>
              </a:rPr>
              <a:t>	      </a:t>
            </a:r>
            <a:r>
              <a:rPr lang="ru-RU" sz="10000" b="1" i="1" dirty="0" err="1" smtClean="0">
                <a:solidFill>
                  <a:srgbClr val="800000"/>
                </a:solidFill>
              </a:rPr>
              <a:t>ні</a:t>
            </a:r>
            <a:endParaRPr lang="ru-RU" sz="10000" dirty="0" smtClean="0">
              <a:solidFill>
                <a:srgbClr val="800000"/>
              </a:solidFill>
            </a:endParaRPr>
          </a:p>
          <a:p>
            <a:pPr algn="ctr">
              <a:buNone/>
            </a:pPr>
            <a:r>
              <a:rPr lang="ru-RU" sz="10000" b="1" i="1" dirty="0" smtClean="0">
                <a:solidFill>
                  <a:srgbClr val="800000"/>
                </a:solidFill>
              </a:rPr>
              <a:t>              </a:t>
            </a:r>
            <a:r>
              <a:rPr lang="ru-RU" sz="10000" b="1" i="1" dirty="0" err="1" smtClean="0">
                <a:solidFill>
                  <a:srgbClr val="800000"/>
                </a:solidFill>
              </a:rPr>
              <a:t>чо</a:t>
            </a:r>
            <a:r>
              <a:rPr lang="ru-RU" sz="10000" b="1" i="1" dirty="0" smtClean="0">
                <a:solidFill>
                  <a:srgbClr val="800000"/>
                </a:solidFill>
              </a:rPr>
              <a:t>	           вен</a:t>
            </a:r>
            <a:endParaRPr lang="ru-RU" sz="10000" dirty="0" smtClean="0">
              <a:solidFill>
                <a:srgbClr val="800000"/>
              </a:solidFill>
            </a:endParaRPr>
          </a:p>
          <a:p>
            <a:pPr algn="ctr">
              <a:buNone/>
            </a:pPr>
            <a:r>
              <a:rPr lang="ru-RU" sz="10000" b="1" i="1" dirty="0" smtClean="0">
                <a:solidFill>
                  <a:srgbClr val="800000"/>
                </a:solidFill>
              </a:rPr>
              <a:t>                </a:t>
            </a:r>
            <a:r>
              <a:rPr lang="ru-RU" sz="10000" b="1" i="1" dirty="0" err="1" smtClean="0">
                <a:solidFill>
                  <a:srgbClr val="800000"/>
                </a:solidFill>
              </a:rPr>
              <a:t>мі</a:t>
            </a:r>
            <a:r>
              <a:rPr lang="ru-RU" sz="10000" b="1" i="1" dirty="0" smtClean="0">
                <a:solidFill>
                  <a:srgbClr val="800000"/>
                </a:solidFill>
              </a:rPr>
              <a:t>	     </a:t>
            </a:r>
            <a:r>
              <a:rPr lang="ru-RU" sz="10000" b="1" i="1" dirty="0" err="1" smtClean="0">
                <a:solidFill>
                  <a:srgbClr val="800000"/>
                </a:solidFill>
              </a:rPr>
              <a:t>сяць</a:t>
            </a:r>
            <a:endParaRPr lang="ru-RU" sz="10000" dirty="0" smtClean="0">
              <a:solidFill>
                <a:srgbClr val="800000"/>
              </a:solidFill>
            </a:endParaRPr>
          </a:p>
          <a:p>
            <a:pPr algn="ctr">
              <a:buNone/>
            </a:pPr>
            <a:r>
              <a:rPr lang="ru-RU" sz="10000" b="1" i="1" dirty="0" smtClean="0">
                <a:solidFill>
                  <a:srgbClr val="800000"/>
                </a:solidFill>
              </a:rPr>
              <a:t>        </a:t>
            </a:r>
            <a:r>
              <a:rPr lang="ru-RU" sz="10000" b="1" i="1" dirty="0" err="1" smtClean="0">
                <a:solidFill>
                  <a:srgbClr val="800000"/>
                </a:solidFill>
              </a:rPr>
              <a:t>скри</a:t>
            </a:r>
            <a:r>
              <a:rPr lang="ru-RU" sz="10000" b="1" i="1" dirty="0" smtClean="0">
                <a:solidFill>
                  <a:srgbClr val="800000"/>
                </a:solidFill>
              </a:rPr>
              <a:t>	             </a:t>
            </a:r>
            <a:r>
              <a:rPr lang="ru-RU" sz="10000" b="1" i="1" dirty="0" err="1" smtClean="0">
                <a:solidFill>
                  <a:srgbClr val="800000"/>
                </a:solidFill>
              </a:rPr>
              <a:t>пів</a:t>
            </a:r>
            <a:endParaRPr lang="ru-RU" sz="10000" dirty="0" smtClean="0">
              <a:solidFill>
                <a:srgbClr val="800000"/>
              </a:solidFill>
            </a:endParaRPr>
          </a:p>
          <a:p>
            <a:pPr algn="ctr">
              <a:buNone/>
            </a:pPr>
            <a:r>
              <a:rPr lang="ru-RU" sz="10000" b="1" i="1" dirty="0" smtClean="0">
                <a:solidFill>
                  <a:srgbClr val="800000"/>
                </a:solidFill>
              </a:rPr>
              <a:t>      гомо	                </a:t>
            </a:r>
            <a:r>
              <a:rPr lang="ru-RU" sz="10000" b="1" i="1" dirty="0" err="1" smtClean="0">
                <a:solidFill>
                  <a:srgbClr val="800000"/>
                </a:solidFill>
              </a:rPr>
              <a:t>нів</a:t>
            </a:r>
            <a:endParaRPr lang="ru-RU" sz="10000" dirty="0" smtClean="0">
              <a:solidFill>
                <a:srgbClr val="800000"/>
              </a:solidFill>
            </a:endParaRPr>
          </a:p>
          <a:p>
            <a:pPr algn="ctr">
              <a:buNone/>
            </a:pPr>
            <a:r>
              <a:rPr lang="ru-RU" sz="10000" b="1" i="1" dirty="0" smtClean="0">
                <a:solidFill>
                  <a:srgbClr val="800000"/>
                </a:solidFill>
              </a:rPr>
              <a:t>           </a:t>
            </a:r>
            <a:r>
              <a:rPr lang="ru-RU" sz="10000" b="1" i="1" dirty="0" err="1" smtClean="0">
                <a:solidFill>
                  <a:srgbClr val="800000"/>
                </a:solidFill>
              </a:rPr>
              <a:t>спі</a:t>
            </a:r>
            <a:r>
              <a:rPr lang="ru-RU" sz="10000" b="1" i="1" dirty="0" smtClean="0">
                <a:solidFill>
                  <a:srgbClr val="800000"/>
                </a:solidFill>
              </a:rPr>
              <a:t> 	                        вали</a:t>
            </a:r>
            <a:endParaRPr lang="ru-RU" sz="10000" dirty="0" smtClean="0">
              <a:solidFill>
                <a:srgbClr val="800000"/>
              </a:solidFill>
            </a:endParaRPr>
          </a:p>
          <a:p>
            <a:pPr algn="ctr">
              <a:buNone/>
            </a:pPr>
            <a:r>
              <a:rPr lang="ru-RU" sz="10000" b="1" i="1" dirty="0" smtClean="0">
                <a:solidFill>
                  <a:srgbClr val="800000"/>
                </a:solidFill>
              </a:rPr>
              <a:t>      </a:t>
            </a:r>
            <a:r>
              <a:rPr lang="ru-RU" sz="10000" b="1" i="1" dirty="0" err="1" smtClean="0">
                <a:solidFill>
                  <a:srgbClr val="800000"/>
                </a:solidFill>
              </a:rPr>
              <a:t>вири</a:t>
            </a:r>
            <a:r>
              <a:rPr lang="ru-RU" sz="10000" b="1" i="1" dirty="0" smtClean="0">
                <a:solidFill>
                  <a:srgbClr val="800000"/>
                </a:solidFill>
              </a:rPr>
              <a:t>	                          </a:t>
            </a:r>
            <a:r>
              <a:rPr lang="ru-RU" sz="10000" b="1" i="1" dirty="0" err="1" smtClean="0">
                <a:solidFill>
                  <a:srgbClr val="800000"/>
                </a:solidFill>
              </a:rPr>
              <a:t>нав</a:t>
            </a:r>
            <a:endParaRPr lang="ru-RU" sz="10000" dirty="0" smtClean="0">
              <a:solidFill>
                <a:srgbClr val="800000"/>
              </a:solidFill>
            </a:endParaRPr>
          </a:p>
          <a:p>
            <a:pPr>
              <a:buNone/>
            </a:pPr>
            <a:endParaRPr lang="ru-RU" sz="5400" dirty="0">
              <a:solidFill>
                <a:schemeClr val="accent3">
                  <a:lumMod val="50000"/>
                </a:schemeClr>
              </a:solidFill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k-UA" sz="4000" b="1" dirty="0" smtClean="0">
                <a:solidFill>
                  <a:schemeClr val="tx2">
                    <a:lumMod val="75000"/>
                  </a:schemeClr>
                </a:solidFill>
              </a:rPr>
              <a:t>  </a:t>
            </a:r>
            <a:endParaRPr lang="ru-RU" sz="4000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endParaRPr lang="ru-RU" sz="4400" b="1" dirty="0" smtClean="0">
              <a:solidFill>
                <a:schemeClr val="accent2">
                  <a:lumMod val="75000"/>
                </a:schemeClr>
              </a:solidFill>
            </a:endParaRPr>
          </a:p>
          <a:p>
            <a:endParaRPr lang="ru-RU" sz="44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pic>
        <p:nvPicPr>
          <p:cNvPr id="5123" name="Picture 3" descr="D:\Users\Наталья Алексеевна\Downloads\1403444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898" y="548680"/>
            <a:ext cx="8940852" cy="5966842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uk-UA" sz="5400" b="1" dirty="0" smtClean="0">
                <a:solidFill>
                  <a:srgbClr val="800000"/>
                </a:solidFill>
              </a:rPr>
              <a:t>Образні вислови</a:t>
            </a:r>
            <a:endParaRPr lang="ru-RU" sz="5400" b="1" dirty="0">
              <a:solidFill>
                <a:srgbClr val="800000"/>
              </a:solidFill>
            </a:endParaRPr>
          </a:p>
        </p:txBody>
      </p:sp>
      <p:sp>
        <p:nvSpPr>
          <p:cNvPr id="6" name="Содержимое 5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>
              <a:buFont typeface="Wingdings" pitchFamily="2" charset="2"/>
              <a:buChar char="q"/>
            </a:pPr>
            <a:r>
              <a:rPr lang="ru-RU" dirty="0" smtClean="0"/>
              <a:t> </a:t>
            </a:r>
            <a:r>
              <a:rPr lang="ru-RU" sz="4400" b="1" dirty="0" smtClean="0">
                <a:solidFill>
                  <a:srgbClr val="003366"/>
                </a:solidFill>
              </a:rPr>
              <a:t>Сильна буря </a:t>
            </a:r>
            <a:r>
              <a:rPr lang="ru-RU" sz="4400" b="1" dirty="0" err="1" smtClean="0">
                <a:solidFill>
                  <a:srgbClr val="003366"/>
                </a:solidFill>
              </a:rPr>
              <a:t>спричиняє</a:t>
            </a:r>
            <a:r>
              <a:rPr lang="ru-RU" sz="4400" b="1" dirty="0" smtClean="0">
                <a:solidFill>
                  <a:srgbClr val="003366"/>
                </a:solidFill>
              </a:rPr>
              <a:t> </a:t>
            </a:r>
            <a:r>
              <a:rPr lang="ru-RU" sz="4400" b="1" dirty="0" err="1" smtClean="0">
                <a:solidFill>
                  <a:srgbClr val="003366"/>
                </a:solidFill>
              </a:rPr>
              <a:t>дуже</a:t>
            </a:r>
            <a:r>
              <a:rPr lang="ru-RU" sz="4400" b="1" dirty="0" smtClean="0">
                <a:solidFill>
                  <a:srgbClr val="003366"/>
                </a:solidFill>
              </a:rPr>
              <a:t> </a:t>
            </a:r>
            <a:r>
              <a:rPr lang="ru-RU" sz="4400" b="1" dirty="0" err="1" smtClean="0">
                <a:solidFill>
                  <a:srgbClr val="003366"/>
                </a:solidFill>
              </a:rPr>
              <a:t>гучний</a:t>
            </a:r>
            <a:r>
              <a:rPr lang="ru-RU" sz="4400" b="1" dirty="0" smtClean="0">
                <a:solidFill>
                  <a:srgbClr val="003366"/>
                </a:solidFill>
              </a:rPr>
              <a:t> шум </a:t>
            </a:r>
            <a:r>
              <a:rPr lang="ru-RU" sz="4400" b="1" dirty="0" err="1" smtClean="0">
                <a:solidFill>
                  <a:srgbClr val="003366"/>
                </a:solidFill>
              </a:rPr>
              <a:t>і</a:t>
            </a:r>
            <a:r>
              <a:rPr lang="ru-RU" sz="4400" b="1" dirty="0" smtClean="0">
                <a:solidFill>
                  <a:srgbClr val="003366"/>
                </a:solidFill>
              </a:rPr>
              <a:t> </a:t>
            </a:r>
            <a:r>
              <a:rPr lang="ru-RU" sz="4400" b="1" dirty="0" err="1" smtClean="0">
                <a:solidFill>
                  <a:srgbClr val="003366"/>
                </a:solidFill>
              </a:rPr>
              <a:t>гуркіт</a:t>
            </a:r>
            <a:r>
              <a:rPr lang="ru-RU" sz="4400" b="1" dirty="0" smtClean="0">
                <a:solidFill>
                  <a:srgbClr val="003366"/>
                </a:solidFill>
              </a:rPr>
              <a:t> води.</a:t>
            </a:r>
          </a:p>
          <a:p>
            <a:pPr>
              <a:buNone/>
            </a:pPr>
            <a:endParaRPr lang="uk-UA" sz="3600" b="1" dirty="0" smtClean="0">
              <a:solidFill>
                <a:srgbClr val="003366"/>
              </a:solidFill>
            </a:endParaRPr>
          </a:p>
          <a:p>
            <a:pPr>
              <a:buNone/>
            </a:pPr>
            <a:endParaRPr lang="uk-UA" b="1" dirty="0" smtClean="0">
              <a:solidFill>
                <a:schemeClr val="accent1">
                  <a:lumMod val="50000"/>
                </a:schemeClr>
              </a:solidFill>
            </a:endParaRPr>
          </a:p>
          <a:p>
            <a:pPr>
              <a:buNone/>
            </a:pPr>
            <a:endParaRPr lang="uk-UA" b="1" dirty="0" smtClean="0">
              <a:solidFill>
                <a:schemeClr val="accent1">
                  <a:lumMod val="50000"/>
                </a:schemeClr>
              </a:solidFill>
            </a:endParaRPr>
          </a:p>
          <a:p>
            <a:pPr>
              <a:buNone/>
            </a:pPr>
            <a:endParaRPr lang="uk-UA" b="1" dirty="0" smtClean="0">
              <a:solidFill>
                <a:schemeClr val="accent1">
                  <a:lumMod val="50000"/>
                </a:schemeClr>
              </a:solidFill>
            </a:endParaRPr>
          </a:p>
          <a:p>
            <a:pPr>
              <a:buNone/>
            </a:pPr>
            <a:endParaRPr lang="ru-RU" b="1" dirty="0" smtClean="0">
              <a:solidFill>
                <a:schemeClr val="accent1">
                  <a:lumMod val="50000"/>
                </a:schemeClr>
              </a:solidFill>
            </a:endParaRPr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/>
          </a:p>
        </p:txBody>
      </p:sp>
      <p:pic>
        <p:nvPicPr>
          <p:cNvPr id="6146" name="Picture 2" descr="D:\Users\Наталья Алексеевна\Downloads\Без названия (1)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27984" y="1484784"/>
            <a:ext cx="4100252" cy="300476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uk-UA" sz="5400" b="1" dirty="0" smtClean="0">
                <a:solidFill>
                  <a:srgbClr val="800000"/>
                </a:solidFill>
              </a:rPr>
              <a:t>Образні вислови</a:t>
            </a:r>
            <a:endParaRPr lang="ru-RU" sz="5400" b="1" dirty="0">
              <a:solidFill>
                <a:srgbClr val="800000"/>
              </a:solidFill>
            </a:endParaRPr>
          </a:p>
        </p:txBody>
      </p:sp>
      <p:sp>
        <p:nvSpPr>
          <p:cNvPr id="6" name="Содержимое 5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endParaRPr lang="uk-UA" sz="3600" b="1" dirty="0" smtClean="0">
              <a:solidFill>
                <a:srgbClr val="003366"/>
              </a:solidFill>
            </a:endParaRPr>
          </a:p>
          <a:p>
            <a:pPr>
              <a:buFont typeface="Wingdings" pitchFamily="2" charset="2"/>
              <a:buChar char="q"/>
            </a:pPr>
            <a:r>
              <a:rPr lang="ru-RU" sz="48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Сила </a:t>
            </a:r>
            <a:r>
              <a:rPr lang="ru-RU" sz="4800" b="1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вітру</a:t>
            </a:r>
            <a:r>
              <a:rPr lang="ru-RU" sz="48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4800" b="1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створює</a:t>
            </a:r>
            <a:r>
              <a:rPr lang="ru-RU" sz="48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звуки, </a:t>
            </a:r>
            <a:r>
              <a:rPr lang="ru-RU" sz="4800" b="1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схожі</a:t>
            </a:r>
            <a:r>
              <a:rPr lang="ru-RU" sz="48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на </a:t>
            </a:r>
            <a:r>
              <a:rPr lang="ru-RU" sz="4800" b="1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завивання</a:t>
            </a:r>
            <a:r>
              <a:rPr lang="ru-RU" sz="48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.</a:t>
            </a:r>
          </a:p>
          <a:p>
            <a:pPr>
              <a:buFont typeface="Wingdings" pitchFamily="2" charset="2"/>
              <a:buChar char="q"/>
            </a:pPr>
            <a:endParaRPr lang="uk-UA" sz="3600" b="1" dirty="0" smtClean="0">
              <a:solidFill>
                <a:srgbClr val="003366"/>
              </a:solidFill>
            </a:endParaRPr>
          </a:p>
          <a:p>
            <a:pPr>
              <a:buNone/>
            </a:pPr>
            <a:endParaRPr lang="uk-UA" b="1" dirty="0" smtClean="0">
              <a:solidFill>
                <a:schemeClr val="accent1">
                  <a:lumMod val="50000"/>
                </a:schemeClr>
              </a:solidFill>
            </a:endParaRPr>
          </a:p>
          <a:p>
            <a:pPr>
              <a:buNone/>
            </a:pPr>
            <a:endParaRPr lang="uk-UA" b="1" dirty="0" smtClean="0">
              <a:solidFill>
                <a:schemeClr val="accent1">
                  <a:lumMod val="50000"/>
                </a:schemeClr>
              </a:solidFill>
            </a:endParaRPr>
          </a:p>
          <a:p>
            <a:pPr>
              <a:buNone/>
            </a:pPr>
            <a:endParaRPr lang="uk-UA" b="1" dirty="0" smtClean="0">
              <a:solidFill>
                <a:schemeClr val="accent1">
                  <a:lumMod val="50000"/>
                </a:schemeClr>
              </a:solidFill>
            </a:endParaRPr>
          </a:p>
          <a:p>
            <a:pPr>
              <a:buNone/>
            </a:pPr>
            <a:endParaRPr lang="ru-RU" b="1" dirty="0" smtClean="0">
              <a:solidFill>
                <a:schemeClr val="accent1">
                  <a:lumMod val="50000"/>
                </a:schemeClr>
              </a:solidFill>
            </a:endParaRPr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/>
          </a:p>
        </p:txBody>
      </p:sp>
      <p:pic>
        <p:nvPicPr>
          <p:cNvPr id="7170" name="Picture 2" descr="D:\Users\Наталья Алексеевна\Downloads\pic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44008" y="1484784"/>
            <a:ext cx="3439477" cy="4480371"/>
          </a:xfrm>
          <a:prstGeom prst="round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uk-UA" sz="5400" b="1" dirty="0" smtClean="0">
                <a:solidFill>
                  <a:srgbClr val="800000"/>
                </a:solidFill>
              </a:rPr>
              <a:t>Образні вислови</a:t>
            </a:r>
            <a:endParaRPr lang="ru-RU" sz="5400" b="1" dirty="0">
              <a:solidFill>
                <a:srgbClr val="800000"/>
              </a:solidFill>
            </a:endParaRPr>
          </a:p>
        </p:txBody>
      </p:sp>
      <p:sp>
        <p:nvSpPr>
          <p:cNvPr id="6" name="Содержимое 5"/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endParaRPr lang="uk-UA" sz="3600" b="1" dirty="0" smtClean="0">
              <a:solidFill>
                <a:srgbClr val="003366"/>
              </a:solidFill>
            </a:endParaRPr>
          </a:p>
          <a:p>
            <a:pPr>
              <a:buFont typeface="Wingdings" pitchFamily="2" charset="2"/>
              <a:buChar char="q"/>
            </a:pPr>
            <a:r>
              <a:rPr lang="ru-RU" sz="5400" b="1" dirty="0" smtClean="0">
                <a:solidFill>
                  <a:srgbClr val="003300"/>
                </a:solidFill>
              </a:rPr>
              <a:t>Сила </a:t>
            </a:r>
            <a:r>
              <a:rPr lang="ru-RU" sz="5400" b="1" dirty="0" err="1" smtClean="0">
                <a:solidFill>
                  <a:srgbClr val="003300"/>
                </a:solidFill>
              </a:rPr>
              <a:t>вітру</a:t>
            </a:r>
            <a:r>
              <a:rPr lang="ru-RU" sz="5400" b="1" dirty="0" smtClean="0">
                <a:solidFill>
                  <a:srgbClr val="003300"/>
                </a:solidFill>
              </a:rPr>
              <a:t> </a:t>
            </a:r>
            <a:r>
              <a:rPr lang="ru-RU" sz="5400" b="1" dirty="0" err="1" smtClean="0">
                <a:solidFill>
                  <a:srgbClr val="003300"/>
                </a:solidFill>
              </a:rPr>
              <a:t>підіймає</a:t>
            </a:r>
            <a:r>
              <a:rPr lang="ru-RU" sz="5400" b="1" dirty="0" smtClean="0">
                <a:solidFill>
                  <a:srgbClr val="003300"/>
                </a:solidFill>
              </a:rPr>
              <a:t> воду </a:t>
            </a:r>
            <a:r>
              <a:rPr lang="ru-RU" sz="5400" b="1" dirty="0" err="1" smtClean="0">
                <a:solidFill>
                  <a:srgbClr val="003300"/>
                </a:solidFill>
              </a:rPr>
              <a:t>високо</a:t>
            </a:r>
            <a:r>
              <a:rPr lang="ru-RU" sz="5400" b="1" dirty="0" smtClean="0">
                <a:solidFill>
                  <a:srgbClr val="003300"/>
                </a:solidFill>
              </a:rPr>
              <a:t> </a:t>
            </a:r>
            <a:r>
              <a:rPr lang="ru-RU" sz="5400" b="1" dirty="0" err="1" smtClean="0">
                <a:solidFill>
                  <a:srgbClr val="003300"/>
                </a:solidFill>
              </a:rPr>
              <a:t>вгору</a:t>
            </a:r>
            <a:r>
              <a:rPr lang="ru-RU" sz="5400" b="1" dirty="0" smtClean="0">
                <a:solidFill>
                  <a:srgbClr val="003300"/>
                </a:solidFill>
              </a:rPr>
              <a:t>.</a:t>
            </a:r>
          </a:p>
          <a:p>
            <a:pPr>
              <a:buNone/>
            </a:pPr>
            <a:endParaRPr lang="uk-UA" b="1" dirty="0" smtClean="0">
              <a:solidFill>
                <a:schemeClr val="accent1">
                  <a:lumMod val="50000"/>
                </a:schemeClr>
              </a:solidFill>
            </a:endParaRPr>
          </a:p>
          <a:p>
            <a:pPr>
              <a:buNone/>
            </a:pPr>
            <a:endParaRPr lang="uk-UA" b="1" dirty="0" smtClean="0">
              <a:solidFill>
                <a:schemeClr val="accent1">
                  <a:lumMod val="50000"/>
                </a:schemeClr>
              </a:solidFill>
            </a:endParaRPr>
          </a:p>
          <a:p>
            <a:pPr>
              <a:buNone/>
            </a:pPr>
            <a:endParaRPr lang="uk-UA" b="1" dirty="0" smtClean="0">
              <a:solidFill>
                <a:schemeClr val="accent1">
                  <a:lumMod val="50000"/>
                </a:schemeClr>
              </a:solidFill>
            </a:endParaRPr>
          </a:p>
          <a:p>
            <a:pPr>
              <a:buNone/>
            </a:pPr>
            <a:endParaRPr lang="ru-RU" b="1" dirty="0" smtClean="0">
              <a:solidFill>
                <a:schemeClr val="accent1">
                  <a:lumMod val="50000"/>
                </a:schemeClr>
              </a:solidFill>
            </a:endParaRPr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/>
          </a:p>
        </p:txBody>
      </p:sp>
      <p:pic>
        <p:nvPicPr>
          <p:cNvPr id="8194" name="Picture 2" descr="D:\Users\Наталья Алексеевна\Downloads\45348_html_1dc4d8fe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923766" y="1412776"/>
            <a:ext cx="3228224" cy="4536504"/>
          </a:xfrm>
          <a:prstGeom prst="roundRect">
            <a:avLst/>
          </a:prstGeom>
          <a:noFill/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uk-UA" sz="5400" b="1" dirty="0" smtClean="0">
                <a:solidFill>
                  <a:srgbClr val="800000"/>
                </a:solidFill>
              </a:rPr>
              <a:t>Образні вислови</a:t>
            </a:r>
            <a:endParaRPr lang="ru-RU" sz="5400" b="1" dirty="0">
              <a:solidFill>
                <a:srgbClr val="800000"/>
              </a:solidFill>
            </a:endParaRPr>
          </a:p>
        </p:txBody>
      </p:sp>
      <p:sp>
        <p:nvSpPr>
          <p:cNvPr id="6" name="Содержимое 5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ru-RU" dirty="0" smtClean="0"/>
              <a:t> </a:t>
            </a:r>
            <a:r>
              <a:rPr lang="uk-UA" b="1" dirty="0" smtClean="0">
                <a:solidFill>
                  <a:schemeClr val="accent1">
                    <a:lumMod val="50000"/>
                  </a:schemeClr>
                </a:solidFill>
              </a:rPr>
              <a:t>     </a:t>
            </a:r>
            <a:r>
              <a:rPr lang="ru-RU" sz="4000" b="1" dirty="0" err="1" smtClean="0">
                <a:solidFill>
                  <a:schemeClr val="tx2">
                    <a:lumMod val="50000"/>
                  </a:schemeClr>
                </a:solidFill>
              </a:rPr>
              <a:t>Вітер</a:t>
            </a:r>
            <a:r>
              <a:rPr lang="ru-RU" sz="4000" b="1" dirty="0" smtClean="0">
                <a:solidFill>
                  <a:schemeClr val="tx2">
                    <a:lumMod val="50000"/>
                  </a:schemeClr>
                </a:solidFill>
              </a:rPr>
              <a:t> гнав хмари, вони то </a:t>
            </a:r>
            <a:r>
              <a:rPr lang="ru-RU" sz="4000" b="1" dirty="0" err="1" smtClean="0">
                <a:solidFill>
                  <a:schemeClr val="tx2">
                    <a:lumMod val="50000"/>
                  </a:schemeClr>
                </a:solidFill>
              </a:rPr>
              <a:t>відкривали</a:t>
            </a:r>
            <a:r>
              <a:rPr lang="ru-RU" sz="4000" b="1" dirty="0" smtClean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ru-RU" sz="4000" b="1" dirty="0" err="1" smtClean="0">
                <a:solidFill>
                  <a:schemeClr val="tx2">
                    <a:lumMod val="50000"/>
                  </a:schemeClr>
                </a:solidFill>
              </a:rPr>
              <a:t>місяць</a:t>
            </a:r>
            <a:r>
              <a:rPr lang="ru-RU" sz="4000" b="1" dirty="0" smtClean="0">
                <a:solidFill>
                  <a:schemeClr val="tx2">
                    <a:lumMod val="50000"/>
                  </a:schemeClr>
                </a:solidFill>
              </a:rPr>
              <a:t>, </a:t>
            </a:r>
            <a:r>
              <a:rPr lang="ru-RU" sz="4000" b="1" dirty="0" err="1" smtClean="0">
                <a:solidFill>
                  <a:schemeClr val="tx2">
                    <a:lumMod val="50000"/>
                  </a:schemeClr>
                </a:solidFill>
              </a:rPr>
              <a:t>то</a:t>
            </a:r>
            <a:r>
              <a:rPr lang="ru-RU" sz="4000" b="1" dirty="0" smtClean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ru-RU" sz="4000" b="1" dirty="0" err="1" smtClean="0">
                <a:solidFill>
                  <a:schemeClr val="tx2">
                    <a:lumMod val="50000"/>
                  </a:schemeClr>
                </a:solidFill>
              </a:rPr>
              <a:t>знову</a:t>
            </a:r>
            <a:r>
              <a:rPr lang="ru-RU" sz="4000" b="1" dirty="0" smtClean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ru-RU" sz="4000" b="1" dirty="0" err="1" smtClean="0">
                <a:solidFill>
                  <a:schemeClr val="tx2">
                    <a:lumMod val="50000"/>
                  </a:schemeClr>
                </a:solidFill>
              </a:rPr>
              <a:t>закривали</a:t>
            </a:r>
            <a:r>
              <a:rPr lang="ru-RU" sz="4000" b="1" dirty="0" smtClean="0">
                <a:solidFill>
                  <a:schemeClr val="tx2">
                    <a:lumMod val="50000"/>
                  </a:schemeClr>
                </a:solidFill>
              </a:rPr>
              <a:t>.</a:t>
            </a:r>
          </a:p>
          <a:p>
            <a:pPr>
              <a:buNone/>
            </a:pPr>
            <a:endParaRPr lang="uk-UA" b="1" dirty="0" smtClean="0">
              <a:solidFill>
                <a:schemeClr val="accent1">
                  <a:lumMod val="50000"/>
                </a:schemeClr>
              </a:solidFill>
            </a:endParaRPr>
          </a:p>
          <a:p>
            <a:pPr>
              <a:buNone/>
            </a:pPr>
            <a:endParaRPr lang="uk-UA" b="1" dirty="0" smtClean="0">
              <a:solidFill>
                <a:schemeClr val="accent1">
                  <a:lumMod val="50000"/>
                </a:schemeClr>
              </a:solidFill>
            </a:endParaRPr>
          </a:p>
          <a:p>
            <a:pPr>
              <a:buNone/>
            </a:pPr>
            <a:endParaRPr lang="ru-RU" b="1" dirty="0" smtClean="0">
              <a:solidFill>
                <a:schemeClr val="accent1">
                  <a:lumMod val="50000"/>
                </a:schemeClr>
              </a:solidFill>
            </a:endParaRPr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/>
          </a:p>
        </p:txBody>
      </p:sp>
      <p:pic>
        <p:nvPicPr>
          <p:cNvPr id="9218" name="Picture 2" descr="D:\Users\Наталья Алексеевна\Downloads\Без названия (2)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50024" y="1700808"/>
            <a:ext cx="3794789" cy="3744416"/>
          </a:xfrm>
          <a:prstGeom prst="round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uk-UA" sz="5400" b="1" dirty="0" smtClean="0">
                <a:solidFill>
                  <a:srgbClr val="800000"/>
                </a:solidFill>
              </a:rPr>
              <a:t>Образні вислови</a:t>
            </a:r>
            <a:endParaRPr lang="ru-RU" sz="5400" b="1" dirty="0">
              <a:solidFill>
                <a:srgbClr val="800000"/>
              </a:solidFill>
            </a:endParaRPr>
          </a:p>
        </p:txBody>
      </p:sp>
      <p:sp>
        <p:nvSpPr>
          <p:cNvPr id="6" name="Содержимое 5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ru-RU" sz="5400" b="1" dirty="0" smtClean="0">
                <a:solidFill>
                  <a:srgbClr val="003366"/>
                </a:solidFill>
              </a:rPr>
              <a:t>        З </a:t>
            </a:r>
            <a:r>
              <a:rPr lang="ru-RU" sz="5400" b="1" dirty="0" err="1" smtClean="0">
                <a:solidFill>
                  <a:srgbClr val="003366"/>
                </a:solidFill>
              </a:rPr>
              <a:t>чим</a:t>
            </a:r>
            <a:r>
              <a:rPr lang="ru-RU" sz="5400" b="1" dirty="0" smtClean="0">
                <a:solidFill>
                  <a:srgbClr val="003366"/>
                </a:solidFill>
              </a:rPr>
              <a:t> </a:t>
            </a:r>
            <a:r>
              <a:rPr lang="ru-RU" sz="5400" b="1" dirty="0" err="1" smtClean="0">
                <a:solidFill>
                  <a:srgbClr val="003366"/>
                </a:solidFill>
              </a:rPr>
              <a:t>порівнює</a:t>
            </a:r>
            <a:r>
              <a:rPr lang="ru-RU" sz="5400" b="1" dirty="0" smtClean="0">
                <a:solidFill>
                  <a:srgbClr val="003366"/>
                </a:solidFill>
              </a:rPr>
              <a:t> автор </a:t>
            </a:r>
            <a:r>
              <a:rPr lang="ru-RU" sz="5400" b="1" dirty="0" err="1" smtClean="0">
                <a:solidFill>
                  <a:srgbClr val="003366"/>
                </a:solidFill>
              </a:rPr>
              <a:t>місяць</a:t>
            </a:r>
            <a:r>
              <a:rPr lang="ru-RU" sz="5400" b="1" dirty="0" smtClean="0">
                <a:solidFill>
                  <a:srgbClr val="003366"/>
                </a:solidFill>
              </a:rPr>
              <a:t>? </a:t>
            </a:r>
          </a:p>
          <a:p>
            <a:pPr>
              <a:buNone/>
            </a:pPr>
            <a:endParaRPr lang="uk-UA" b="1" dirty="0" smtClean="0">
              <a:solidFill>
                <a:schemeClr val="accent1">
                  <a:lumMod val="50000"/>
                </a:schemeClr>
              </a:solidFill>
            </a:endParaRPr>
          </a:p>
          <a:p>
            <a:pPr>
              <a:buNone/>
            </a:pPr>
            <a:endParaRPr lang="uk-UA" b="1" dirty="0" smtClean="0">
              <a:solidFill>
                <a:schemeClr val="accent1">
                  <a:lumMod val="50000"/>
                </a:schemeClr>
              </a:solidFill>
            </a:endParaRPr>
          </a:p>
          <a:p>
            <a:pPr>
              <a:buNone/>
            </a:pPr>
            <a:endParaRPr lang="ru-RU" b="1" dirty="0" smtClean="0">
              <a:solidFill>
                <a:schemeClr val="accent1">
                  <a:lumMod val="50000"/>
                </a:schemeClr>
              </a:solidFill>
            </a:endParaRPr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/>
          </a:p>
        </p:txBody>
      </p:sp>
      <p:pic>
        <p:nvPicPr>
          <p:cNvPr id="10242" name="Picture 2" descr="D:\Users\Наталья Алексеевна\Downloads\Без названия (3)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11960" y="1700808"/>
            <a:ext cx="4312636" cy="3230314"/>
          </a:xfrm>
          <a:prstGeom prst="rect">
            <a:avLst/>
          </a:prstGeom>
          <a:noFill/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dirty="0" smtClean="0">
                <a:solidFill>
                  <a:srgbClr val="C00000"/>
                </a:solidFill>
              </a:rPr>
              <a:t>Відновіть рядки вірша</a:t>
            </a:r>
            <a:endParaRPr lang="ru-RU" b="1" dirty="0">
              <a:solidFill>
                <a:srgbClr val="C00000"/>
              </a:solidFill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r>
              <a:rPr lang="ru-RU" sz="6000" b="1" dirty="0" smtClean="0">
                <a:solidFill>
                  <a:srgbClr val="003366"/>
                </a:solidFill>
              </a:rPr>
              <a:t>   Реве та стогне  …    …,</a:t>
            </a:r>
            <a:br>
              <a:rPr lang="ru-RU" sz="6000" b="1" dirty="0" smtClean="0">
                <a:solidFill>
                  <a:srgbClr val="003366"/>
                </a:solidFill>
              </a:rPr>
            </a:br>
            <a:r>
              <a:rPr lang="ru-RU" sz="6000" b="1" dirty="0" err="1" smtClean="0">
                <a:solidFill>
                  <a:srgbClr val="003366"/>
                </a:solidFill>
              </a:rPr>
              <a:t>Сердитий</a:t>
            </a:r>
            <a:r>
              <a:rPr lang="ru-RU" sz="6000" b="1" dirty="0" smtClean="0">
                <a:solidFill>
                  <a:srgbClr val="003366"/>
                </a:solidFill>
              </a:rPr>
              <a:t> …  </a:t>
            </a:r>
            <a:r>
              <a:rPr lang="ru-RU" sz="6000" b="1" dirty="0" err="1" smtClean="0">
                <a:solidFill>
                  <a:srgbClr val="003366"/>
                </a:solidFill>
              </a:rPr>
              <a:t>завива</a:t>
            </a:r>
            <a:r>
              <a:rPr lang="ru-RU" sz="6000" b="1" dirty="0" smtClean="0">
                <a:solidFill>
                  <a:srgbClr val="003366"/>
                </a:solidFill>
              </a:rPr>
              <a:t>,</a:t>
            </a:r>
            <a:br>
              <a:rPr lang="ru-RU" sz="6000" b="1" dirty="0" smtClean="0">
                <a:solidFill>
                  <a:srgbClr val="003366"/>
                </a:solidFill>
              </a:rPr>
            </a:br>
            <a:r>
              <a:rPr lang="ru-RU" sz="6000" b="1" dirty="0" err="1" smtClean="0">
                <a:solidFill>
                  <a:srgbClr val="003366"/>
                </a:solidFill>
              </a:rPr>
              <a:t>Додолу</a:t>
            </a:r>
            <a:r>
              <a:rPr lang="ru-RU" sz="6000" b="1" dirty="0" smtClean="0">
                <a:solidFill>
                  <a:srgbClr val="003366"/>
                </a:solidFill>
              </a:rPr>
              <a:t> …  </a:t>
            </a:r>
            <a:r>
              <a:rPr lang="ru-RU" sz="6000" b="1" dirty="0" err="1" smtClean="0">
                <a:solidFill>
                  <a:srgbClr val="003366"/>
                </a:solidFill>
              </a:rPr>
              <a:t>гне</a:t>
            </a:r>
            <a:r>
              <a:rPr lang="ru-RU" sz="6000" b="1" dirty="0" smtClean="0">
                <a:solidFill>
                  <a:srgbClr val="003366"/>
                </a:solidFill>
              </a:rPr>
              <a:t> </a:t>
            </a:r>
            <a:r>
              <a:rPr lang="ru-RU" sz="6000" b="1" dirty="0" err="1" smtClean="0">
                <a:solidFill>
                  <a:srgbClr val="003366"/>
                </a:solidFill>
              </a:rPr>
              <a:t>високі</a:t>
            </a:r>
            <a:r>
              <a:rPr lang="ru-RU" sz="6000" b="1" dirty="0" smtClean="0">
                <a:solidFill>
                  <a:srgbClr val="003366"/>
                </a:solidFill>
              </a:rPr>
              <a:t>,</a:t>
            </a:r>
            <a:br>
              <a:rPr lang="ru-RU" sz="6000" b="1" dirty="0" smtClean="0">
                <a:solidFill>
                  <a:srgbClr val="003366"/>
                </a:solidFill>
              </a:rPr>
            </a:br>
            <a:r>
              <a:rPr lang="ru-RU" sz="6000" b="1" dirty="0" smtClean="0">
                <a:solidFill>
                  <a:srgbClr val="003366"/>
                </a:solidFill>
              </a:rPr>
              <a:t>Горами </a:t>
            </a:r>
            <a:r>
              <a:rPr lang="ru-RU" sz="6000" b="1" dirty="0" err="1" smtClean="0">
                <a:solidFill>
                  <a:srgbClr val="003366"/>
                </a:solidFill>
              </a:rPr>
              <a:t>хвилі</a:t>
            </a:r>
            <a:r>
              <a:rPr lang="ru-RU" sz="6000" b="1" dirty="0" smtClean="0">
                <a:solidFill>
                  <a:srgbClr val="003366"/>
                </a:solidFill>
              </a:rPr>
              <a:t> … .</a:t>
            </a:r>
            <a:r>
              <a:rPr lang="ru-RU" sz="6000" dirty="0" smtClean="0">
                <a:solidFill>
                  <a:srgbClr val="003366"/>
                </a:solidFill>
              </a:rPr>
              <a:t/>
            </a:r>
            <a:br>
              <a:rPr lang="ru-RU" sz="6000" dirty="0" smtClean="0">
                <a:solidFill>
                  <a:srgbClr val="003366"/>
                </a:solidFill>
              </a:rPr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dirty="0" smtClean="0">
                <a:solidFill>
                  <a:srgbClr val="C00000"/>
                </a:solidFill>
              </a:rPr>
              <a:t>Відновіть рядки вірша</a:t>
            </a:r>
            <a:endParaRPr lang="ru-RU" b="1" dirty="0">
              <a:solidFill>
                <a:srgbClr val="C00000"/>
              </a:solidFill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ru-RU" dirty="0" smtClean="0"/>
              <a:t/>
            </a:r>
            <a:br>
              <a:rPr lang="ru-RU" dirty="0" smtClean="0"/>
            </a:br>
            <a:r>
              <a:rPr lang="ru-RU" sz="6500" b="1" i="1" dirty="0" smtClean="0">
                <a:solidFill>
                  <a:srgbClr val="003366"/>
                </a:solidFill>
              </a:rPr>
              <a:t>І </a:t>
            </a:r>
            <a:r>
              <a:rPr lang="ru-RU" sz="6500" b="1" i="1" dirty="0" err="1" smtClean="0">
                <a:solidFill>
                  <a:srgbClr val="003366"/>
                </a:solidFill>
              </a:rPr>
              <a:t>блідий</a:t>
            </a:r>
            <a:r>
              <a:rPr lang="ru-RU" sz="6500" b="1" i="1" dirty="0" smtClean="0">
                <a:solidFill>
                  <a:srgbClr val="003366"/>
                </a:solidFill>
              </a:rPr>
              <a:t> … на ту …</a:t>
            </a:r>
            <a:r>
              <a:rPr lang="ru-RU" sz="6500" b="1" dirty="0" smtClean="0">
                <a:solidFill>
                  <a:srgbClr val="003366"/>
                </a:solidFill>
              </a:rPr>
              <a:t/>
            </a:r>
            <a:br>
              <a:rPr lang="ru-RU" sz="6500" b="1" dirty="0" smtClean="0">
                <a:solidFill>
                  <a:srgbClr val="003366"/>
                </a:solidFill>
              </a:rPr>
            </a:br>
            <a:r>
              <a:rPr lang="ru-RU" sz="6500" b="1" i="1" dirty="0" err="1" smtClean="0">
                <a:solidFill>
                  <a:srgbClr val="003366"/>
                </a:solidFill>
              </a:rPr>
              <a:t>Із</a:t>
            </a:r>
            <a:r>
              <a:rPr lang="ru-RU" sz="6500" b="1" i="1" dirty="0" smtClean="0">
                <a:solidFill>
                  <a:srgbClr val="003366"/>
                </a:solidFill>
              </a:rPr>
              <a:t> хмари …   … ,</a:t>
            </a:r>
            <a:r>
              <a:rPr lang="ru-RU" sz="6500" b="1" dirty="0" smtClean="0">
                <a:solidFill>
                  <a:srgbClr val="003366"/>
                </a:solidFill>
              </a:rPr>
              <a:t/>
            </a:r>
            <a:br>
              <a:rPr lang="ru-RU" sz="6500" b="1" dirty="0" smtClean="0">
                <a:solidFill>
                  <a:srgbClr val="003366"/>
                </a:solidFill>
              </a:rPr>
            </a:br>
            <a:r>
              <a:rPr lang="ru-RU" sz="6500" b="1" i="1" dirty="0" err="1" smtClean="0">
                <a:solidFill>
                  <a:srgbClr val="003366"/>
                </a:solidFill>
              </a:rPr>
              <a:t>Неначе</a:t>
            </a:r>
            <a:r>
              <a:rPr lang="ru-RU" sz="6500" b="1" i="1" dirty="0" smtClean="0">
                <a:solidFill>
                  <a:srgbClr val="003366"/>
                </a:solidFill>
              </a:rPr>
              <a:t> … в …  </a:t>
            </a:r>
            <a:r>
              <a:rPr lang="ru-RU" sz="6500" b="1" i="1" dirty="0" err="1" smtClean="0">
                <a:solidFill>
                  <a:srgbClr val="003366"/>
                </a:solidFill>
              </a:rPr>
              <a:t>морі</a:t>
            </a:r>
            <a:r>
              <a:rPr lang="ru-RU" sz="6500" b="1" i="1" dirty="0" smtClean="0">
                <a:solidFill>
                  <a:srgbClr val="003366"/>
                </a:solidFill>
              </a:rPr>
              <a:t>,</a:t>
            </a:r>
            <a:r>
              <a:rPr lang="ru-RU" sz="6500" b="1" dirty="0" smtClean="0">
                <a:solidFill>
                  <a:srgbClr val="003366"/>
                </a:solidFill>
              </a:rPr>
              <a:t/>
            </a:r>
            <a:br>
              <a:rPr lang="ru-RU" sz="6500" b="1" dirty="0" smtClean="0">
                <a:solidFill>
                  <a:srgbClr val="003366"/>
                </a:solidFill>
              </a:rPr>
            </a:br>
            <a:r>
              <a:rPr lang="ru-RU" sz="6500" b="1" i="1" dirty="0" smtClean="0">
                <a:solidFill>
                  <a:srgbClr val="003366"/>
                </a:solidFill>
              </a:rPr>
              <a:t>То … , </a:t>
            </a:r>
            <a:r>
              <a:rPr lang="ru-RU" sz="6500" b="1" i="1" dirty="0" err="1" smtClean="0">
                <a:solidFill>
                  <a:srgbClr val="003366"/>
                </a:solidFill>
              </a:rPr>
              <a:t>то</a:t>
            </a:r>
            <a:r>
              <a:rPr lang="ru-RU" sz="6500" b="1" i="1" dirty="0" smtClean="0">
                <a:solidFill>
                  <a:srgbClr val="003366"/>
                </a:solidFill>
              </a:rPr>
              <a:t> … .</a:t>
            </a:r>
            <a:r>
              <a:rPr lang="ru-RU" sz="6500" b="1" dirty="0" smtClean="0">
                <a:solidFill>
                  <a:srgbClr val="003366"/>
                </a:solidFill>
              </a:rPr>
              <a:t/>
            </a:r>
            <a:br>
              <a:rPr lang="ru-RU" sz="6500" b="1" dirty="0" smtClean="0">
                <a:solidFill>
                  <a:srgbClr val="003366"/>
                </a:solidFill>
              </a:rPr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dirty="0" smtClean="0">
                <a:solidFill>
                  <a:srgbClr val="C00000"/>
                </a:solidFill>
              </a:rPr>
              <a:t>Відновіть рядки вірша</a:t>
            </a:r>
            <a:endParaRPr lang="ru-RU" b="1" dirty="0">
              <a:solidFill>
                <a:srgbClr val="C00000"/>
              </a:solidFill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ru-RU" dirty="0" smtClean="0"/>
              <a:t>     </a:t>
            </a:r>
            <a:r>
              <a:rPr lang="ru-RU" sz="6000" b="1" i="1" dirty="0" err="1" smtClean="0">
                <a:solidFill>
                  <a:srgbClr val="003366"/>
                </a:solidFill>
              </a:rPr>
              <a:t>Ще</a:t>
            </a:r>
            <a:r>
              <a:rPr lang="ru-RU" sz="6000" b="1" i="1" dirty="0" smtClean="0">
                <a:solidFill>
                  <a:srgbClr val="003366"/>
                </a:solidFill>
              </a:rPr>
              <a:t> </a:t>
            </a:r>
            <a:r>
              <a:rPr lang="ru-RU" sz="6000" b="1" i="1" dirty="0" err="1" smtClean="0">
                <a:solidFill>
                  <a:srgbClr val="003366"/>
                </a:solidFill>
              </a:rPr>
              <a:t>треті</a:t>
            </a:r>
            <a:r>
              <a:rPr lang="ru-RU" sz="6000" b="1" i="1" dirty="0" smtClean="0">
                <a:solidFill>
                  <a:srgbClr val="003366"/>
                </a:solidFill>
              </a:rPr>
              <a:t> </a:t>
            </a:r>
            <a:r>
              <a:rPr lang="ru-RU" sz="6000" b="1" i="1" dirty="0" err="1" smtClean="0">
                <a:solidFill>
                  <a:srgbClr val="003366"/>
                </a:solidFill>
              </a:rPr>
              <a:t>півні</a:t>
            </a:r>
            <a:r>
              <a:rPr lang="ru-RU" sz="6000" b="1" i="1" dirty="0" smtClean="0">
                <a:solidFill>
                  <a:srgbClr val="003366"/>
                </a:solidFill>
              </a:rPr>
              <a:t> … … ,</a:t>
            </a:r>
            <a:r>
              <a:rPr lang="ru-RU" sz="6000" b="1" dirty="0" smtClean="0">
                <a:solidFill>
                  <a:srgbClr val="003366"/>
                </a:solidFill>
              </a:rPr>
              <a:t/>
            </a:r>
            <a:br>
              <a:rPr lang="ru-RU" sz="6000" b="1" dirty="0" smtClean="0">
                <a:solidFill>
                  <a:srgbClr val="003366"/>
                </a:solidFill>
              </a:rPr>
            </a:br>
            <a:r>
              <a:rPr lang="ru-RU" sz="6000" b="1" i="1" dirty="0" err="1" smtClean="0">
                <a:solidFill>
                  <a:srgbClr val="003366"/>
                </a:solidFill>
              </a:rPr>
              <a:t>Ніхто</a:t>
            </a:r>
            <a:r>
              <a:rPr lang="ru-RU" sz="6000" b="1" i="1" dirty="0" smtClean="0">
                <a:solidFill>
                  <a:srgbClr val="003366"/>
                </a:solidFill>
              </a:rPr>
              <a:t> </a:t>
            </a:r>
            <a:r>
              <a:rPr lang="ru-RU" sz="6000" b="1" i="1" dirty="0" err="1" smtClean="0">
                <a:solidFill>
                  <a:srgbClr val="003366"/>
                </a:solidFill>
              </a:rPr>
              <a:t>ніде</a:t>
            </a:r>
            <a:r>
              <a:rPr lang="ru-RU" sz="6000" b="1" i="1" dirty="0" smtClean="0">
                <a:solidFill>
                  <a:srgbClr val="003366"/>
                </a:solidFill>
              </a:rPr>
              <a:t> … …,</a:t>
            </a:r>
            <a:r>
              <a:rPr lang="ru-RU" sz="6000" b="1" dirty="0" smtClean="0">
                <a:solidFill>
                  <a:srgbClr val="003366"/>
                </a:solidFill>
              </a:rPr>
              <a:t/>
            </a:r>
            <a:br>
              <a:rPr lang="ru-RU" sz="6000" b="1" dirty="0" smtClean="0">
                <a:solidFill>
                  <a:srgbClr val="003366"/>
                </a:solidFill>
              </a:rPr>
            </a:br>
            <a:r>
              <a:rPr lang="ru-RU" sz="6000" b="1" i="1" dirty="0" err="1" smtClean="0">
                <a:solidFill>
                  <a:srgbClr val="003366"/>
                </a:solidFill>
              </a:rPr>
              <a:t>Сичі</a:t>
            </a:r>
            <a:r>
              <a:rPr lang="ru-RU" sz="6000" b="1" i="1" dirty="0" smtClean="0">
                <a:solidFill>
                  <a:srgbClr val="003366"/>
                </a:solidFill>
              </a:rPr>
              <a:t> в гаю … ,</a:t>
            </a:r>
            <a:r>
              <a:rPr lang="ru-RU" sz="6000" b="1" dirty="0" smtClean="0">
                <a:solidFill>
                  <a:srgbClr val="003366"/>
                </a:solidFill>
              </a:rPr>
              <a:t/>
            </a:r>
            <a:br>
              <a:rPr lang="ru-RU" sz="6000" b="1" dirty="0" smtClean="0">
                <a:solidFill>
                  <a:srgbClr val="003366"/>
                </a:solidFill>
              </a:rPr>
            </a:br>
            <a:r>
              <a:rPr lang="ru-RU" sz="6000" b="1" i="1" dirty="0" smtClean="0">
                <a:solidFill>
                  <a:srgbClr val="003366"/>
                </a:solidFill>
              </a:rPr>
              <a:t>Та …  раз у раз … .</a:t>
            </a:r>
            <a:endParaRPr lang="ru-RU" sz="6000" b="1" dirty="0">
              <a:solidFill>
                <a:srgbClr val="003366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b="1" i="1" dirty="0" smtClean="0">
                <a:solidFill>
                  <a:schemeClr val="accent6">
                    <a:lumMod val="50000"/>
                  </a:schemeClr>
                </a:solidFill>
              </a:rPr>
              <a:t>Підготовка до виразного читання</a:t>
            </a:r>
            <a:endParaRPr lang="ru-RU" b="1" i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7" name="Текст 6"/>
          <p:cNvSpPr>
            <a:spLocks noGrp="1"/>
          </p:cNvSpPr>
          <p:nvPr>
            <p:ph type="body" idx="1"/>
          </p:nvPr>
        </p:nvSpPr>
        <p:spPr/>
        <p:txBody>
          <a:bodyPr>
            <a:noAutofit/>
          </a:bodyPr>
          <a:lstStyle/>
          <a:p>
            <a:r>
              <a:rPr lang="uk-UA" sz="4400" u="sng" dirty="0" smtClean="0">
                <a:solidFill>
                  <a:srgbClr val="003366"/>
                </a:solidFill>
              </a:rPr>
              <a:t>Інтонація</a:t>
            </a:r>
            <a:endParaRPr lang="ru-RU" sz="4400" u="sng" dirty="0">
              <a:solidFill>
                <a:srgbClr val="003366"/>
              </a:solidFill>
            </a:endParaRPr>
          </a:p>
        </p:txBody>
      </p:sp>
      <p:sp>
        <p:nvSpPr>
          <p:cNvPr id="8" name="Содержимое 7"/>
          <p:cNvSpPr>
            <a:spLocks noGrp="1"/>
          </p:cNvSpPr>
          <p:nvPr>
            <p:ph sz="half" idx="2"/>
          </p:nvPr>
        </p:nvSpPr>
        <p:spPr/>
        <p:txBody>
          <a:bodyPr>
            <a:noAutofit/>
          </a:bodyPr>
          <a:lstStyle/>
          <a:p>
            <a:r>
              <a:rPr lang="ru-RU" sz="4400" b="1" i="1" dirty="0" err="1" smtClean="0">
                <a:solidFill>
                  <a:srgbClr val="003366"/>
                </a:solidFill>
              </a:rPr>
              <a:t>Грізно</a:t>
            </a:r>
            <a:endParaRPr lang="ru-RU" sz="4400" b="1" i="1" dirty="0" smtClean="0">
              <a:solidFill>
                <a:srgbClr val="003366"/>
              </a:solidFill>
            </a:endParaRPr>
          </a:p>
          <a:p>
            <a:r>
              <a:rPr lang="ru-RU" sz="4400" b="1" i="1" dirty="0" err="1" smtClean="0">
                <a:solidFill>
                  <a:srgbClr val="003366"/>
                </a:solidFill>
              </a:rPr>
              <a:t>Піднесено</a:t>
            </a:r>
            <a:endParaRPr lang="ru-RU" sz="4400" b="1" i="1" dirty="0" smtClean="0">
              <a:solidFill>
                <a:srgbClr val="003366"/>
              </a:solidFill>
            </a:endParaRPr>
          </a:p>
          <a:p>
            <a:r>
              <a:rPr lang="ru-RU" sz="4400" b="1" i="1" dirty="0" err="1" smtClean="0">
                <a:solidFill>
                  <a:srgbClr val="003366"/>
                </a:solidFill>
              </a:rPr>
              <a:t>Голосно</a:t>
            </a:r>
            <a:endParaRPr lang="ru-RU" sz="4400" b="1" i="1" dirty="0" smtClean="0">
              <a:solidFill>
                <a:srgbClr val="003366"/>
              </a:solidFill>
            </a:endParaRPr>
          </a:p>
          <a:p>
            <a:r>
              <a:rPr lang="ru-RU" sz="4400" b="1" i="1" dirty="0" smtClean="0">
                <a:solidFill>
                  <a:srgbClr val="003366"/>
                </a:solidFill>
              </a:rPr>
              <a:t>Тихо</a:t>
            </a:r>
          </a:p>
          <a:p>
            <a:r>
              <a:rPr lang="ru-RU" sz="4400" b="1" i="1" dirty="0" err="1" smtClean="0">
                <a:solidFill>
                  <a:srgbClr val="003366"/>
                </a:solidFill>
              </a:rPr>
              <a:t>Ніжно</a:t>
            </a:r>
            <a:endParaRPr lang="ru-RU" sz="4400" dirty="0">
              <a:solidFill>
                <a:srgbClr val="003366"/>
              </a:solidFill>
            </a:endParaRPr>
          </a:p>
        </p:txBody>
      </p:sp>
      <p:sp>
        <p:nvSpPr>
          <p:cNvPr id="9" name="Текст 8"/>
          <p:cNvSpPr>
            <a:spLocks noGrp="1"/>
          </p:cNvSpPr>
          <p:nvPr>
            <p:ph type="body" sz="quarter" idx="3"/>
          </p:nvPr>
        </p:nvSpPr>
        <p:spPr/>
        <p:txBody>
          <a:bodyPr>
            <a:noAutofit/>
          </a:bodyPr>
          <a:lstStyle/>
          <a:p>
            <a:r>
              <a:rPr lang="uk-UA" sz="4400" u="sng" dirty="0" smtClean="0">
                <a:solidFill>
                  <a:srgbClr val="003300"/>
                </a:solidFill>
              </a:rPr>
              <a:t>Темп</a:t>
            </a:r>
            <a:endParaRPr lang="ru-RU" sz="4400" u="sng" dirty="0">
              <a:solidFill>
                <a:srgbClr val="003300"/>
              </a:solidFill>
            </a:endParaRPr>
          </a:p>
        </p:txBody>
      </p:sp>
      <p:sp>
        <p:nvSpPr>
          <p:cNvPr id="10" name="Содержимое 9"/>
          <p:cNvSpPr>
            <a:spLocks noGrp="1"/>
          </p:cNvSpPr>
          <p:nvPr>
            <p:ph sz="quarter" idx="4"/>
          </p:nvPr>
        </p:nvSpPr>
        <p:spPr/>
        <p:txBody>
          <a:bodyPr>
            <a:noAutofit/>
          </a:bodyPr>
          <a:lstStyle/>
          <a:p>
            <a:r>
              <a:rPr lang="uk-UA" sz="4400" b="1" i="1" dirty="0" smtClean="0">
                <a:solidFill>
                  <a:schemeClr val="accent3">
                    <a:lumMod val="50000"/>
                  </a:schemeClr>
                </a:solidFill>
              </a:rPr>
              <a:t>Спокійний</a:t>
            </a:r>
          </a:p>
          <a:p>
            <a:r>
              <a:rPr lang="uk-UA" sz="4400" b="1" i="1" dirty="0" smtClean="0">
                <a:solidFill>
                  <a:schemeClr val="accent3">
                    <a:lumMod val="50000"/>
                  </a:schemeClr>
                </a:solidFill>
              </a:rPr>
              <a:t>Повільний</a:t>
            </a:r>
          </a:p>
          <a:p>
            <a:r>
              <a:rPr lang="uk-UA" sz="4400" b="1" i="1" dirty="0" smtClean="0">
                <a:solidFill>
                  <a:schemeClr val="accent3">
                    <a:lumMod val="50000"/>
                  </a:schemeClr>
                </a:solidFill>
              </a:rPr>
              <a:t>Помірний</a:t>
            </a:r>
          </a:p>
          <a:p>
            <a:r>
              <a:rPr lang="uk-UA" sz="4400" b="1" i="1" dirty="0" smtClean="0">
                <a:solidFill>
                  <a:schemeClr val="accent3">
                    <a:lumMod val="50000"/>
                  </a:schemeClr>
                </a:solidFill>
              </a:rPr>
              <a:t>Швидкий</a:t>
            </a:r>
          </a:p>
          <a:p>
            <a:r>
              <a:rPr lang="uk-UA" sz="4400" b="1" i="1" dirty="0" smtClean="0">
                <a:solidFill>
                  <a:schemeClr val="accent3">
                    <a:lumMod val="50000"/>
                  </a:schemeClr>
                </a:solidFill>
              </a:rPr>
              <a:t>Сповільнений</a:t>
            </a:r>
            <a:endParaRPr lang="ru-RU" sz="4400" b="1" i="1" dirty="0">
              <a:solidFill>
                <a:schemeClr val="accent3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dirty="0" smtClean="0">
                <a:solidFill>
                  <a:srgbClr val="003300"/>
                </a:solidFill>
              </a:rPr>
              <a:t>Словесне малювання картини</a:t>
            </a:r>
            <a:endParaRPr lang="ru-RU" b="1" dirty="0">
              <a:solidFill>
                <a:srgbClr val="0033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uk-UA" sz="4400" b="1" dirty="0" smtClean="0">
                <a:solidFill>
                  <a:srgbClr val="003366"/>
                </a:solidFill>
              </a:rPr>
              <a:t>Які картини малює ваша уява, коли ви читаєте вірш</a:t>
            </a:r>
          </a:p>
          <a:p>
            <a:pPr>
              <a:buNone/>
            </a:pPr>
            <a:r>
              <a:rPr lang="uk-UA" sz="4400" b="1" dirty="0" smtClean="0">
                <a:solidFill>
                  <a:srgbClr val="003366"/>
                </a:solidFill>
              </a:rPr>
              <a:t>   </a:t>
            </a:r>
            <a:r>
              <a:rPr lang="uk-UA" sz="4400" b="1" i="1" dirty="0" smtClean="0">
                <a:solidFill>
                  <a:srgbClr val="003366"/>
                </a:solidFill>
              </a:rPr>
              <a:t>Т. Г.  Шевченка </a:t>
            </a:r>
            <a:r>
              <a:rPr lang="uk-UA" sz="4400" b="1" i="1" dirty="0" err="1" smtClean="0">
                <a:solidFill>
                  <a:srgbClr val="003366"/>
                </a:solidFill>
              </a:rPr>
              <a:t>“Реве</a:t>
            </a:r>
            <a:r>
              <a:rPr lang="uk-UA" sz="4400" b="1" i="1" dirty="0" smtClean="0">
                <a:solidFill>
                  <a:srgbClr val="003366"/>
                </a:solidFill>
              </a:rPr>
              <a:t> та стогне Дніпр широкий?”</a:t>
            </a:r>
            <a:endParaRPr lang="ru-RU" sz="4400" b="1" i="1" dirty="0">
              <a:solidFill>
                <a:srgbClr val="003366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5400" b="1" dirty="0" err="1" smtClean="0">
                <a:solidFill>
                  <a:srgbClr val="003366"/>
                </a:solidFill>
              </a:rPr>
              <a:t>Подведемо</a:t>
            </a:r>
            <a:r>
              <a:rPr lang="ru-RU" sz="5400" b="1" dirty="0" smtClean="0">
                <a:solidFill>
                  <a:srgbClr val="003366"/>
                </a:solidFill>
              </a:rPr>
              <a:t> </a:t>
            </a:r>
            <a:r>
              <a:rPr lang="ru-RU" sz="5400" b="1" dirty="0" err="1" smtClean="0">
                <a:solidFill>
                  <a:srgbClr val="003366"/>
                </a:solidFill>
              </a:rPr>
              <a:t>підсумок</a:t>
            </a:r>
            <a:endParaRPr lang="ru-RU" sz="5400" b="1" dirty="0">
              <a:solidFill>
                <a:srgbClr val="003366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ru-RU" sz="3600" b="1" dirty="0" err="1" smtClean="0">
                <a:solidFill>
                  <a:srgbClr val="003300"/>
                </a:solidFill>
              </a:rPr>
              <a:t>Продовжили</a:t>
            </a:r>
            <a:r>
              <a:rPr lang="ru-RU" sz="3600" b="1" dirty="0" smtClean="0">
                <a:solidFill>
                  <a:srgbClr val="003300"/>
                </a:solidFill>
              </a:rPr>
              <a:t> </a:t>
            </a:r>
            <a:r>
              <a:rPr lang="ru-RU" sz="3600" b="1" dirty="0" err="1" smtClean="0">
                <a:solidFill>
                  <a:srgbClr val="003300"/>
                </a:solidFill>
              </a:rPr>
              <a:t>знайомство</a:t>
            </a:r>
            <a:r>
              <a:rPr lang="ru-RU" sz="3600" b="1" dirty="0" smtClean="0">
                <a:solidFill>
                  <a:srgbClr val="003300"/>
                </a:solidFill>
              </a:rPr>
              <a:t> </a:t>
            </a:r>
            <a:r>
              <a:rPr lang="ru-RU" sz="3600" b="1" dirty="0" err="1" smtClean="0">
                <a:solidFill>
                  <a:srgbClr val="003300"/>
                </a:solidFill>
              </a:rPr>
              <a:t>з</a:t>
            </a:r>
            <a:r>
              <a:rPr lang="ru-RU" sz="3600" b="1" dirty="0" smtClean="0">
                <a:solidFill>
                  <a:srgbClr val="003300"/>
                </a:solidFill>
              </a:rPr>
              <a:t> </a:t>
            </a:r>
            <a:r>
              <a:rPr lang="ru-RU" sz="3600" b="1" dirty="0" err="1" smtClean="0">
                <a:solidFill>
                  <a:srgbClr val="003300"/>
                </a:solidFill>
              </a:rPr>
              <a:t>творчістю</a:t>
            </a:r>
            <a:r>
              <a:rPr lang="ru-RU" sz="3600" b="1" dirty="0" smtClean="0">
                <a:solidFill>
                  <a:srgbClr val="003300"/>
                </a:solidFill>
              </a:rPr>
              <a:t>  …</a:t>
            </a:r>
          </a:p>
          <a:p>
            <a:r>
              <a:rPr lang="ru-RU" sz="3600" b="1" dirty="0" err="1" smtClean="0">
                <a:solidFill>
                  <a:srgbClr val="C00000"/>
                </a:solidFill>
              </a:rPr>
              <a:t>Познайомились</a:t>
            </a:r>
            <a:r>
              <a:rPr lang="ru-RU" sz="3600" b="1" dirty="0" smtClean="0">
                <a:solidFill>
                  <a:srgbClr val="C00000"/>
                </a:solidFill>
              </a:rPr>
              <a:t>  </a:t>
            </a:r>
            <a:r>
              <a:rPr lang="ru-RU" sz="3600" b="1" dirty="0" err="1" smtClean="0">
                <a:solidFill>
                  <a:srgbClr val="C00000"/>
                </a:solidFill>
              </a:rPr>
              <a:t>з</a:t>
            </a:r>
            <a:r>
              <a:rPr lang="ru-RU" sz="3600" b="1" dirty="0" smtClean="0">
                <a:solidFill>
                  <a:srgbClr val="C00000"/>
                </a:solidFill>
              </a:rPr>
              <a:t> </a:t>
            </a:r>
            <a:r>
              <a:rPr lang="ru-RU" sz="3600" b="1" dirty="0" err="1" smtClean="0">
                <a:solidFill>
                  <a:srgbClr val="C00000"/>
                </a:solidFill>
              </a:rPr>
              <a:t>віршем</a:t>
            </a:r>
            <a:r>
              <a:rPr lang="ru-RU" sz="3600" b="1" dirty="0" smtClean="0">
                <a:solidFill>
                  <a:srgbClr val="C00000"/>
                </a:solidFill>
              </a:rPr>
              <a:t> …</a:t>
            </a:r>
          </a:p>
          <a:p>
            <a:pPr>
              <a:buNone/>
            </a:pPr>
            <a:endParaRPr lang="ru-RU" sz="3600" b="1" dirty="0">
              <a:solidFill>
                <a:srgbClr val="003300"/>
              </a:solidFill>
            </a:endParaRPr>
          </a:p>
        </p:txBody>
      </p:sp>
      <p:pic>
        <p:nvPicPr>
          <p:cNvPr id="6" name="Picture 2" descr="D:\Users\Наталья Алексеевна\Downloads\Без названия (1)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27984" y="1700808"/>
            <a:ext cx="4067724" cy="298092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k-UA" b="1" dirty="0" smtClean="0">
                <a:solidFill>
                  <a:schemeClr val="tx2">
                    <a:lumMod val="75000"/>
                  </a:schemeClr>
                </a:solidFill>
              </a:rPr>
              <a:t>Підсумок уроку</a:t>
            </a:r>
            <a:endParaRPr lang="ru-RU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itchFamily="2" charset="2"/>
              <a:buChar char="q"/>
            </a:pPr>
            <a:r>
              <a:rPr lang="ru-RU" b="1" dirty="0" smtClean="0">
                <a:solidFill>
                  <a:srgbClr val="003300"/>
                </a:solidFill>
              </a:rPr>
              <a:t> «Я </a:t>
            </a:r>
            <a:r>
              <a:rPr lang="ru-RU" b="1" dirty="0" err="1" smtClean="0">
                <a:solidFill>
                  <a:srgbClr val="003300"/>
                </a:solidFill>
              </a:rPr>
              <a:t>дізнався</a:t>
            </a:r>
            <a:r>
              <a:rPr lang="ru-RU" b="1" dirty="0" smtClean="0">
                <a:solidFill>
                  <a:srgbClr val="003300"/>
                </a:solidFill>
              </a:rPr>
              <a:t>  ...»</a:t>
            </a:r>
          </a:p>
          <a:p>
            <a:pPr>
              <a:buFont typeface="Wingdings" pitchFamily="2" charset="2"/>
              <a:buChar char="q"/>
            </a:pPr>
            <a:r>
              <a:rPr lang="ru-RU" b="1" dirty="0" smtClean="0">
                <a:solidFill>
                  <a:srgbClr val="003300"/>
                </a:solidFill>
              </a:rPr>
              <a:t> «Я </a:t>
            </a:r>
            <a:r>
              <a:rPr lang="ru-RU" b="1" dirty="0" err="1" smtClean="0">
                <a:solidFill>
                  <a:srgbClr val="003300"/>
                </a:solidFill>
              </a:rPr>
              <a:t>навчився</a:t>
            </a:r>
            <a:r>
              <a:rPr lang="ru-RU" b="1" dirty="0" smtClean="0">
                <a:solidFill>
                  <a:srgbClr val="003300"/>
                </a:solidFill>
              </a:rPr>
              <a:t> ...»</a:t>
            </a:r>
          </a:p>
          <a:p>
            <a:pPr>
              <a:buFont typeface="Wingdings" pitchFamily="2" charset="2"/>
              <a:buChar char="q"/>
            </a:pPr>
            <a:r>
              <a:rPr lang="ru-RU" b="1" dirty="0" smtClean="0">
                <a:solidFill>
                  <a:srgbClr val="003300"/>
                </a:solidFill>
              </a:rPr>
              <a:t> «Я </a:t>
            </a:r>
            <a:r>
              <a:rPr lang="ru-RU" b="1" dirty="0" err="1" smtClean="0">
                <a:solidFill>
                  <a:srgbClr val="003300"/>
                </a:solidFill>
              </a:rPr>
              <a:t>зрозумів</a:t>
            </a:r>
            <a:r>
              <a:rPr lang="ru-RU" b="1" dirty="0" smtClean="0">
                <a:solidFill>
                  <a:srgbClr val="003300"/>
                </a:solidFill>
              </a:rPr>
              <a:t>, </a:t>
            </a:r>
            <a:r>
              <a:rPr lang="ru-RU" b="1" dirty="0" err="1" smtClean="0">
                <a:solidFill>
                  <a:srgbClr val="003300"/>
                </a:solidFill>
              </a:rPr>
              <a:t>що</a:t>
            </a:r>
            <a:r>
              <a:rPr lang="ru-RU" b="1" dirty="0" smtClean="0">
                <a:solidFill>
                  <a:srgbClr val="003300"/>
                </a:solidFill>
              </a:rPr>
              <a:t> </a:t>
            </a:r>
            <a:r>
              <a:rPr lang="ru-RU" b="1" dirty="0" err="1" smtClean="0">
                <a:solidFill>
                  <a:srgbClr val="003300"/>
                </a:solidFill>
              </a:rPr>
              <a:t>можу</a:t>
            </a:r>
            <a:r>
              <a:rPr lang="ru-RU" b="1" dirty="0" smtClean="0">
                <a:solidFill>
                  <a:srgbClr val="003300"/>
                </a:solidFill>
              </a:rPr>
              <a:t> ...»</a:t>
            </a:r>
          </a:p>
          <a:p>
            <a:pPr>
              <a:buFont typeface="Wingdings" pitchFamily="2" charset="2"/>
              <a:buChar char="q"/>
            </a:pPr>
            <a:r>
              <a:rPr lang="ru-RU" b="1" dirty="0" smtClean="0">
                <a:solidFill>
                  <a:srgbClr val="003300"/>
                </a:solidFill>
              </a:rPr>
              <a:t> «Я </a:t>
            </a:r>
            <a:r>
              <a:rPr lang="ru-RU" b="1" dirty="0" err="1" smtClean="0">
                <a:solidFill>
                  <a:srgbClr val="003300"/>
                </a:solidFill>
              </a:rPr>
              <a:t>зумів</a:t>
            </a:r>
            <a:r>
              <a:rPr lang="ru-RU" b="1" dirty="0" smtClean="0">
                <a:solidFill>
                  <a:srgbClr val="003300"/>
                </a:solidFill>
              </a:rPr>
              <a:t>  ...»</a:t>
            </a:r>
          </a:p>
          <a:p>
            <a:pPr>
              <a:buFont typeface="Wingdings" pitchFamily="2" charset="2"/>
              <a:buChar char="q"/>
            </a:pPr>
            <a:r>
              <a:rPr lang="ru-RU" b="1" dirty="0" smtClean="0">
                <a:solidFill>
                  <a:srgbClr val="003300"/>
                </a:solidFill>
              </a:rPr>
              <a:t> «</a:t>
            </a:r>
            <a:r>
              <a:rPr lang="ru-RU" b="1" dirty="0" err="1" smtClean="0">
                <a:solidFill>
                  <a:srgbClr val="003300"/>
                </a:solidFill>
              </a:rPr>
              <a:t>Мені</a:t>
            </a:r>
            <a:r>
              <a:rPr lang="ru-RU" b="1" dirty="0" smtClean="0">
                <a:solidFill>
                  <a:srgbClr val="003300"/>
                </a:solidFill>
              </a:rPr>
              <a:t> </a:t>
            </a:r>
            <a:r>
              <a:rPr lang="ru-RU" b="1" dirty="0" err="1" smtClean="0">
                <a:solidFill>
                  <a:srgbClr val="003300"/>
                </a:solidFill>
              </a:rPr>
              <a:t>сподобалося</a:t>
            </a:r>
            <a:r>
              <a:rPr lang="ru-RU" b="1" dirty="0" smtClean="0">
                <a:solidFill>
                  <a:srgbClr val="003300"/>
                </a:solidFill>
              </a:rPr>
              <a:t> ...»</a:t>
            </a:r>
          </a:p>
          <a:p>
            <a:pPr>
              <a:buFont typeface="Wingdings" pitchFamily="2" charset="2"/>
              <a:buChar char="q"/>
            </a:pPr>
            <a:r>
              <a:rPr lang="ru-RU" b="1" dirty="0" smtClean="0">
                <a:solidFill>
                  <a:srgbClr val="003300"/>
                </a:solidFill>
              </a:rPr>
              <a:t>«Мене </a:t>
            </a:r>
            <a:r>
              <a:rPr lang="ru-RU" b="1" dirty="0" err="1" smtClean="0">
                <a:solidFill>
                  <a:srgbClr val="003300"/>
                </a:solidFill>
              </a:rPr>
              <a:t>здивувало</a:t>
            </a:r>
            <a:r>
              <a:rPr lang="ru-RU" b="1" dirty="0" smtClean="0">
                <a:solidFill>
                  <a:srgbClr val="003300"/>
                </a:solidFill>
              </a:rPr>
              <a:t> ...»</a:t>
            </a:r>
          </a:p>
          <a:p>
            <a:pPr>
              <a:buFont typeface="Wingdings" pitchFamily="2" charset="2"/>
              <a:buChar char="q"/>
            </a:pPr>
            <a:r>
              <a:rPr lang="ru-RU" b="1" dirty="0" smtClean="0">
                <a:solidFill>
                  <a:srgbClr val="003300"/>
                </a:solidFill>
              </a:rPr>
              <a:t>«Мене </a:t>
            </a:r>
            <a:r>
              <a:rPr lang="ru-RU" b="1" dirty="0" err="1" smtClean="0">
                <a:solidFill>
                  <a:srgbClr val="003300"/>
                </a:solidFill>
              </a:rPr>
              <a:t>зацікавило</a:t>
            </a:r>
            <a:r>
              <a:rPr lang="ru-RU" b="1" dirty="0" smtClean="0">
                <a:solidFill>
                  <a:srgbClr val="003300"/>
                </a:solidFill>
              </a:rPr>
              <a:t>…»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k-UA" b="1" dirty="0" smtClean="0">
                <a:solidFill>
                  <a:schemeClr val="tx2">
                    <a:lumMod val="75000"/>
                  </a:schemeClr>
                </a:solidFill>
              </a:rPr>
              <a:t>Підсумок уроку</a:t>
            </a:r>
            <a:endParaRPr lang="ru-RU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>
              <a:buFont typeface="Wingdings" pitchFamily="2" charset="2"/>
              <a:buChar char="q"/>
            </a:pPr>
            <a:r>
              <a:rPr lang="ru-RU" b="1" dirty="0" smtClean="0">
                <a:solidFill>
                  <a:srgbClr val="003300"/>
                </a:solidFill>
              </a:rPr>
              <a:t>«Для мене стало </a:t>
            </a:r>
            <a:r>
              <a:rPr lang="ru-RU" b="1" dirty="0" err="1" smtClean="0">
                <a:solidFill>
                  <a:srgbClr val="003300"/>
                </a:solidFill>
              </a:rPr>
              <a:t>новим</a:t>
            </a:r>
            <a:r>
              <a:rPr lang="ru-RU" b="1" dirty="0" smtClean="0">
                <a:solidFill>
                  <a:srgbClr val="003300"/>
                </a:solidFill>
              </a:rPr>
              <a:t> ...»</a:t>
            </a:r>
          </a:p>
          <a:p>
            <a:pPr>
              <a:buFont typeface="Wingdings" pitchFamily="2" charset="2"/>
              <a:buChar char="q"/>
            </a:pPr>
            <a:r>
              <a:rPr lang="ru-RU" b="1" dirty="0" smtClean="0">
                <a:solidFill>
                  <a:srgbClr val="003300"/>
                </a:solidFill>
              </a:rPr>
              <a:t> «</a:t>
            </a:r>
            <a:r>
              <a:rPr lang="ru-RU" b="1" dirty="0" err="1" smtClean="0">
                <a:solidFill>
                  <a:srgbClr val="003300"/>
                </a:solidFill>
              </a:rPr>
              <a:t>Мені</a:t>
            </a:r>
            <a:r>
              <a:rPr lang="ru-RU" b="1" dirty="0" smtClean="0">
                <a:solidFill>
                  <a:srgbClr val="003300"/>
                </a:solidFill>
              </a:rPr>
              <a:t> </a:t>
            </a:r>
            <a:r>
              <a:rPr lang="ru-RU" b="1" dirty="0" err="1" smtClean="0">
                <a:solidFill>
                  <a:srgbClr val="003300"/>
                </a:solidFill>
              </a:rPr>
              <a:t>захотілося</a:t>
            </a:r>
            <a:r>
              <a:rPr lang="ru-RU" b="1" dirty="0" smtClean="0">
                <a:solidFill>
                  <a:srgbClr val="003300"/>
                </a:solidFill>
              </a:rPr>
              <a:t> ...»</a:t>
            </a:r>
          </a:p>
          <a:p>
            <a:pPr>
              <a:buFont typeface="Wingdings" pitchFamily="2" charset="2"/>
              <a:buChar char="q"/>
            </a:pPr>
            <a:r>
              <a:rPr lang="ru-RU" b="1" dirty="0" smtClean="0">
                <a:solidFill>
                  <a:srgbClr val="003300"/>
                </a:solidFill>
              </a:rPr>
              <a:t> «Мене </a:t>
            </a:r>
            <a:r>
              <a:rPr lang="ru-RU" b="1" dirty="0" err="1" smtClean="0">
                <a:solidFill>
                  <a:srgbClr val="003300"/>
                </a:solidFill>
              </a:rPr>
              <a:t>надихнуло</a:t>
            </a:r>
            <a:r>
              <a:rPr lang="ru-RU" b="1" dirty="0" smtClean="0">
                <a:solidFill>
                  <a:srgbClr val="003300"/>
                </a:solidFill>
              </a:rPr>
              <a:t> ...»</a:t>
            </a:r>
          </a:p>
          <a:p>
            <a:pPr>
              <a:buFont typeface="Wingdings" pitchFamily="2" charset="2"/>
              <a:buChar char="q"/>
            </a:pPr>
            <a:r>
              <a:rPr lang="ru-RU" b="1" dirty="0" smtClean="0">
                <a:solidFill>
                  <a:srgbClr val="003300"/>
                </a:solidFill>
              </a:rPr>
              <a:t> «Я </a:t>
            </a:r>
            <a:r>
              <a:rPr lang="ru-RU" b="1" dirty="0" err="1" smtClean="0">
                <a:solidFill>
                  <a:srgbClr val="003300"/>
                </a:solidFill>
              </a:rPr>
              <a:t>познайомився</a:t>
            </a:r>
            <a:r>
              <a:rPr lang="ru-RU" b="1" dirty="0" smtClean="0">
                <a:solidFill>
                  <a:srgbClr val="003300"/>
                </a:solidFill>
              </a:rPr>
              <a:t>  </a:t>
            </a:r>
            <a:r>
              <a:rPr lang="ru-RU" b="1" dirty="0" err="1" smtClean="0">
                <a:solidFill>
                  <a:srgbClr val="003300"/>
                </a:solidFill>
              </a:rPr>
              <a:t>з</a:t>
            </a:r>
            <a:r>
              <a:rPr lang="ru-RU" b="1" dirty="0" smtClean="0">
                <a:solidFill>
                  <a:srgbClr val="003300"/>
                </a:solidFill>
              </a:rPr>
              <a:t> …»</a:t>
            </a:r>
          </a:p>
          <a:p>
            <a:pPr>
              <a:buFont typeface="Wingdings" pitchFamily="2" charset="2"/>
              <a:buChar char="q"/>
            </a:pPr>
            <a:r>
              <a:rPr lang="ru-RU" b="1" dirty="0" smtClean="0">
                <a:solidFill>
                  <a:srgbClr val="003300"/>
                </a:solidFill>
              </a:rPr>
              <a:t> «Я </a:t>
            </a:r>
            <a:r>
              <a:rPr lang="ru-RU" b="1" dirty="0" err="1" smtClean="0">
                <a:solidFill>
                  <a:srgbClr val="003300"/>
                </a:solidFill>
              </a:rPr>
              <a:t>намагаюся</a:t>
            </a:r>
            <a:r>
              <a:rPr lang="ru-RU" b="1" dirty="0" smtClean="0">
                <a:solidFill>
                  <a:srgbClr val="003300"/>
                </a:solidFill>
              </a:rPr>
              <a:t>…»</a:t>
            </a:r>
          </a:p>
          <a:p>
            <a:pPr>
              <a:buFont typeface="Wingdings" pitchFamily="2" charset="2"/>
              <a:buChar char="q"/>
            </a:pPr>
            <a:r>
              <a:rPr lang="ru-RU" b="1" dirty="0" smtClean="0">
                <a:solidFill>
                  <a:srgbClr val="003300"/>
                </a:solidFill>
              </a:rPr>
              <a:t> «У мене </a:t>
            </a:r>
            <a:r>
              <a:rPr lang="ru-RU" b="1" dirty="0" err="1" smtClean="0">
                <a:solidFill>
                  <a:srgbClr val="003300"/>
                </a:solidFill>
              </a:rPr>
              <a:t>вийшло</a:t>
            </a:r>
            <a:r>
              <a:rPr lang="ru-RU" b="1" dirty="0" smtClean="0">
                <a:solidFill>
                  <a:srgbClr val="003300"/>
                </a:solidFill>
              </a:rPr>
              <a:t> …»</a:t>
            </a:r>
          </a:p>
          <a:p>
            <a:pPr>
              <a:buFont typeface="Wingdings" pitchFamily="2" charset="2"/>
              <a:buChar char="q"/>
            </a:pPr>
            <a:r>
              <a:rPr lang="ru-RU" b="1" dirty="0" smtClean="0">
                <a:solidFill>
                  <a:srgbClr val="003300"/>
                </a:solidFill>
              </a:rPr>
              <a:t> «Я </a:t>
            </a:r>
            <a:r>
              <a:rPr lang="ru-RU" b="1" dirty="0" err="1" smtClean="0">
                <a:solidFill>
                  <a:srgbClr val="003300"/>
                </a:solidFill>
              </a:rPr>
              <a:t>спробую</a:t>
            </a:r>
            <a:r>
              <a:rPr lang="ru-RU" b="1" dirty="0" smtClean="0">
                <a:solidFill>
                  <a:srgbClr val="003300"/>
                </a:solidFill>
              </a:rPr>
              <a:t> …»</a:t>
            </a:r>
          </a:p>
          <a:p>
            <a:pPr>
              <a:buFont typeface="Wingdings" pitchFamily="2" charset="2"/>
              <a:buChar char="q"/>
            </a:pPr>
            <a:r>
              <a:rPr lang="ru-RU" b="1" dirty="0" smtClean="0">
                <a:solidFill>
                  <a:srgbClr val="003300"/>
                </a:solidFill>
              </a:rPr>
              <a:t> «</a:t>
            </a:r>
            <a:r>
              <a:rPr lang="ru-RU" b="1" dirty="0" err="1" smtClean="0">
                <a:solidFill>
                  <a:srgbClr val="003300"/>
                </a:solidFill>
              </a:rPr>
              <a:t>Здійснилися</a:t>
            </a:r>
            <a:r>
              <a:rPr lang="ru-RU" b="1" dirty="0" smtClean="0">
                <a:solidFill>
                  <a:srgbClr val="003300"/>
                </a:solidFill>
              </a:rPr>
              <a:t> </a:t>
            </a:r>
            <a:r>
              <a:rPr lang="ru-RU" b="1" dirty="0" err="1" smtClean="0">
                <a:solidFill>
                  <a:srgbClr val="003300"/>
                </a:solidFill>
              </a:rPr>
              <a:t>мої</a:t>
            </a:r>
            <a:r>
              <a:rPr lang="ru-RU" b="1" dirty="0" smtClean="0">
                <a:solidFill>
                  <a:srgbClr val="003300"/>
                </a:solidFill>
              </a:rPr>
              <a:t> </a:t>
            </a:r>
            <a:r>
              <a:rPr lang="ru-RU" b="1" dirty="0" err="1" smtClean="0">
                <a:solidFill>
                  <a:srgbClr val="003300"/>
                </a:solidFill>
              </a:rPr>
              <a:t>очікування</a:t>
            </a:r>
            <a:r>
              <a:rPr lang="ru-RU" b="1" dirty="0" smtClean="0">
                <a:solidFill>
                  <a:srgbClr val="003300"/>
                </a:solidFill>
              </a:rPr>
              <a:t> </a:t>
            </a:r>
            <a:r>
              <a:rPr lang="ru-RU" b="1" dirty="0" err="1" smtClean="0">
                <a:solidFill>
                  <a:srgbClr val="003300"/>
                </a:solidFill>
              </a:rPr>
              <a:t>щодо</a:t>
            </a:r>
            <a:r>
              <a:rPr lang="ru-RU" b="1" dirty="0" smtClean="0">
                <a:solidFill>
                  <a:srgbClr val="003300"/>
                </a:solidFill>
              </a:rPr>
              <a:t>…»</a:t>
            </a:r>
          </a:p>
          <a:p>
            <a:pPr>
              <a:buFont typeface="Wingdings" pitchFamily="2" charset="2"/>
              <a:buChar char="q"/>
            </a:pPr>
            <a:r>
              <a:rPr lang="ru-RU" b="1" dirty="0" smtClean="0">
                <a:solidFill>
                  <a:srgbClr val="003300"/>
                </a:solidFill>
              </a:rPr>
              <a:t> «Я </a:t>
            </a:r>
            <a:r>
              <a:rPr lang="ru-RU" b="1" dirty="0" err="1" smtClean="0">
                <a:solidFill>
                  <a:srgbClr val="003300"/>
                </a:solidFill>
              </a:rPr>
              <a:t>зрозумів</a:t>
            </a:r>
            <a:r>
              <a:rPr lang="ru-RU" b="1" dirty="0" smtClean="0">
                <a:solidFill>
                  <a:srgbClr val="003300"/>
                </a:solidFill>
              </a:rPr>
              <a:t>, </a:t>
            </a:r>
            <a:r>
              <a:rPr lang="ru-RU" b="1" dirty="0" err="1" smtClean="0">
                <a:solidFill>
                  <a:srgbClr val="003300"/>
                </a:solidFill>
              </a:rPr>
              <a:t>що</a:t>
            </a:r>
            <a:r>
              <a:rPr lang="ru-RU" b="1" dirty="0" smtClean="0">
                <a:solidFill>
                  <a:srgbClr val="003300"/>
                </a:solidFill>
              </a:rPr>
              <a:t> </a:t>
            </a:r>
            <a:r>
              <a:rPr lang="ru-RU" b="1" dirty="0" err="1" smtClean="0">
                <a:solidFill>
                  <a:srgbClr val="003300"/>
                </a:solidFill>
              </a:rPr>
              <a:t>мені</a:t>
            </a:r>
            <a:r>
              <a:rPr lang="ru-RU" b="1" dirty="0" smtClean="0">
                <a:solidFill>
                  <a:srgbClr val="003300"/>
                </a:solidFill>
              </a:rPr>
              <a:t> треба…»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743</TotalTime>
  <Words>318</Words>
  <Application>Microsoft Office PowerPoint</Application>
  <PresentationFormat>Экран (4:3)</PresentationFormat>
  <Paragraphs>118</Paragraphs>
  <Slides>22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23" baseType="lpstr">
      <vt:lpstr>Тема Office</vt:lpstr>
      <vt:lpstr>Слайд 1</vt:lpstr>
      <vt:lpstr>Девіз уроку</vt:lpstr>
      <vt:lpstr>Робота у групах</vt:lpstr>
      <vt:lpstr>Перевірка домашнього завдання</vt:lpstr>
      <vt:lpstr>Сьогодні на уроці</vt:lpstr>
      <vt:lpstr>Тема уроку</vt:lpstr>
      <vt:lpstr>Слайд 7</vt:lpstr>
      <vt:lpstr>Слайд 8</vt:lpstr>
      <vt:lpstr>  </vt:lpstr>
      <vt:lpstr>Образні вислови</vt:lpstr>
      <vt:lpstr>Образні вислови</vt:lpstr>
      <vt:lpstr>Образні вислови</vt:lpstr>
      <vt:lpstr>Образні вислови</vt:lpstr>
      <vt:lpstr>Образні вислови</vt:lpstr>
      <vt:lpstr>Відновіть рядки вірша</vt:lpstr>
      <vt:lpstr>Відновіть рядки вірша</vt:lpstr>
      <vt:lpstr>Відновіть рядки вірша</vt:lpstr>
      <vt:lpstr>Підготовка до виразного читання</vt:lpstr>
      <vt:lpstr>Словесне малювання картини</vt:lpstr>
      <vt:lpstr>Подведемо підсумок</vt:lpstr>
      <vt:lpstr>Підсумок уроку</vt:lpstr>
      <vt:lpstr>Підсумок уроку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Наталья Алексеевна</dc:creator>
  <cp:lastModifiedBy>Admin</cp:lastModifiedBy>
  <cp:revision>69</cp:revision>
  <dcterms:created xsi:type="dcterms:W3CDTF">2015-02-13T05:51:44Z</dcterms:created>
  <dcterms:modified xsi:type="dcterms:W3CDTF">2023-07-13T12:19:54Z</dcterms:modified>
</cp:coreProperties>
</file>