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43" d="100"/>
          <a:sy n="43" d="100"/>
        </p:scale>
        <p:origin x="900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9602E-05B6-4411-932D-33FA041604D4}" type="datetimeFigureOut">
              <a:rPr lang="ru-RU" smtClean="0"/>
              <a:t>06.06.2023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41600-B016-4D12-913C-8AAF143BE9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79079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9602E-05B6-4411-932D-33FA041604D4}" type="datetimeFigureOut">
              <a:rPr lang="ru-RU" smtClean="0"/>
              <a:t>06.06.2023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41600-B016-4D12-913C-8AAF143BE9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006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9602E-05B6-4411-932D-33FA041604D4}" type="datetimeFigureOut">
              <a:rPr lang="ru-RU" smtClean="0"/>
              <a:t>06.06.2023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41600-B016-4D12-913C-8AAF143BE9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72068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9602E-05B6-4411-932D-33FA041604D4}" type="datetimeFigureOut">
              <a:rPr lang="ru-RU" smtClean="0"/>
              <a:t>06.06.2023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41600-B016-4D12-913C-8AAF143BE9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55325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9602E-05B6-4411-932D-33FA041604D4}" type="datetimeFigureOut">
              <a:rPr lang="ru-RU" smtClean="0"/>
              <a:t>06.06.2023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41600-B016-4D12-913C-8AAF143BE9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20627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9602E-05B6-4411-932D-33FA041604D4}" type="datetimeFigureOut">
              <a:rPr lang="ru-RU" smtClean="0"/>
              <a:t>06.06.2023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41600-B016-4D12-913C-8AAF143BE9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45939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9602E-05B6-4411-932D-33FA041604D4}" type="datetimeFigureOut">
              <a:rPr lang="ru-RU" smtClean="0"/>
              <a:t>06.06.2023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41600-B016-4D12-913C-8AAF143BE9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34698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9602E-05B6-4411-932D-33FA041604D4}" type="datetimeFigureOut">
              <a:rPr lang="ru-RU" smtClean="0"/>
              <a:t>06.06.2023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41600-B016-4D12-913C-8AAF143BE9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08342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9602E-05B6-4411-932D-33FA041604D4}" type="datetimeFigureOut">
              <a:rPr lang="ru-RU" smtClean="0"/>
              <a:t>06.06.2023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41600-B016-4D12-913C-8AAF143BE9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58252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9602E-05B6-4411-932D-33FA041604D4}" type="datetimeFigureOut">
              <a:rPr lang="ru-RU" smtClean="0"/>
              <a:t>06.06.2023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41600-B016-4D12-913C-8AAF143BE9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23488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9602E-05B6-4411-932D-33FA041604D4}" type="datetimeFigureOut">
              <a:rPr lang="ru-RU" smtClean="0"/>
              <a:t>06.06.2023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41600-B016-4D12-913C-8AAF143BE9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57623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F9602E-05B6-4411-932D-33FA041604D4}" type="datetimeFigureOut">
              <a:rPr lang="ru-RU" smtClean="0"/>
              <a:t>06.06.2023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941600-B016-4D12-913C-8AAF143BE9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1015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074126" y="2899317"/>
            <a:ext cx="8593873" cy="610646"/>
          </a:xfrm>
        </p:spPr>
        <p:txBody>
          <a:bodyPr>
            <a:normAutofit fontScale="90000"/>
          </a:bodyPr>
          <a:lstStyle/>
          <a:p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якому листочку правильна відповідь 20+5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781438" y="3398038"/>
            <a:ext cx="1436873" cy="95036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6" name="Picture 2" descr="Листок зеленій: картинки, стокові Листок зеленій фотографії, зображення |  Скачати з Depositphot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8116" y="-213112"/>
            <a:ext cx="4499883" cy="2999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Кленовий лист: векторна графіка, зображення, Кленовий лист малюнки |  Скачати з Depositphoto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5780">
            <a:off x="1279299" y="3535676"/>
            <a:ext cx="3791899" cy="3363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Оранжевый лист дерева Stock Photo | Adobe Stock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2107" y="3435118"/>
            <a:ext cx="3478639" cy="3478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Кленовий лист малюнок-шаблон олівцем для вирізування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-12980"/>
            <a:ext cx="3814259" cy="3413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877973" y="1286849"/>
            <a:ext cx="96372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6000" dirty="0" smtClean="0"/>
              <a:t>15</a:t>
            </a:r>
            <a:endParaRPr lang="ru-RU" sz="6000" dirty="0"/>
          </a:p>
        </p:txBody>
      </p:sp>
      <p:sp>
        <p:nvSpPr>
          <p:cNvPr id="5" name="TextBox 4"/>
          <p:cNvSpPr txBox="1"/>
          <p:nvPr/>
        </p:nvSpPr>
        <p:spPr>
          <a:xfrm>
            <a:off x="8207298" y="1380816"/>
            <a:ext cx="96372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6000" dirty="0" smtClean="0"/>
              <a:t>21</a:t>
            </a:r>
            <a:endParaRPr lang="ru-RU" sz="6000" dirty="0"/>
          </a:p>
        </p:txBody>
      </p:sp>
      <p:sp>
        <p:nvSpPr>
          <p:cNvPr id="6" name="TextBox 5"/>
          <p:cNvSpPr txBox="1"/>
          <p:nvPr/>
        </p:nvSpPr>
        <p:spPr>
          <a:xfrm>
            <a:off x="2978596" y="5174437"/>
            <a:ext cx="96372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6000" dirty="0" smtClean="0"/>
              <a:t>10</a:t>
            </a:r>
            <a:endParaRPr lang="ru-RU" sz="6000" dirty="0"/>
          </a:p>
        </p:txBody>
      </p:sp>
      <p:sp>
        <p:nvSpPr>
          <p:cNvPr id="7" name="TextBox 6"/>
          <p:cNvSpPr txBox="1"/>
          <p:nvPr/>
        </p:nvSpPr>
        <p:spPr>
          <a:xfrm>
            <a:off x="8860041" y="4939444"/>
            <a:ext cx="96372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6000" dirty="0" smtClean="0"/>
              <a:t>25</a:t>
            </a:r>
            <a:endParaRPr lang="ru-RU" sz="6000" dirty="0"/>
          </a:p>
        </p:txBody>
      </p:sp>
    </p:spTree>
    <p:extLst>
      <p:ext uri="{BB962C8B-B14F-4D97-AF65-F5344CB8AC3E}">
        <p14:creationId xmlns:p14="http://schemas.microsoft.com/office/powerpoint/2010/main" val="38409984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3867615" cy="1196046"/>
          </a:xfrm>
        </p:spPr>
        <p:txBody>
          <a:bodyPr>
            <a:normAutofit/>
          </a:bodyPr>
          <a:lstStyle/>
          <a:p>
            <a:r>
              <a:rPr lang="uk-UA" sz="8000" dirty="0" smtClean="0"/>
              <a:t>18-8</a:t>
            </a:r>
            <a:endParaRPr lang="ru-RU" sz="8000" dirty="0"/>
          </a:p>
        </p:txBody>
      </p:sp>
      <p:pic>
        <p:nvPicPr>
          <p:cNvPr id="2050" name="Picture 2" descr="Оранжевый лист дерева Stock Photo | Adobe Stock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184994" y="2960245"/>
            <a:ext cx="3989457" cy="3012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Кленовий лист малюнок-шаблон олівцем для вирізування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41627"/>
            <a:ext cx="4014981" cy="3593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Листок зеленій: картинки, стокові Листок зеленій фотографії, зображення |  Скачати з Depositphoto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8116" y="-213112"/>
            <a:ext cx="4499883" cy="2999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Кленовий лист: векторна графіка, зображення, Кленовий лист малюнки |  Скачати з Depositphoto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5780">
            <a:off x="3954347" y="3314235"/>
            <a:ext cx="4420408" cy="3921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924585" y="4371278"/>
            <a:ext cx="96372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6000" dirty="0" smtClean="0"/>
              <a:t>10</a:t>
            </a:r>
            <a:endParaRPr lang="ru-RU" sz="6000" dirty="0"/>
          </a:p>
        </p:txBody>
      </p:sp>
      <p:sp>
        <p:nvSpPr>
          <p:cNvPr id="8" name="TextBox 7"/>
          <p:cNvSpPr txBox="1"/>
          <p:nvPr/>
        </p:nvSpPr>
        <p:spPr>
          <a:xfrm>
            <a:off x="8493382" y="1382751"/>
            <a:ext cx="57419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6000" dirty="0" smtClean="0"/>
              <a:t>9</a:t>
            </a:r>
            <a:endParaRPr lang="ru-RU" sz="6000" dirty="0"/>
          </a:p>
        </p:txBody>
      </p:sp>
      <p:sp>
        <p:nvSpPr>
          <p:cNvPr id="9" name="TextBox 8"/>
          <p:cNvSpPr txBox="1"/>
          <p:nvPr/>
        </p:nvSpPr>
        <p:spPr>
          <a:xfrm>
            <a:off x="2163337" y="3925229"/>
            <a:ext cx="96372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6000" dirty="0" smtClean="0"/>
              <a:t>11</a:t>
            </a:r>
            <a:endParaRPr lang="ru-RU" sz="6000" dirty="0"/>
          </a:p>
        </p:txBody>
      </p:sp>
      <p:sp>
        <p:nvSpPr>
          <p:cNvPr id="10" name="TextBox 9"/>
          <p:cNvSpPr txBox="1"/>
          <p:nvPr/>
        </p:nvSpPr>
        <p:spPr>
          <a:xfrm>
            <a:off x="5446184" y="4616606"/>
            <a:ext cx="14526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12</a:t>
            </a:r>
            <a:r>
              <a:rPr lang="uk-UA" sz="6000" dirty="0" smtClean="0"/>
              <a:t>12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596185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Оранжевый лист дерева Stock Photo | Adobe Stock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298123" y="515018"/>
            <a:ext cx="3989457" cy="3012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3220844" cy="1396768"/>
          </a:xfrm>
        </p:spPr>
        <p:txBody>
          <a:bodyPr>
            <a:noAutofit/>
          </a:bodyPr>
          <a:lstStyle/>
          <a:p>
            <a:r>
              <a:rPr lang="uk-UA" sz="8000" dirty="0" smtClean="0"/>
              <a:t>47-10</a:t>
            </a:r>
            <a:endParaRPr lang="ru-RU" sz="8000" dirty="0"/>
          </a:p>
        </p:txBody>
      </p:sp>
      <p:pic>
        <p:nvPicPr>
          <p:cNvPr id="4" name="Picture 4" descr="Кленовий лист малюнок-шаблон олівцем для вирізування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657" y="2854584"/>
            <a:ext cx="4014981" cy="3593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Листок зеленій: картинки, стокові Листок зеленій фотографії, зображення |  Скачати з Depositphotos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7238" y="4192860"/>
            <a:ext cx="3511415" cy="2340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Кленовий лист: векторна графіка, зображення, Кленовий лист малюнки |  Скачати з Depositphoto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5780">
            <a:off x="4463155" y="-104352"/>
            <a:ext cx="4011292" cy="3558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6066264" y="1115123"/>
            <a:ext cx="147668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6000" dirty="0" smtClean="0"/>
              <a:t>27</a:t>
            </a:r>
            <a:endParaRPr lang="ru-RU" sz="6000" dirty="0"/>
          </a:p>
        </p:txBody>
      </p:sp>
      <p:sp>
        <p:nvSpPr>
          <p:cNvPr id="9" name="TextBox 8"/>
          <p:cNvSpPr txBox="1"/>
          <p:nvPr/>
        </p:nvSpPr>
        <p:spPr>
          <a:xfrm>
            <a:off x="2163337" y="4192860"/>
            <a:ext cx="138553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6000" dirty="0" smtClean="0"/>
              <a:t>37</a:t>
            </a:r>
            <a:endParaRPr lang="ru-RU" sz="6000" dirty="0"/>
          </a:p>
        </p:txBody>
      </p:sp>
      <p:sp>
        <p:nvSpPr>
          <p:cNvPr id="10" name="TextBox 9"/>
          <p:cNvSpPr txBox="1"/>
          <p:nvPr/>
        </p:nvSpPr>
        <p:spPr>
          <a:xfrm>
            <a:off x="6913756" y="4917937"/>
            <a:ext cx="10928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6000" dirty="0" smtClean="0"/>
              <a:t>57</a:t>
            </a:r>
            <a:endParaRPr lang="ru-RU" sz="6000" dirty="0"/>
          </a:p>
        </p:txBody>
      </p:sp>
      <p:sp>
        <p:nvSpPr>
          <p:cNvPr id="11" name="TextBox 10"/>
          <p:cNvSpPr txBox="1"/>
          <p:nvPr/>
        </p:nvSpPr>
        <p:spPr>
          <a:xfrm flipH="1">
            <a:off x="10081817" y="1716174"/>
            <a:ext cx="11666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6000" dirty="0" smtClean="0"/>
              <a:t>40</a:t>
            </a:r>
            <a:endParaRPr lang="ru-RU" sz="6000" dirty="0"/>
          </a:p>
        </p:txBody>
      </p:sp>
    </p:spTree>
    <p:extLst>
      <p:ext uri="{BB962C8B-B14F-4D97-AF65-F5344CB8AC3E}">
        <p14:creationId xmlns:p14="http://schemas.microsoft.com/office/powerpoint/2010/main" val="24973608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05998" y="365126"/>
            <a:ext cx="2847802" cy="504669"/>
          </a:xfrm>
        </p:spPr>
        <p:txBody>
          <a:bodyPr>
            <a:noAutofit/>
          </a:bodyPr>
          <a:lstStyle/>
          <a:p>
            <a:r>
              <a:rPr lang="uk-UA" sz="8000" dirty="0" smtClean="0"/>
              <a:t>23+4</a:t>
            </a:r>
            <a:endParaRPr lang="ru-RU" sz="8000" dirty="0"/>
          </a:p>
        </p:txBody>
      </p:sp>
      <p:pic>
        <p:nvPicPr>
          <p:cNvPr id="4" name="Picture 4" descr="Кленовий лист малюнок-шаблон олівцем для вирізуванн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3543" y="3077737"/>
            <a:ext cx="3462822" cy="3099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Листок зеленій: картинки, стокові Листок зеленій фотографії, зображення |  Скачати з Depositphoto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746" y="365125"/>
            <a:ext cx="4114620" cy="2743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Оранжевый лист дерева Stock Photo | Adobe Stock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538222" y="2471793"/>
            <a:ext cx="5320610" cy="4018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Кленовий лист: векторна графіка, зображення, Кленовий лист малюнки |  Скачати з Depositphoto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5780">
            <a:off x="4498396" y="573507"/>
            <a:ext cx="3987820" cy="3537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9790771" y="4232481"/>
            <a:ext cx="96372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6000" dirty="0" smtClean="0"/>
              <a:t>23</a:t>
            </a:r>
            <a:endParaRPr lang="ru-RU" sz="6000" dirty="0"/>
          </a:p>
        </p:txBody>
      </p:sp>
      <p:sp>
        <p:nvSpPr>
          <p:cNvPr id="9" name="TextBox 8"/>
          <p:cNvSpPr txBox="1"/>
          <p:nvPr/>
        </p:nvSpPr>
        <p:spPr>
          <a:xfrm>
            <a:off x="3193841" y="4505093"/>
            <a:ext cx="96372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6000" dirty="0" smtClean="0"/>
              <a:t>27</a:t>
            </a:r>
            <a:endParaRPr lang="ru-RU" sz="6000" dirty="0"/>
          </a:p>
        </p:txBody>
      </p:sp>
      <p:sp>
        <p:nvSpPr>
          <p:cNvPr id="10" name="TextBox 9"/>
          <p:cNvSpPr txBox="1"/>
          <p:nvPr/>
        </p:nvSpPr>
        <p:spPr>
          <a:xfrm>
            <a:off x="5999357" y="1895707"/>
            <a:ext cx="126328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6000" dirty="0" smtClean="0"/>
              <a:t>30</a:t>
            </a:r>
            <a:endParaRPr lang="ru-RU" sz="6000" dirty="0"/>
          </a:p>
        </p:txBody>
      </p:sp>
      <p:sp>
        <p:nvSpPr>
          <p:cNvPr id="11" name="TextBox 10"/>
          <p:cNvSpPr txBox="1"/>
          <p:nvPr/>
        </p:nvSpPr>
        <p:spPr>
          <a:xfrm>
            <a:off x="2854712" y="1427356"/>
            <a:ext cx="96372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6000" dirty="0" smtClean="0"/>
              <a:t>26</a:t>
            </a:r>
            <a:endParaRPr lang="ru-RU" sz="6000" dirty="0"/>
          </a:p>
        </p:txBody>
      </p:sp>
    </p:spTree>
    <p:extLst>
      <p:ext uri="{BB962C8B-B14F-4D97-AF65-F5344CB8AC3E}">
        <p14:creationId xmlns:p14="http://schemas.microsoft.com/office/powerpoint/2010/main" val="235373383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25</Words>
  <Application>Microsoft Office PowerPoint</Application>
  <PresentationFormat>Широкоэкранный</PresentationFormat>
  <Paragraphs>20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Times New Roman</vt:lpstr>
      <vt:lpstr>Тема Office</vt:lpstr>
      <vt:lpstr>На якому листочку правильна відповідь 20+5</vt:lpstr>
      <vt:lpstr>18-8</vt:lpstr>
      <vt:lpstr>47-10</vt:lpstr>
      <vt:lpstr>23+4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 якому листочку правильна відповідь</dc:title>
  <dc:creator>Людмила</dc:creator>
  <cp:lastModifiedBy>Людмила</cp:lastModifiedBy>
  <cp:revision>5</cp:revision>
  <dcterms:created xsi:type="dcterms:W3CDTF">2023-06-06T14:54:23Z</dcterms:created>
  <dcterms:modified xsi:type="dcterms:W3CDTF">2023-06-06T15:24:47Z</dcterms:modified>
</cp:coreProperties>
</file>