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65" r:id="rId5"/>
    <p:sldId id="260" r:id="rId6"/>
    <p:sldId id="264" r:id="rId7"/>
    <p:sldId id="266" r:id="rId8"/>
    <p:sldId id="263" r:id="rId9"/>
    <p:sldId id="267" r:id="rId10"/>
    <p:sldId id="268" r:id="rId11"/>
    <p:sldId id="262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>
        <p:scale>
          <a:sx n="71" d="100"/>
          <a:sy n="71" d="100"/>
        </p:scale>
        <p:origin x="211" y="3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1FF11E-3311-4C8E-92EB-90A6A1ACFB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A359A42-A645-40F5-B0BE-59462BFCA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3D801CB-B10B-49EA-B9E5-D707F4AFB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C332698-5466-452A-A096-10DC8D7EC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8527446-1A71-442B-8A13-B870817F1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1917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24CDD8-4A7B-4C40-905C-1B587F13E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3BE90B8-C6F8-4C55-878E-67D1E59B94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1D6FB38-05D9-4957-8426-AE13FD254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BA2C04C-326D-4D30-81FF-EA60DA1F3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F6E5AA1-B52B-4A0B-9C57-5CEF775F3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001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4BA4C0-38FB-412C-AE7F-DB277CA62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2BBF259-9A08-42C3-B54F-AD100D694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F825E39-3BB6-4C16-8851-B6E141811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6251D70-9055-4A0C-BAD2-C0B200CDB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A1D8BC4-32A5-46A3-BA2B-81AF414FF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9210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8EE910-36EB-4AAA-A8FD-2DBCE3CDC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C7A8316-7917-4BA4-A7F1-D57E8EA86B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23E3AC4-22D1-4268-8329-8213399229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300FFD1-1FE5-4D33-8B94-A70B41D92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5E9C4F6-4620-4AFB-A0E6-D27A7E9EA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42ECA4C-B21B-4CB2-8BED-A8A21C3C3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5309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7E5298-2989-4339-B50F-D2767D96C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E0BEDE1-2532-48AF-B5FC-D5B3ED0BE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78FD9D-D734-4903-B554-D1DC0D1AB3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2E2D9EA-63F3-4E9E-B1B7-CDF2D08F55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548D05CE-F33E-43C9-AB77-19666B2247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DC55CAD8-8F82-4CAD-AF80-77668F88D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1CC2C53-14F0-4BE7-BCA9-0913F3DE9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60EE307B-C1DF-4CF5-8872-04365515F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157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75DBF-8905-4B7C-92B8-E77CC4E17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4A86399A-05BA-4D1D-ADAF-648E09F39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0615050-C774-4C56-B703-16A65BCCE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12416576-AA31-4A6E-A774-EBAABB26A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7367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8AFA8FF-6A71-42F3-89DA-4F7A57928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2C967CC-9859-42C0-A972-32FD367BD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7BDB1FF-1380-4453-96C2-3DE387994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45156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32967D-306E-49C6-AB67-192AA25E4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2465AB8-50B2-41C9-AF9D-265D33698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D602A9A-79CF-497B-9418-810608D098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0931981-6014-4D17-8B41-0D039E9DA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E3A7073-7139-4372-A5CB-AF4EED97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813B939-18E2-470B-90FB-AF19ABA5B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5918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CD8733-E5E7-40FD-878D-09D30891A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2A84988D-814D-4867-8DD5-B0C1EFD5D8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8C2DCAA-2A9D-41A6-AF06-65182BFF5B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612A865-7EC6-4C4E-9F62-D5DF0515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AA58B06-9533-4EE4-A25B-3CCB1DEF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FA30E1F-62ED-4710-9F6D-B45F71457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2755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7CFC4A-B9FF-417B-992C-360310CFF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872782D-FCB3-489B-9313-AB81C07272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ADD8131-0CC7-4A53-8B1F-4099D4B9B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B7E4251-D6BE-4F2F-99D9-C4BB94C37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36EAD89-E338-4D99-96A7-A68DBDFF1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051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3507711A-2E3C-462D-9AA4-280BB7D099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9AC54C3F-58F9-43BA-BC0C-393074FB30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21E513D-5740-4F37-A8F9-0F2A818E9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003C2AC-2A91-4BFB-A648-10D1F7BC3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52BCFC0-3577-4078-800C-1C1756CCC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9325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F5DDB0D-8CB9-4860-9730-917B3E3A1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1AA8E85-E52E-44A8-8A70-C3B775475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AEA9BAD-44D8-4DCF-885F-B87F6C07A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F41F69-145E-4B19-9722-DED229062E92}" type="datetimeFigureOut">
              <a:rPr lang="uk-UA" smtClean="0"/>
              <a:t>28.10.2025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EE240EF-82B0-4D56-AE5F-ADE5240338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EBA838F-3925-4201-BFC1-F60C38608E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4649D-188E-4ACE-BCA1-E9A29E9F3A6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616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microsoft.com/office/2007/relationships/hdphoto" Target="../media/hdphoto5.wdp"/><Relationship Id="rId4" Type="http://schemas.microsoft.com/office/2007/relationships/hdphoto" Target="../media/hdphoto4.wdp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microsoft.com/office/2007/relationships/hdphoto" Target="../media/hdphoto5.wdp"/><Relationship Id="rId4" Type="http://schemas.microsoft.com/office/2007/relationships/hdphoto" Target="../media/hdphoto4.wdp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5.png"/><Relationship Id="rId9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12.png"/><Relationship Id="rId21" Type="http://schemas.openxmlformats.org/officeDocument/2006/relationships/image" Target="../media/image26.png"/><Relationship Id="rId7" Type="http://schemas.microsoft.com/office/2007/relationships/hdphoto" Target="../media/hdphoto2.wdp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1.png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microsoft.com/office/2007/relationships/hdphoto" Target="../media/hdphoto1.wdp"/><Relationship Id="rId15" Type="http://schemas.openxmlformats.org/officeDocument/2006/relationships/image" Target="../media/image20.png"/><Relationship Id="rId23" Type="http://schemas.microsoft.com/office/2007/relationships/hdphoto" Target="../media/hdphoto5.wdp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4.png"/><Relationship Id="rId9" Type="http://schemas.openxmlformats.org/officeDocument/2006/relationships/image" Target="../media/image14.jpeg"/><Relationship Id="rId14" Type="http://schemas.openxmlformats.org/officeDocument/2006/relationships/image" Target="../media/image19.png"/><Relationship Id="rId2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openxmlformats.org/officeDocument/2006/relationships/image" Target="../media/image30.png"/><Relationship Id="rId5" Type="http://schemas.openxmlformats.org/officeDocument/2006/relationships/image" Target="../media/image28.png"/><Relationship Id="rId10" Type="http://schemas.microsoft.com/office/2007/relationships/hdphoto" Target="../media/hdphoto5.wdp"/><Relationship Id="rId4" Type="http://schemas.microsoft.com/office/2007/relationships/hdphoto" Target="../media/hdphoto1.wdp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FE1A566-37DD-4EAE-9356-E54110D4F0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EABFA4-0736-4DEE-A400-9B46E1633E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D43C92-7781-402F-B6CE-01EAB8E9BD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820" y="322114"/>
            <a:ext cx="3964143" cy="509761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123B95C-9BF4-4A2A-A631-849A1254BA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77989">
            <a:off x="3482924" y="2763006"/>
            <a:ext cx="2767511" cy="35129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BAC8598-04F3-4407-AE1A-C9B05F8DDA4B}"/>
              </a:ext>
            </a:extLst>
          </p:cNvPr>
          <p:cNvSpPr txBox="1"/>
          <p:nvPr/>
        </p:nvSpPr>
        <p:spPr>
          <a:xfrm>
            <a:off x="6669741" y="1392704"/>
            <a:ext cx="44106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Число та цифра 9. Співвідношення між числом і кількістю елементів у групі та навпаки — кількістю елементів групи й числом. Місце числа в ряді чисел. Попереднє та наступне числа.</a:t>
            </a:r>
            <a:endParaRPr lang="uk-UA" sz="2000" b="1" dirty="0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1292A-D2C9-4ADC-B26E-3297C928BE45}"/>
              </a:ext>
            </a:extLst>
          </p:cNvPr>
          <p:cNvSpPr txBox="1"/>
          <p:nvPr/>
        </p:nvSpPr>
        <p:spPr>
          <a:xfrm>
            <a:off x="1278395" y="5357119"/>
            <a:ext cx="15579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36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3D0652-CC66-41B5-822C-71C6AA9587D6}"/>
              </a:ext>
            </a:extLst>
          </p:cNvPr>
          <p:cNvSpPr txBox="1"/>
          <p:nvPr/>
        </p:nvSpPr>
        <p:spPr>
          <a:xfrm>
            <a:off x="3411793" y="6126560"/>
            <a:ext cx="15579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27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2054982-674C-436E-B244-F7EC2BA0623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7294880" y="4463055"/>
            <a:ext cx="1700172" cy="225578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462A6DE-9330-4D94-9E97-862B7CE04B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8964761" y="4730877"/>
            <a:ext cx="1539666" cy="202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418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6C1051-7041-4ABB-B2B0-04FE10EFE0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6074" y1="18424" x2="22363" y2="28776"/>
                        <a14:foregroundMark x1="50781" y1="16992" x2="49219" y2="25586"/>
                        <a14:foregroundMark x1="49219" y1="25586" x2="50781" y2="29297"/>
                        <a14:foregroundMark x1="78613" y1="18424" x2="79980" y2="31120"/>
                        <a14:foregroundMark x1="81152" y1="46159" x2="82910" y2="58984"/>
                        <a14:foregroundMark x1="20996" y1="44466" x2="20410" y2="58138"/>
                        <a14:foregroundMark x1="21973" y1="71354" x2="11719" y2="75716"/>
                        <a14:foregroundMark x1="11719" y1="75716" x2="20605" y2="79818"/>
                        <a14:foregroundMark x1="20605" y1="79818" x2="20020" y2="83659"/>
                        <a14:foregroundMark x1="50977" y1="69531" x2="51563" y2="77865"/>
                        <a14:foregroundMark x1="51563" y1="77865" x2="51758" y2="78190"/>
                        <a14:foregroundMark x1="80957" y1="71354" x2="80371" y2="85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62" t="12288" r="5687" b="64836"/>
          <a:stretch/>
        </p:blipFill>
        <p:spPr>
          <a:xfrm>
            <a:off x="327935" y="259566"/>
            <a:ext cx="6012842" cy="235929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47FC317-890B-461B-AAAD-0549DAC63A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6074" y1="18424" x2="22363" y2="28776"/>
                        <a14:foregroundMark x1="50781" y1="16992" x2="49219" y2="25586"/>
                        <a14:foregroundMark x1="49219" y1="25586" x2="50781" y2="29297"/>
                        <a14:foregroundMark x1="78613" y1="18424" x2="79980" y2="31120"/>
                        <a14:foregroundMark x1="81152" y1="46159" x2="82910" y2="58984"/>
                        <a14:foregroundMark x1="20996" y1="44466" x2="20410" y2="58138"/>
                        <a14:foregroundMark x1="21973" y1="71354" x2="11719" y2="75716"/>
                        <a14:foregroundMark x1="11719" y1="75716" x2="20605" y2="79818"/>
                        <a14:foregroundMark x1="20605" y1="79818" x2="20020" y2="83659"/>
                        <a14:foregroundMark x1="50977" y1="69531" x2="51563" y2="77865"/>
                        <a14:foregroundMark x1="51563" y1="77865" x2="51758" y2="78190"/>
                        <a14:foregroundMark x1="80957" y1="71354" x2="80371" y2="85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62" t="38955" r="5687" b="37385"/>
          <a:stretch/>
        </p:blipFill>
        <p:spPr>
          <a:xfrm>
            <a:off x="5647766" y="2063303"/>
            <a:ext cx="5813526" cy="235929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BE4B2CF-6FA1-4668-92E4-253D1C8D9A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26074" y1="18424" x2="22363" y2="28776"/>
                        <a14:foregroundMark x1="50781" y1="16992" x2="49219" y2="25586"/>
                        <a14:foregroundMark x1="49219" y1="25586" x2="50781" y2="29297"/>
                        <a14:foregroundMark x1="78613" y1="18424" x2="79980" y2="31120"/>
                        <a14:foregroundMark x1="81152" y1="46159" x2="82910" y2="58984"/>
                        <a14:foregroundMark x1="20996" y1="44466" x2="20410" y2="58138"/>
                        <a14:foregroundMark x1="21973" y1="71354" x2="11719" y2="75716"/>
                        <a14:foregroundMark x1="11719" y1="75716" x2="20605" y2="79818"/>
                        <a14:foregroundMark x1="20605" y1="79818" x2="20020" y2="83659"/>
                        <a14:foregroundMark x1="50977" y1="69531" x2="51563" y2="77865"/>
                        <a14:foregroundMark x1="51563" y1="77865" x2="51758" y2="78190"/>
                        <a14:foregroundMark x1="80957" y1="71354" x2="80371" y2="85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62" t="64837" r="5687" b="10980"/>
          <a:stretch/>
        </p:blipFill>
        <p:spPr>
          <a:xfrm>
            <a:off x="376604" y="3767048"/>
            <a:ext cx="5986585" cy="24832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5A50BA-B7A9-4E6D-9A70-276E5E63D245}"/>
              </a:ext>
            </a:extLst>
          </p:cNvPr>
          <p:cNvSpPr txBox="1"/>
          <p:nvPr/>
        </p:nvSpPr>
        <p:spPr>
          <a:xfrm>
            <a:off x="1030460" y="2385022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7CA64B-D1FE-44B8-8527-B3B0A601BCE4}"/>
              </a:ext>
            </a:extLst>
          </p:cNvPr>
          <p:cNvSpPr txBox="1"/>
          <p:nvPr/>
        </p:nvSpPr>
        <p:spPr>
          <a:xfrm>
            <a:off x="3074413" y="2385022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E3F29F-0548-42EA-A6D0-6F5FA91E6231}"/>
              </a:ext>
            </a:extLst>
          </p:cNvPr>
          <p:cNvSpPr txBox="1"/>
          <p:nvPr/>
        </p:nvSpPr>
        <p:spPr>
          <a:xfrm>
            <a:off x="5114278" y="2381710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482558-24C9-4515-8468-D0C397BB82AC}"/>
              </a:ext>
            </a:extLst>
          </p:cNvPr>
          <p:cNvSpPr txBox="1"/>
          <p:nvPr/>
        </p:nvSpPr>
        <p:spPr>
          <a:xfrm>
            <a:off x="6363189" y="4239218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8F006D-81F0-4FE6-B9D0-AE2401737B3F}"/>
              </a:ext>
            </a:extLst>
          </p:cNvPr>
          <p:cNvSpPr txBox="1"/>
          <p:nvPr/>
        </p:nvSpPr>
        <p:spPr>
          <a:xfrm>
            <a:off x="8325602" y="4273966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AA4F09-795A-484C-830B-90018F397C42}"/>
              </a:ext>
            </a:extLst>
          </p:cNvPr>
          <p:cNvSpPr txBox="1"/>
          <p:nvPr/>
        </p:nvSpPr>
        <p:spPr>
          <a:xfrm>
            <a:off x="10231374" y="4239218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60917A-C484-4601-8BD2-DCDBAA669B20}"/>
              </a:ext>
            </a:extLst>
          </p:cNvPr>
          <p:cNvSpPr txBox="1"/>
          <p:nvPr/>
        </p:nvSpPr>
        <p:spPr>
          <a:xfrm>
            <a:off x="1039426" y="6088559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89881B-00E9-4AC9-BC29-572F7EB4181D}"/>
              </a:ext>
            </a:extLst>
          </p:cNvPr>
          <p:cNvSpPr txBox="1"/>
          <p:nvPr/>
        </p:nvSpPr>
        <p:spPr>
          <a:xfrm>
            <a:off x="3126244" y="6088558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8273E3E-A894-4C27-94A5-02BDFCEB2A9C}"/>
              </a:ext>
            </a:extLst>
          </p:cNvPr>
          <p:cNvSpPr txBox="1"/>
          <p:nvPr/>
        </p:nvSpPr>
        <p:spPr>
          <a:xfrm>
            <a:off x="5088657" y="6044496"/>
            <a:ext cx="7888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A44B18-8A2F-426A-9807-F1B419F08D0E}"/>
              </a:ext>
            </a:extLst>
          </p:cNvPr>
          <p:cNvSpPr txBox="1"/>
          <p:nvPr/>
        </p:nvSpPr>
        <p:spPr>
          <a:xfrm>
            <a:off x="6894750" y="323766"/>
            <a:ext cx="56808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 у тебе настрій?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2E6471E-2325-424E-B092-3FA5972FF33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10597480" y="4836075"/>
            <a:ext cx="1539666" cy="202192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6BEFDF1-DD1B-4E64-892A-9D59615CB36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9199225" y="4558153"/>
            <a:ext cx="1700172" cy="225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51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83A0D56-B2C9-4F19-8F85-2A6C67F7D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813815"/>
            <a:ext cx="6858000" cy="99068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1B220E9-B189-4A69-BA65-BAE09EDBF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5F261E5-CCDC-42B0-B82D-BBB71FF93E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594" b="89844" l="6576" r="93359">
                        <a14:foregroundMark x1="20443" y1="10742" x2="25260" y2="9082"/>
                        <a14:foregroundMark x1="25260" y1="9082" x2="26107" y2="9961"/>
                        <a14:foregroundMark x1="12435" y1="18555" x2="8789" y2="23340"/>
                        <a14:foregroundMark x1="8789" y1="23340" x2="10352" y2="29980"/>
                        <a14:foregroundMark x1="10352" y1="29980" x2="10612" y2="30176"/>
                        <a14:foregroundMark x1="10156" y1="30566" x2="6576" y2="35840"/>
                        <a14:foregroundMark x1="6576" y1="35840" x2="9440" y2="44434"/>
                        <a14:foregroundMark x1="9440" y1="44434" x2="10872" y2="45215"/>
                        <a14:foregroundMark x1="32031" y1="86035" x2="39648" y2="86523"/>
                        <a14:foregroundMark x1="39648" y1="86523" x2="66602" y2="85742"/>
                        <a14:foregroundMark x1="66602" y1="85742" x2="74479" y2="86816"/>
                        <a14:foregroundMark x1="85482" y1="83691" x2="80664" y2="87012"/>
                        <a14:foregroundMark x1="80664" y1="87012" x2="70117" y2="86816"/>
                        <a14:foregroundMark x1="90104" y1="21582" x2="91471" y2="29297"/>
                        <a14:foregroundMark x1="91471" y1="29297" x2="90104" y2="31543"/>
                        <a14:foregroundMark x1="79753" y1="9961" x2="83594" y2="8594"/>
                        <a14:foregroundMark x1="83594" y1="8594" x2="85221" y2="10254"/>
                        <a14:foregroundMark x1="91992" y1="31445" x2="94401" y2="35938"/>
                        <a14:foregroundMark x1="94401" y1="35938" x2="93359" y2="41797"/>
                        <a14:foregroundMark x1="93359" y1="41797" x2="92969" y2="423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51" t="7058" r="4974" b="9281"/>
          <a:stretch/>
        </p:blipFill>
        <p:spPr>
          <a:xfrm>
            <a:off x="477728" y="0"/>
            <a:ext cx="11471832" cy="673815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3BEFD0-2124-4FBE-92DF-7D2F89BAE91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-89647" y="3227294"/>
            <a:ext cx="2736443" cy="363070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0E7FE1A-2F51-4F96-AA25-53743A881A8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9780491" y="3801035"/>
            <a:ext cx="2327835" cy="305696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D5A7530-B563-4163-8BD2-B877A0DC33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45069" y="3399644"/>
            <a:ext cx="845893" cy="116596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279AAE0-A4B3-46CD-A559-C0FC5799FA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23984" y="3369079"/>
            <a:ext cx="845893" cy="116596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E489F12-5D5F-4E12-B7ED-A214A4CC4BF2}"/>
              </a:ext>
            </a:extLst>
          </p:cNvPr>
          <p:cNvSpPr txBox="1"/>
          <p:nvPr/>
        </p:nvSpPr>
        <p:spPr>
          <a:xfrm>
            <a:off x="2493792" y="4737954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94DCC8-23DB-4F69-90CB-C13BB9027DCE}"/>
              </a:ext>
            </a:extLst>
          </p:cNvPr>
          <p:cNvSpPr txBox="1"/>
          <p:nvPr/>
        </p:nvSpPr>
        <p:spPr>
          <a:xfrm>
            <a:off x="3418754" y="5061119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F4C1B79-4C4C-48E2-8182-4D4B584BC088}"/>
              </a:ext>
            </a:extLst>
          </p:cNvPr>
          <p:cNvSpPr txBox="1"/>
          <p:nvPr/>
        </p:nvSpPr>
        <p:spPr>
          <a:xfrm>
            <a:off x="4271121" y="5329517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100A7E-34E6-415D-BD58-E3DB6BADEAF2}"/>
              </a:ext>
            </a:extLst>
          </p:cNvPr>
          <p:cNvSpPr txBox="1"/>
          <p:nvPr/>
        </p:nvSpPr>
        <p:spPr>
          <a:xfrm>
            <a:off x="5182560" y="5329517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54C8B3F-3AE2-4973-ACCC-84A05986299F}"/>
              </a:ext>
            </a:extLst>
          </p:cNvPr>
          <p:cNvSpPr txBox="1"/>
          <p:nvPr/>
        </p:nvSpPr>
        <p:spPr>
          <a:xfrm>
            <a:off x="6093999" y="5329517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EBE4D0A-58A4-4378-BD80-B47D7BDDD350}"/>
              </a:ext>
            </a:extLst>
          </p:cNvPr>
          <p:cNvSpPr txBox="1"/>
          <p:nvPr/>
        </p:nvSpPr>
        <p:spPr>
          <a:xfrm>
            <a:off x="6931918" y="5329516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E68FC3-C7B5-4A55-9953-18EB44688F66}"/>
              </a:ext>
            </a:extLst>
          </p:cNvPr>
          <p:cNvSpPr txBox="1"/>
          <p:nvPr/>
        </p:nvSpPr>
        <p:spPr>
          <a:xfrm>
            <a:off x="7883362" y="5329515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D66CF08-4113-4CFB-8D95-EE99989B5C7C}"/>
              </a:ext>
            </a:extLst>
          </p:cNvPr>
          <p:cNvSpPr txBox="1"/>
          <p:nvPr/>
        </p:nvSpPr>
        <p:spPr>
          <a:xfrm>
            <a:off x="8794801" y="5097528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BA9F2AD-C052-4F95-96CF-C56BF3BFBB70}"/>
              </a:ext>
            </a:extLst>
          </p:cNvPr>
          <p:cNvSpPr txBox="1"/>
          <p:nvPr/>
        </p:nvSpPr>
        <p:spPr>
          <a:xfrm>
            <a:off x="9607163" y="4692699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8B870E8-A7B5-4467-B962-8C5C2E804D9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39060" y="119842"/>
            <a:ext cx="5006774" cy="46486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16EB1E6-12ED-4BFF-8692-DDD29B2970AC}"/>
              </a:ext>
            </a:extLst>
          </p:cNvPr>
          <p:cNvSpPr txBox="1"/>
          <p:nvPr/>
        </p:nvSpPr>
        <p:spPr>
          <a:xfrm>
            <a:off x="5137767" y="1295996"/>
            <a:ext cx="2460911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+ 1 = 9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7EFCC271-60CE-4076-91E0-EC08A5856B8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759234" y="5161210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69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83A0D56-B2C9-4F19-8F85-2A6C67F7D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813815"/>
            <a:ext cx="6858000" cy="99068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1B220E9-B189-4A69-BA65-BAE09EDBF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5F261E5-CCDC-42B0-B82D-BBB71FF93E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594" b="89844" l="6576" r="93359">
                        <a14:foregroundMark x1="20443" y1="10742" x2="25260" y2="9082"/>
                        <a14:foregroundMark x1="25260" y1="9082" x2="26107" y2="9961"/>
                        <a14:foregroundMark x1="12435" y1="18555" x2="8789" y2="23340"/>
                        <a14:foregroundMark x1="8789" y1="23340" x2="10352" y2="29980"/>
                        <a14:foregroundMark x1="10352" y1="29980" x2="10612" y2="30176"/>
                        <a14:foregroundMark x1="10156" y1="30566" x2="6576" y2="35840"/>
                        <a14:foregroundMark x1="6576" y1="35840" x2="9440" y2="44434"/>
                        <a14:foregroundMark x1="9440" y1="44434" x2="10872" y2="45215"/>
                        <a14:foregroundMark x1="32031" y1="86035" x2="39648" y2="86523"/>
                        <a14:foregroundMark x1="39648" y1="86523" x2="66602" y2="85742"/>
                        <a14:foregroundMark x1="66602" y1="85742" x2="74479" y2="86816"/>
                        <a14:foregroundMark x1="85482" y1="83691" x2="80664" y2="87012"/>
                        <a14:foregroundMark x1="80664" y1="87012" x2="70117" y2="86816"/>
                        <a14:foregroundMark x1="90104" y1="21582" x2="91471" y2="29297"/>
                        <a14:foregroundMark x1="91471" y1="29297" x2="90104" y2="31543"/>
                        <a14:foregroundMark x1="79753" y1="9961" x2="83594" y2="8594"/>
                        <a14:foregroundMark x1="83594" y1="8594" x2="85221" y2="10254"/>
                        <a14:foregroundMark x1="91992" y1="31445" x2="94401" y2="35938"/>
                        <a14:foregroundMark x1="94401" y1="35938" x2="93359" y2="41797"/>
                        <a14:foregroundMark x1="93359" y1="41797" x2="92969" y2="423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51" t="7058" r="4974" b="9281"/>
          <a:stretch/>
        </p:blipFill>
        <p:spPr>
          <a:xfrm>
            <a:off x="477728" y="0"/>
            <a:ext cx="11471832" cy="673815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3BEFD0-2124-4FBE-92DF-7D2F89BAE91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-89647" y="3227294"/>
            <a:ext cx="2736443" cy="363070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0E7FE1A-2F51-4F96-AA25-53743A881A8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9780491" y="3801035"/>
            <a:ext cx="2327835" cy="305696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D5A7530-B563-4163-8BD2-B877A0DC33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65076" y="3500718"/>
            <a:ext cx="845893" cy="116596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279AAE0-A4B3-46CD-A559-C0FC5799FA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03977" y="3500718"/>
            <a:ext cx="845893" cy="116596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E489F12-5D5F-4E12-B7ED-A214A4CC4BF2}"/>
              </a:ext>
            </a:extLst>
          </p:cNvPr>
          <p:cNvSpPr txBox="1"/>
          <p:nvPr/>
        </p:nvSpPr>
        <p:spPr>
          <a:xfrm>
            <a:off x="2493792" y="4737954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94DCC8-23DB-4F69-90CB-C13BB9027DCE}"/>
              </a:ext>
            </a:extLst>
          </p:cNvPr>
          <p:cNvSpPr txBox="1"/>
          <p:nvPr/>
        </p:nvSpPr>
        <p:spPr>
          <a:xfrm>
            <a:off x="3418754" y="5061119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F4C1B79-4C4C-48E2-8182-4D4B584BC088}"/>
              </a:ext>
            </a:extLst>
          </p:cNvPr>
          <p:cNvSpPr txBox="1"/>
          <p:nvPr/>
        </p:nvSpPr>
        <p:spPr>
          <a:xfrm>
            <a:off x="4271121" y="5329517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100A7E-34E6-415D-BD58-E3DB6BADEAF2}"/>
              </a:ext>
            </a:extLst>
          </p:cNvPr>
          <p:cNvSpPr txBox="1"/>
          <p:nvPr/>
        </p:nvSpPr>
        <p:spPr>
          <a:xfrm>
            <a:off x="5182560" y="5329517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54C8B3F-3AE2-4973-ACCC-84A05986299F}"/>
              </a:ext>
            </a:extLst>
          </p:cNvPr>
          <p:cNvSpPr txBox="1"/>
          <p:nvPr/>
        </p:nvSpPr>
        <p:spPr>
          <a:xfrm>
            <a:off x="6049135" y="5329515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EBE4D0A-58A4-4378-BD80-B47D7BDDD350}"/>
              </a:ext>
            </a:extLst>
          </p:cNvPr>
          <p:cNvSpPr txBox="1"/>
          <p:nvPr/>
        </p:nvSpPr>
        <p:spPr>
          <a:xfrm>
            <a:off x="6931918" y="5329516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E68FC3-C7B5-4A55-9953-18EB44688F66}"/>
              </a:ext>
            </a:extLst>
          </p:cNvPr>
          <p:cNvSpPr txBox="1"/>
          <p:nvPr/>
        </p:nvSpPr>
        <p:spPr>
          <a:xfrm>
            <a:off x="7883362" y="5329515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D66CF08-4113-4CFB-8D95-EE99989B5C7C}"/>
              </a:ext>
            </a:extLst>
          </p:cNvPr>
          <p:cNvSpPr txBox="1"/>
          <p:nvPr/>
        </p:nvSpPr>
        <p:spPr>
          <a:xfrm>
            <a:off x="8794801" y="5097528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DFD264-0854-4F19-9CDB-CF37B70633D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62669" y="977772"/>
            <a:ext cx="8062659" cy="49534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06720644-CA24-4D58-ADA2-83E572518E56}"/>
              </a:ext>
            </a:extLst>
          </p:cNvPr>
          <p:cNvSpPr txBox="1"/>
          <p:nvPr/>
        </p:nvSpPr>
        <p:spPr>
          <a:xfrm>
            <a:off x="5665196" y="888340"/>
            <a:ext cx="54844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BF4FD02-3726-41A4-A7B8-ABD1F861E525}"/>
              </a:ext>
            </a:extLst>
          </p:cNvPr>
          <p:cNvSpPr txBox="1"/>
          <p:nvPr/>
        </p:nvSpPr>
        <p:spPr>
          <a:xfrm>
            <a:off x="9506267" y="888340"/>
            <a:ext cx="54844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5E05B9D-5D59-4CDD-913F-7A2DBA0205CE}"/>
              </a:ext>
            </a:extLst>
          </p:cNvPr>
          <p:cNvSpPr txBox="1"/>
          <p:nvPr/>
        </p:nvSpPr>
        <p:spPr>
          <a:xfrm>
            <a:off x="9599806" y="4786521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2EACA27B-94E9-4899-9820-A0D1CD79BBD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10066901" y="5168176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68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1" animBg="1"/>
      <p:bldP spid="28" grpId="0"/>
      <p:bldP spid="29" grpId="0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D9AD2C-B8BB-46BC-93A8-15081AEB90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347" y="547166"/>
            <a:ext cx="10021967" cy="51319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4A1C4D9-F716-4038-89FB-0D618321637B}"/>
              </a:ext>
            </a:extLst>
          </p:cNvPr>
          <p:cNvSpPr txBox="1"/>
          <p:nvPr/>
        </p:nvSpPr>
        <p:spPr>
          <a:xfrm>
            <a:off x="1822561" y="2240877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2CBED7-B8CA-4E75-A2FB-79E779D16609}"/>
              </a:ext>
            </a:extLst>
          </p:cNvPr>
          <p:cNvSpPr txBox="1"/>
          <p:nvPr/>
        </p:nvSpPr>
        <p:spPr>
          <a:xfrm>
            <a:off x="1822561" y="3105833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C9EC945-E323-40F3-8DF1-7B3F7178DD03}"/>
              </a:ext>
            </a:extLst>
          </p:cNvPr>
          <p:cNvSpPr txBox="1"/>
          <p:nvPr/>
        </p:nvSpPr>
        <p:spPr>
          <a:xfrm>
            <a:off x="9205153" y="3105832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ED3F6C-0245-4202-BF0D-E51DD2A9BAC3}"/>
              </a:ext>
            </a:extLst>
          </p:cNvPr>
          <p:cNvSpPr txBox="1"/>
          <p:nvPr/>
        </p:nvSpPr>
        <p:spPr>
          <a:xfrm>
            <a:off x="10824935" y="2782666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B356B3-9808-4C3C-A624-87C60515D2DB}"/>
              </a:ext>
            </a:extLst>
          </p:cNvPr>
          <p:cNvSpPr txBox="1"/>
          <p:nvPr/>
        </p:nvSpPr>
        <p:spPr>
          <a:xfrm>
            <a:off x="1822561" y="4018425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1CFBE84-A0AC-4094-AC3B-4F478B266347}"/>
              </a:ext>
            </a:extLst>
          </p:cNvPr>
          <p:cNvSpPr txBox="1"/>
          <p:nvPr/>
        </p:nvSpPr>
        <p:spPr>
          <a:xfrm>
            <a:off x="6190330" y="3937597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C9C1ED7-85A1-4C19-BA5B-65BBB18C1C79}"/>
              </a:ext>
            </a:extLst>
          </p:cNvPr>
          <p:cNvSpPr txBox="1"/>
          <p:nvPr/>
        </p:nvSpPr>
        <p:spPr>
          <a:xfrm>
            <a:off x="10841526" y="3969725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33DD784-1C43-4BAB-A719-40A933E7EFEF}"/>
              </a:ext>
            </a:extLst>
          </p:cNvPr>
          <p:cNvSpPr txBox="1"/>
          <p:nvPr/>
        </p:nvSpPr>
        <p:spPr>
          <a:xfrm>
            <a:off x="1822561" y="4825140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5A0FC54-1B52-41E2-81AF-728DCFCB56F6}"/>
              </a:ext>
            </a:extLst>
          </p:cNvPr>
          <p:cNvSpPr txBox="1"/>
          <p:nvPr/>
        </p:nvSpPr>
        <p:spPr>
          <a:xfrm>
            <a:off x="10851988" y="4906359"/>
            <a:ext cx="54844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4C9DE428-C672-43FB-B8FC-C4D94F5F5A0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10630603" y="0"/>
            <a:ext cx="1539666" cy="202192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88B0F6AF-91B4-4B69-8FBF-D267ADBCAF8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0" y="4631447"/>
            <a:ext cx="1700172" cy="2255784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1088677D-6753-466D-88F3-235728D530C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427139" y="5791719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66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F1E45A-C924-4DB0-BFBB-BFA526F916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55" b="55667"/>
          <a:stretch/>
        </p:blipFill>
        <p:spPr>
          <a:xfrm>
            <a:off x="1162026" y="1226200"/>
            <a:ext cx="9887246" cy="119183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0B0D00C-A4B1-4615-B44F-14425648B9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959577" y="4439963"/>
            <a:ext cx="1700172" cy="225578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0B015E-1826-4C62-8B09-A6E1AF79F08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10022405" y="4524209"/>
            <a:ext cx="1539666" cy="20219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54C352B-DE4B-4848-94D6-8304ADF42FC1}"/>
              </a:ext>
            </a:extLst>
          </p:cNvPr>
          <p:cNvSpPr txBox="1"/>
          <p:nvPr/>
        </p:nvSpPr>
        <p:spPr>
          <a:xfrm>
            <a:off x="6543041" y="207157"/>
            <a:ext cx="1544320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CA4C77-C377-4917-95CF-2084F0DC131F}"/>
              </a:ext>
            </a:extLst>
          </p:cNvPr>
          <p:cNvSpPr txBox="1"/>
          <p:nvPr/>
        </p:nvSpPr>
        <p:spPr>
          <a:xfrm>
            <a:off x="8854543" y="207156"/>
            <a:ext cx="1544320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вираз</a:t>
            </a:r>
          </a:p>
        </p:txBody>
      </p:sp>
      <p:cxnSp>
        <p:nvCxnSpPr>
          <p:cNvPr id="12" name="Пряма зі стрілкою 11">
            <a:extLst>
              <a:ext uri="{FF2B5EF4-FFF2-40B4-BE49-F238E27FC236}">
                <a16:creationId xmlns:a16="http://schemas.microsoft.com/office/drawing/2014/main" id="{899AB2CE-56E3-4A31-9A88-CDBC53C0C11B}"/>
              </a:ext>
            </a:extLst>
          </p:cNvPr>
          <p:cNvCxnSpPr>
            <a:cxnSpLocks/>
          </p:cNvCxnSpPr>
          <p:nvPr/>
        </p:nvCxnSpPr>
        <p:spPr>
          <a:xfrm flipH="1">
            <a:off x="8869680" y="853487"/>
            <a:ext cx="620629" cy="589233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 зі стрілкою 4">
            <a:extLst>
              <a:ext uri="{FF2B5EF4-FFF2-40B4-BE49-F238E27FC236}">
                <a16:creationId xmlns:a16="http://schemas.microsoft.com/office/drawing/2014/main" id="{C3833BEB-914E-4AE4-A83A-94DED584BB3D}"/>
              </a:ext>
            </a:extLst>
          </p:cNvPr>
          <p:cNvCxnSpPr>
            <a:cxnSpLocks/>
            <a:stCxn id="10" idx="2"/>
          </p:cNvCxnSpPr>
          <p:nvPr/>
        </p:nvCxnSpPr>
        <p:spPr>
          <a:xfrm>
            <a:off x="7315201" y="853488"/>
            <a:ext cx="461252" cy="639859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468209D5-DC36-4D5F-8CD7-8F8AD8E867F0}"/>
              </a:ext>
            </a:extLst>
          </p:cNvPr>
          <p:cNvSpPr/>
          <p:nvPr/>
        </p:nvSpPr>
        <p:spPr>
          <a:xfrm>
            <a:off x="8229600" y="1493347"/>
            <a:ext cx="776985" cy="25417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кутник: округлені кути 24">
            <a:extLst>
              <a:ext uri="{FF2B5EF4-FFF2-40B4-BE49-F238E27FC236}">
                <a16:creationId xmlns:a16="http://schemas.microsoft.com/office/drawing/2014/main" id="{9D6C3D54-81CB-4B9E-B523-E0E4EDFC0380}"/>
              </a:ext>
            </a:extLst>
          </p:cNvPr>
          <p:cNvSpPr/>
          <p:nvPr/>
        </p:nvSpPr>
        <p:spPr>
          <a:xfrm>
            <a:off x="7698868" y="1941916"/>
            <a:ext cx="776985" cy="283124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9FE5DA6-A855-4201-B386-6797435BEBBC}"/>
              </a:ext>
            </a:extLst>
          </p:cNvPr>
          <p:cNvSpPr txBox="1"/>
          <p:nvPr/>
        </p:nvSpPr>
        <p:spPr>
          <a:xfrm>
            <a:off x="6543040" y="2657560"/>
            <a:ext cx="1544320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вираз</a:t>
            </a:r>
          </a:p>
        </p:txBody>
      </p:sp>
      <p:cxnSp>
        <p:nvCxnSpPr>
          <p:cNvPr id="27" name="Пряма зі стрілкою 26">
            <a:extLst>
              <a:ext uri="{FF2B5EF4-FFF2-40B4-BE49-F238E27FC236}">
                <a16:creationId xmlns:a16="http://schemas.microsoft.com/office/drawing/2014/main" id="{4049F52D-71FE-4635-BBED-4876792A438C}"/>
              </a:ext>
            </a:extLst>
          </p:cNvPr>
          <p:cNvCxnSpPr>
            <a:cxnSpLocks/>
          </p:cNvCxnSpPr>
          <p:nvPr/>
        </p:nvCxnSpPr>
        <p:spPr>
          <a:xfrm flipV="1">
            <a:off x="7024356" y="2314628"/>
            <a:ext cx="674512" cy="358981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966C3060-AF38-427D-A35D-ACCEE69B4ECF}"/>
              </a:ext>
            </a:extLst>
          </p:cNvPr>
          <p:cNvSpPr txBox="1"/>
          <p:nvPr/>
        </p:nvSpPr>
        <p:spPr>
          <a:xfrm>
            <a:off x="8838841" y="2648558"/>
            <a:ext cx="1544320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</a:p>
        </p:txBody>
      </p:sp>
      <p:cxnSp>
        <p:nvCxnSpPr>
          <p:cNvPr id="32" name="Пряма зі стрілкою 31">
            <a:extLst>
              <a:ext uri="{FF2B5EF4-FFF2-40B4-BE49-F238E27FC236}">
                <a16:creationId xmlns:a16="http://schemas.microsoft.com/office/drawing/2014/main" id="{F80E6A6B-7DC0-44E2-B987-36DB6FAF2505}"/>
              </a:ext>
            </a:extLst>
          </p:cNvPr>
          <p:cNvCxnSpPr>
            <a:cxnSpLocks/>
            <a:stCxn id="31" idx="0"/>
          </p:cNvCxnSpPr>
          <p:nvPr/>
        </p:nvCxnSpPr>
        <p:spPr>
          <a:xfrm flipH="1" flipV="1">
            <a:off x="8869680" y="2225040"/>
            <a:ext cx="741321" cy="423518"/>
          </a:xfrm>
          <a:prstGeom prst="straightConnector1">
            <a:avLst/>
          </a:prstGeom>
          <a:ln w="381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D54D51D-184D-42BD-B33C-84915162D2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247" r="16815" b="77833"/>
          <a:stretch/>
        </p:blipFill>
        <p:spPr>
          <a:xfrm>
            <a:off x="5244636" y="4103458"/>
            <a:ext cx="2596808" cy="841502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95AACC37-1792-4C98-A6F0-670CCFC86EA3}"/>
              </a:ext>
            </a:extLst>
          </p:cNvPr>
          <p:cNvSpPr txBox="1"/>
          <p:nvPr/>
        </p:nvSpPr>
        <p:spPr>
          <a:xfrm>
            <a:off x="3696177" y="5308634"/>
            <a:ext cx="5914823" cy="461665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Спочатку знаходимо значення виразу.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CD88F6B-E09F-4D2D-80EC-6F2D7E4A3692}"/>
              </a:ext>
            </a:extLst>
          </p:cNvPr>
          <p:cNvSpPr txBox="1"/>
          <p:nvPr/>
        </p:nvSpPr>
        <p:spPr>
          <a:xfrm>
            <a:off x="6370924" y="3655430"/>
            <a:ext cx="990688" cy="646331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236C628-D1AD-418E-BA91-37AB81825F30}"/>
              </a:ext>
            </a:extLst>
          </p:cNvPr>
          <p:cNvSpPr txBox="1"/>
          <p:nvPr/>
        </p:nvSpPr>
        <p:spPr>
          <a:xfrm>
            <a:off x="3729514" y="5853841"/>
            <a:ext cx="5914823" cy="461665"/>
          </a:xfrm>
          <a:prstGeom prst="rect">
            <a:avLst/>
          </a:prstGeom>
          <a:solidFill>
            <a:schemeClr val="accent2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Порівнюємо ліву та праву частини.</a:t>
            </a:r>
          </a:p>
        </p:txBody>
      </p:sp>
      <p:sp>
        <p:nvSpPr>
          <p:cNvPr id="39" name="Прямокутник 38">
            <a:extLst>
              <a:ext uri="{FF2B5EF4-FFF2-40B4-BE49-F238E27FC236}">
                <a16:creationId xmlns:a16="http://schemas.microsoft.com/office/drawing/2014/main" id="{C0B9A1DF-683A-4EF0-90D3-810871BD3F29}"/>
              </a:ext>
            </a:extLst>
          </p:cNvPr>
          <p:cNvSpPr/>
          <p:nvPr/>
        </p:nvSpPr>
        <p:spPr>
          <a:xfrm>
            <a:off x="5915793" y="4401938"/>
            <a:ext cx="379712" cy="4378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A3EA530C-3DC1-4017-BAE3-DF878917A41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10100675" y="5428468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22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3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F1E45A-C924-4DB0-BFBB-BFA526F916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891"/>
          <a:stretch/>
        </p:blipFill>
        <p:spPr>
          <a:xfrm>
            <a:off x="1032869" y="577470"/>
            <a:ext cx="10114193" cy="129335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0B0D00C-A4B1-4615-B44F-14425648B9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-142240" y="3583901"/>
            <a:ext cx="2406410" cy="319281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0B015E-1826-4C62-8B09-A6E1AF79F08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10095356" y="4104640"/>
            <a:ext cx="2096644" cy="275336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E7AC14-2631-4AA2-95E2-B052FA95DCF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361" b="12831"/>
          <a:stretch/>
        </p:blipFill>
        <p:spPr>
          <a:xfrm>
            <a:off x="1044940" y="2395818"/>
            <a:ext cx="6881904" cy="168991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13B1974-C21F-4E4A-B55B-9BFCEBA9796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15" t="50000" r="7789" b="12415"/>
          <a:stretch/>
        </p:blipFill>
        <p:spPr>
          <a:xfrm>
            <a:off x="7406641" y="2395817"/>
            <a:ext cx="3640830" cy="170882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00ACE01-35B7-404F-8C20-B4C450D5E86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76055" y="2325561"/>
            <a:ext cx="2562825" cy="107298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E83C0FB-6DF5-49BB-B4A5-882F83356F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44462" y="1910307"/>
            <a:ext cx="743776" cy="96325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594B5DA-390F-4EE9-8DE8-A6FA46E8EE5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68893" y="2391932"/>
            <a:ext cx="768163" cy="96325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50E8D97-92AB-443B-9CE6-2F91DA4A343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44013" y="2232629"/>
            <a:ext cx="713294" cy="96325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B2384F5-404F-4A6B-83C5-62CAD627471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81292" y="2325560"/>
            <a:ext cx="2458103" cy="1124809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47CA29F6-1528-4A9B-9B5F-2A732D84BAE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08864" y="1858447"/>
            <a:ext cx="2372232" cy="111668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E575C6F4-EE9E-41A2-9003-EA04B293231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0800000">
            <a:off x="4840701" y="2084111"/>
            <a:ext cx="768163" cy="96325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7F21A88-40AD-4DE1-93ED-BDF4022FE3F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97426" y="2188551"/>
            <a:ext cx="745934" cy="100732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932A6BD-F200-42F9-930A-9F772B71FB8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97426" y="2325560"/>
            <a:ext cx="2487433" cy="1084491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0EECEDE7-2010-40CB-A1C5-4A7C7B8631CF}"/>
              </a:ext>
            </a:extLst>
          </p:cNvPr>
          <p:cNvSpPr txBox="1"/>
          <p:nvPr/>
        </p:nvSpPr>
        <p:spPr>
          <a:xfrm>
            <a:off x="9074281" y="2006746"/>
            <a:ext cx="7850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4000" b="0" i="0" dirty="0">
                <a:solidFill>
                  <a:schemeClr val="accent5">
                    <a:lumMod val="50000"/>
                  </a:schemeClr>
                </a:solidFill>
                <a:effectLst/>
                <a:latin typeface="Propysy Bold" pitchFamily="50" charset="-52"/>
              </a:rPr>
              <a:t>8</a:t>
            </a:r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2C0FEE26-467A-407D-B072-D1CFEF6D564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982338" y="2337062"/>
            <a:ext cx="1036410" cy="1072989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C92F206F-0457-4885-AA8F-6AD12965B6D0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85663" y="2976917"/>
            <a:ext cx="743776" cy="1005927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C1ED2005-52F6-46B9-B962-884E38A7C18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23489" y="3108817"/>
            <a:ext cx="2458102" cy="1072989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9D9C98D3-2832-491D-9154-2ADF134FB02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588326" y="2692215"/>
            <a:ext cx="890093" cy="1072989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DEAA0889-2BDA-4CFC-A7A6-35A9E006306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421459" y="2846564"/>
            <a:ext cx="768163" cy="96325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B700F47B-E83D-4637-B86D-D23B0D5B6286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638018" y="5292401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2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00B58B-A74B-4798-B302-AF7CF70E16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640080" y="3640668"/>
            <a:ext cx="2218332" cy="294327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177E87-DD26-43A6-BD4F-3F773962749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9494093" y="4121951"/>
            <a:ext cx="1874773" cy="246199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066307-D57F-4153-A32B-2662208A3AD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57" r="1410" b="44447"/>
          <a:stretch/>
        </p:blipFill>
        <p:spPr>
          <a:xfrm>
            <a:off x="1043899" y="45546"/>
            <a:ext cx="10157415" cy="4165600"/>
          </a:xfrm>
          <a:prstGeom prst="rect">
            <a:avLst/>
          </a:prstGeom>
        </p:spPr>
      </p:pic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E708D117-F2A1-4301-8BB6-BB66EB34A47A}"/>
              </a:ext>
            </a:extLst>
          </p:cNvPr>
          <p:cNvSpPr/>
          <p:nvPr/>
        </p:nvSpPr>
        <p:spPr>
          <a:xfrm>
            <a:off x="7193280" y="3174826"/>
            <a:ext cx="776985" cy="716454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CD79D0F-7173-4C6B-A7AF-0CE4B48A5B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9494094" y="5251761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5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00B58B-A74B-4798-B302-AF7CF70E16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399595" y="3801619"/>
            <a:ext cx="2196372" cy="291414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177E87-DD26-43A6-BD4F-3F773962749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9499600" y="4126787"/>
            <a:ext cx="1971466" cy="258897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066307-D57F-4153-A32B-2662208A3AD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6993" r="9038"/>
          <a:stretch/>
        </p:blipFill>
        <p:spPr>
          <a:xfrm>
            <a:off x="1275166" y="872684"/>
            <a:ext cx="9667154" cy="3219777"/>
          </a:xfrm>
          <a:prstGeom prst="rect">
            <a:avLst/>
          </a:prstGeom>
        </p:spPr>
      </p:pic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CBA24C9A-43DA-4A97-80B5-A5201853A3A0}"/>
              </a:ext>
            </a:extLst>
          </p:cNvPr>
          <p:cNvSpPr/>
          <p:nvPr/>
        </p:nvSpPr>
        <p:spPr>
          <a:xfrm>
            <a:off x="2595967" y="1737187"/>
            <a:ext cx="787314" cy="104665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: округлені кути 8">
            <a:extLst>
              <a:ext uri="{FF2B5EF4-FFF2-40B4-BE49-F238E27FC236}">
                <a16:creationId xmlns:a16="http://schemas.microsoft.com/office/drawing/2014/main" id="{6C8B8EFA-E9F6-4DAC-A6EB-546A68CF3766}"/>
              </a:ext>
            </a:extLst>
          </p:cNvPr>
          <p:cNvSpPr/>
          <p:nvPr/>
        </p:nvSpPr>
        <p:spPr>
          <a:xfrm>
            <a:off x="3703236" y="1340947"/>
            <a:ext cx="894080" cy="93489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BB630341-57E8-46D6-98AB-C1C368F8CDEE}"/>
              </a:ext>
            </a:extLst>
          </p:cNvPr>
          <p:cNvSpPr/>
          <p:nvPr/>
        </p:nvSpPr>
        <p:spPr>
          <a:xfrm>
            <a:off x="4323166" y="2392506"/>
            <a:ext cx="787314" cy="104665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EAA193-1A4E-4370-8B2D-2BD7685276A1}"/>
              </a:ext>
            </a:extLst>
          </p:cNvPr>
          <p:cNvSpPr txBox="1"/>
          <p:nvPr/>
        </p:nvSpPr>
        <p:spPr>
          <a:xfrm>
            <a:off x="5146222" y="1529690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A1C43E16-6390-4962-9182-B20DDD766F8B}"/>
              </a:ext>
            </a:extLst>
          </p:cNvPr>
          <p:cNvSpPr/>
          <p:nvPr/>
        </p:nvSpPr>
        <p:spPr>
          <a:xfrm>
            <a:off x="7132320" y="1457613"/>
            <a:ext cx="894080" cy="93489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36E5989B-CA98-4632-9BB3-BDCAF60A1629}"/>
              </a:ext>
            </a:extLst>
          </p:cNvPr>
          <p:cNvSpPr/>
          <p:nvPr/>
        </p:nvSpPr>
        <p:spPr>
          <a:xfrm>
            <a:off x="9037320" y="1269740"/>
            <a:ext cx="894080" cy="93489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E9EA2DE6-2FB3-4113-9A0D-F18219CBEF8C}"/>
              </a:ext>
            </a:extLst>
          </p:cNvPr>
          <p:cNvSpPr/>
          <p:nvPr/>
        </p:nvSpPr>
        <p:spPr>
          <a:xfrm>
            <a:off x="8158480" y="2134242"/>
            <a:ext cx="894080" cy="93489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кутник: округлені кути 14">
            <a:extLst>
              <a:ext uri="{FF2B5EF4-FFF2-40B4-BE49-F238E27FC236}">
                <a16:creationId xmlns:a16="http://schemas.microsoft.com/office/drawing/2014/main" id="{1F645082-AFF2-499A-8967-52F0B0C6D8FB}"/>
              </a:ext>
            </a:extLst>
          </p:cNvPr>
          <p:cNvSpPr/>
          <p:nvPr/>
        </p:nvSpPr>
        <p:spPr>
          <a:xfrm>
            <a:off x="9601200" y="2250266"/>
            <a:ext cx="894080" cy="93489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id="{4E9A760D-4CA2-4496-82EF-A657AEE5C97E}"/>
              </a:ext>
            </a:extLst>
          </p:cNvPr>
          <p:cNvSpPr/>
          <p:nvPr/>
        </p:nvSpPr>
        <p:spPr>
          <a:xfrm>
            <a:off x="8889999" y="3008817"/>
            <a:ext cx="894080" cy="93489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8523382B-7A56-43D2-A772-5A309A33DA83}"/>
              </a:ext>
            </a:extLst>
          </p:cNvPr>
          <p:cNvSpPr/>
          <p:nvPr/>
        </p:nvSpPr>
        <p:spPr>
          <a:xfrm>
            <a:off x="7000239" y="3082891"/>
            <a:ext cx="894080" cy="93489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2CF1FC-AE35-4B9E-A12A-8A2BA9013BA0}"/>
              </a:ext>
            </a:extLst>
          </p:cNvPr>
          <p:cNvSpPr txBox="1"/>
          <p:nvPr/>
        </p:nvSpPr>
        <p:spPr>
          <a:xfrm>
            <a:off x="6170086" y="1529690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DB5C49F-CA0D-4B16-B22B-FB639D9B5E7D}"/>
              </a:ext>
            </a:extLst>
          </p:cNvPr>
          <p:cNvSpPr txBox="1"/>
          <p:nvPr/>
        </p:nvSpPr>
        <p:spPr>
          <a:xfrm>
            <a:off x="5623752" y="1540338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uk-UA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4DD835C-E888-4D86-8734-A2880673CB9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990687" y="5292401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11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A00B58B-A74B-4798-B302-AF7CF70E16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691900" y="4017784"/>
            <a:ext cx="2018135" cy="26776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177E87-DD26-43A6-BD4F-3F773962749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1" b="89974" l="7129" r="89941">
                        <a14:foregroundMark x1="31543" y1="26693" x2="19043" y2="26758"/>
                        <a14:foregroundMark x1="19043" y1="26758" x2="9375" y2="31445"/>
                        <a14:foregroundMark x1="9375" y1="31445" x2="7129" y2="39453"/>
                        <a14:foregroundMark x1="7129" y1="39453" x2="15234" y2="44531"/>
                        <a14:foregroundMark x1="15234" y1="44531" x2="24609" y2="4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522" b="11187"/>
          <a:stretch/>
        </p:blipFill>
        <p:spPr>
          <a:xfrm flipH="1">
            <a:off x="9532150" y="4210295"/>
            <a:ext cx="1958809" cy="257235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066307-D57F-4153-A32B-2662208A3AD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6993" r="9038"/>
          <a:stretch/>
        </p:blipFill>
        <p:spPr>
          <a:xfrm>
            <a:off x="1275166" y="872684"/>
            <a:ext cx="9667154" cy="3219777"/>
          </a:xfrm>
          <a:prstGeom prst="rect">
            <a:avLst/>
          </a:prstGeom>
        </p:spPr>
      </p:pic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BB630341-57E8-46D6-98AB-C1C368F8CDEE}"/>
              </a:ext>
            </a:extLst>
          </p:cNvPr>
          <p:cNvSpPr/>
          <p:nvPr/>
        </p:nvSpPr>
        <p:spPr>
          <a:xfrm>
            <a:off x="3233568" y="2134242"/>
            <a:ext cx="1046757" cy="1883542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EAA193-1A4E-4370-8B2D-2BD7685276A1}"/>
              </a:ext>
            </a:extLst>
          </p:cNvPr>
          <p:cNvSpPr txBox="1"/>
          <p:nvPr/>
        </p:nvSpPr>
        <p:spPr>
          <a:xfrm>
            <a:off x="5146222" y="1529690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A1C43E16-6390-4962-9182-B20DDD766F8B}"/>
              </a:ext>
            </a:extLst>
          </p:cNvPr>
          <p:cNvSpPr/>
          <p:nvPr/>
        </p:nvSpPr>
        <p:spPr>
          <a:xfrm>
            <a:off x="8143240" y="1334642"/>
            <a:ext cx="894080" cy="769441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36E5989B-CA98-4632-9BB3-BDCAF60A1629}"/>
              </a:ext>
            </a:extLst>
          </p:cNvPr>
          <p:cNvSpPr/>
          <p:nvPr/>
        </p:nvSpPr>
        <p:spPr>
          <a:xfrm>
            <a:off x="10014986" y="1607028"/>
            <a:ext cx="894080" cy="769441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E9EA2DE6-2FB3-4113-9A0D-F18219CBEF8C}"/>
              </a:ext>
            </a:extLst>
          </p:cNvPr>
          <p:cNvSpPr/>
          <p:nvPr/>
        </p:nvSpPr>
        <p:spPr>
          <a:xfrm>
            <a:off x="7585593" y="2239376"/>
            <a:ext cx="719054" cy="769441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кутник: округлені кути 14">
            <a:extLst>
              <a:ext uri="{FF2B5EF4-FFF2-40B4-BE49-F238E27FC236}">
                <a16:creationId xmlns:a16="http://schemas.microsoft.com/office/drawing/2014/main" id="{1F645082-AFF2-499A-8967-52F0B0C6D8FB}"/>
              </a:ext>
            </a:extLst>
          </p:cNvPr>
          <p:cNvSpPr/>
          <p:nvPr/>
        </p:nvSpPr>
        <p:spPr>
          <a:xfrm>
            <a:off x="8963426" y="2214880"/>
            <a:ext cx="719054" cy="793937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id="{4E9A760D-4CA2-4496-82EF-A657AEE5C97E}"/>
              </a:ext>
            </a:extLst>
          </p:cNvPr>
          <p:cNvSpPr/>
          <p:nvPr/>
        </p:nvSpPr>
        <p:spPr>
          <a:xfrm>
            <a:off x="10004549" y="3267167"/>
            <a:ext cx="744731" cy="769441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кутник: округлені кути 16">
            <a:extLst>
              <a:ext uri="{FF2B5EF4-FFF2-40B4-BE49-F238E27FC236}">
                <a16:creationId xmlns:a16="http://schemas.microsoft.com/office/drawing/2014/main" id="{8523382B-7A56-43D2-A772-5A309A33DA83}"/>
              </a:ext>
            </a:extLst>
          </p:cNvPr>
          <p:cNvSpPr/>
          <p:nvPr/>
        </p:nvSpPr>
        <p:spPr>
          <a:xfrm>
            <a:off x="8143239" y="3365641"/>
            <a:ext cx="624841" cy="652143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2CF1FC-AE35-4B9E-A12A-8A2BA9013BA0}"/>
              </a:ext>
            </a:extLst>
          </p:cNvPr>
          <p:cNvSpPr txBox="1"/>
          <p:nvPr/>
        </p:nvSpPr>
        <p:spPr>
          <a:xfrm>
            <a:off x="6170086" y="1529690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DB5C49F-CA0D-4B16-B22B-FB639D9B5E7D}"/>
              </a:ext>
            </a:extLst>
          </p:cNvPr>
          <p:cNvSpPr txBox="1"/>
          <p:nvPr/>
        </p:nvSpPr>
        <p:spPr>
          <a:xfrm>
            <a:off x="5623752" y="1540338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uk-UA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35F98E5-AA8C-4292-9A8E-E73C1C4D211C}"/>
              </a:ext>
            </a:extLst>
          </p:cNvPr>
          <p:cNvSpPr txBox="1"/>
          <p:nvPr/>
        </p:nvSpPr>
        <p:spPr>
          <a:xfrm>
            <a:off x="5150235" y="2922271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84787E6-D695-499C-BA42-0F6E0D235C75}"/>
              </a:ext>
            </a:extLst>
          </p:cNvPr>
          <p:cNvSpPr txBox="1"/>
          <p:nvPr/>
        </p:nvSpPr>
        <p:spPr>
          <a:xfrm>
            <a:off x="6159034" y="2922270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5F48F7-DC88-42ED-AC83-9832822EFF43}"/>
              </a:ext>
            </a:extLst>
          </p:cNvPr>
          <p:cNvSpPr txBox="1"/>
          <p:nvPr/>
        </p:nvSpPr>
        <p:spPr>
          <a:xfrm>
            <a:off x="5663334" y="2882446"/>
            <a:ext cx="54844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uk-UA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3E7F333-BA16-4DAE-B094-EC3BF3BFFE7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t="15697"/>
          <a:stretch/>
        </p:blipFill>
        <p:spPr>
          <a:xfrm>
            <a:off x="9616133" y="5345914"/>
            <a:ext cx="845893" cy="98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168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F239D4-E42C-4334-95D6-7DA36CA73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2933657" y="2933657"/>
            <a:ext cx="6858000" cy="9906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A50B7D-F803-48B5-9B36-2E0A60C12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267657" y="2933657"/>
            <a:ext cx="6858000" cy="9906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6543B99-0755-4558-962F-56BA1BB86C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547"/>
          <a:stretch/>
        </p:blipFill>
        <p:spPr>
          <a:xfrm>
            <a:off x="4232651" y="1801406"/>
            <a:ext cx="3423504" cy="454229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8117D88-7035-4F4C-809C-666BC5DA98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752" y="1675740"/>
            <a:ext cx="3241964" cy="486294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7AA799B-DC7E-4BDB-BD90-00DDDE2ED8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1" b="92318" l="9961" r="89941">
                        <a14:foregroundMark x1="37988" y1="90104" x2="15137" y2="92708"/>
                        <a14:foregroundMark x1="15137" y1="92708" x2="29297" y2="92708"/>
                        <a14:foregroundMark x1="29297" y1="92708" x2="59375" y2="90430"/>
                        <a14:foregroundMark x1="59375" y1="90430" x2="76855" y2="923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41" y="1801406"/>
            <a:ext cx="3074410" cy="4611614"/>
          </a:xfrm>
          <a:prstGeom prst="rect">
            <a:avLst/>
          </a:prstGeom>
        </p:spPr>
      </p:pic>
      <p:sp>
        <p:nvSpPr>
          <p:cNvPr id="15" name="Хмара 14">
            <a:extLst>
              <a:ext uri="{FF2B5EF4-FFF2-40B4-BE49-F238E27FC236}">
                <a16:creationId xmlns:a16="http://schemas.microsoft.com/office/drawing/2014/main" id="{A115E7DA-BA2B-42EF-8694-1DA0EFADE9C0}"/>
              </a:ext>
            </a:extLst>
          </p:cNvPr>
          <p:cNvSpPr/>
          <p:nvPr/>
        </p:nvSpPr>
        <p:spPr>
          <a:xfrm>
            <a:off x="1920240" y="1046480"/>
            <a:ext cx="2645548" cy="142239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1CC1C7-B798-47E5-B023-DD670F28A630}"/>
              </a:ext>
            </a:extLst>
          </p:cNvPr>
          <p:cNvSpPr txBox="1"/>
          <p:nvPr/>
        </p:nvSpPr>
        <p:spPr>
          <a:xfrm>
            <a:off x="2482358" y="1316590"/>
            <a:ext cx="196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працював добре!</a:t>
            </a:r>
          </a:p>
        </p:txBody>
      </p:sp>
      <p:sp>
        <p:nvSpPr>
          <p:cNvPr id="18" name="Хмара 17">
            <a:extLst>
              <a:ext uri="{FF2B5EF4-FFF2-40B4-BE49-F238E27FC236}">
                <a16:creationId xmlns:a16="http://schemas.microsoft.com/office/drawing/2014/main" id="{57F4EF91-056B-45BE-8C08-8961E7A9D62A}"/>
              </a:ext>
            </a:extLst>
          </p:cNvPr>
          <p:cNvSpPr/>
          <p:nvPr/>
        </p:nvSpPr>
        <p:spPr>
          <a:xfrm>
            <a:off x="5039654" y="1046480"/>
            <a:ext cx="2645548" cy="142239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5BE3C35-8534-414F-A601-6AAFC75CB04A}"/>
              </a:ext>
            </a:extLst>
          </p:cNvPr>
          <p:cNvSpPr txBox="1"/>
          <p:nvPr/>
        </p:nvSpPr>
        <p:spPr>
          <a:xfrm>
            <a:off x="5724322" y="1276702"/>
            <a:ext cx="196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можу краще!</a:t>
            </a:r>
          </a:p>
        </p:txBody>
      </p:sp>
      <p:sp>
        <p:nvSpPr>
          <p:cNvPr id="20" name="Хмара 19">
            <a:extLst>
              <a:ext uri="{FF2B5EF4-FFF2-40B4-BE49-F238E27FC236}">
                <a16:creationId xmlns:a16="http://schemas.microsoft.com/office/drawing/2014/main" id="{A7C38F1E-1E2A-4886-8E1A-B083742FADFE}"/>
              </a:ext>
            </a:extLst>
          </p:cNvPr>
          <p:cNvSpPr/>
          <p:nvPr/>
        </p:nvSpPr>
        <p:spPr>
          <a:xfrm>
            <a:off x="8159068" y="802640"/>
            <a:ext cx="2645548" cy="142239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F34BAF5-A218-4257-987D-681B066FF27C}"/>
              </a:ext>
            </a:extLst>
          </p:cNvPr>
          <p:cNvSpPr txBox="1"/>
          <p:nvPr/>
        </p:nvSpPr>
        <p:spPr>
          <a:xfrm>
            <a:off x="8369870" y="1098340"/>
            <a:ext cx="2557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 ще треба попрацювати!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12E513EF-C4C6-4B5C-959F-D62B16F6EA9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l="-5785" t="16268" r="5785" b="33124"/>
          <a:stretch/>
        </p:blipFill>
        <p:spPr>
          <a:xfrm>
            <a:off x="2230552" y="4634340"/>
            <a:ext cx="845893" cy="59007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9F0A055-51AB-4BA1-A2DA-744F4218491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45205" y="4574420"/>
            <a:ext cx="847417" cy="591363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53C370E1-F878-4D8B-BE4D-9FDD20653C5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961" b="93464" l="7207" r="94595">
                        <a14:foregroundMark x1="51351" y1="5229" x2="45946" y2="24837"/>
                        <a14:foregroundMark x1="51351" y1="20915" x2="88288" y2="55556"/>
                        <a14:foregroundMark x1="88288" y1="55556" x2="26126" y2="53595"/>
                        <a14:foregroundMark x1="26126" y1="53595" x2="30631" y2="48366"/>
                        <a14:foregroundMark x1="53153" y1="18301" x2="95495" y2="50980"/>
                        <a14:foregroundMark x1="95495" y1="50980" x2="92793" y2="54902"/>
                        <a14:foregroundMark x1="95495" y1="53595" x2="46847" y2="20261"/>
                        <a14:foregroundMark x1="46847" y1="20261" x2="52252" y2="53595"/>
                        <a14:foregroundMark x1="54054" y1="1961" x2="54054" y2="22222"/>
                        <a14:foregroundMark x1="32432" y1="30719" x2="17117" y2="48366"/>
                        <a14:foregroundMark x1="21622" y1="33333" x2="52252" y2="56209"/>
                        <a14:foregroundMark x1="38739" y1="92810" x2="75676" y2="88235"/>
                        <a14:foregroundMark x1="53153" y1="22876" x2="94595" y2="49673"/>
                        <a14:foregroundMark x1="47748" y1="20915" x2="8108" y2="52941"/>
                        <a14:foregroundMark x1="8108" y1="52941" x2="73874" y2="58170"/>
                        <a14:foregroundMark x1="73874" y1="58170" x2="76577" y2="58170"/>
                        <a14:foregroundMark x1="39640" y1="87582" x2="58559" y2="93464"/>
                      </a14:backgroundRemoval>
                    </a14:imgEffect>
                  </a14:imgLayer>
                </a14:imgProps>
              </a:ext>
            </a:extLst>
          </a:blip>
          <a:srcRect l="-5785" t="16268" r="5785" b="33124"/>
          <a:stretch/>
        </p:blipFill>
        <p:spPr>
          <a:xfrm>
            <a:off x="8951475" y="4504341"/>
            <a:ext cx="845893" cy="59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7990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130</Words>
  <Application>Microsoft Office PowerPoint</Application>
  <PresentationFormat>Широкий екран</PresentationFormat>
  <Paragraphs>63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Propysy Bold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37</cp:revision>
  <dcterms:created xsi:type="dcterms:W3CDTF">2025-10-27T13:46:31Z</dcterms:created>
  <dcterms:modified xsi:type="dcterms:W3CDTF">2025-10-28T21:14:33Z</dcterms:modified>
</cp:coreProperties>
</file>