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61" r:id="rId2"/>
    <p:sldId id="263" r:id="rId3"/>
    <p:sldId id="276" r:id="rId4"/>
    <p:sldId id="258" r:id="rId5"/>
    <p:sldId id="265" r:id="rId6"/>
    <p:sldId id="277" r:id="rId7"/>
    <p:sldId id="264" r:id="rId8"/>
    <p:sldId id="278" r:id="rId9"/>
    <p:sldId id="270" r:id="rId10"/>
    <p:sldId id="266" r:id="rId11"/>
    <p:sldId id="267" r:id="rId12"/>
    <p:sldId id="279" r:id="rId13"/>
    <p:sldId id="303" r:id="rId14"/>
    <p:sldId id="304" r:id="rId15"/>
    <p:sldId id="305" r:id="rId16"/>
    <p:sldId id="307" r:id="rId17"/>
    <p:sldId id="306" r:id="rId18"/>
    <p:sldId id="273" r:id="rId19"/>
    <p:sldId id="308" r:id="rId20"/>
    <p:sldId id="284" r:id="rId21"/>
    <p:sldId id="285" r:id="rId22"/>
    <p:sldId id="286" r:id="rId23"/>
    <p:sldId id="287" r:id="rId24"/>
    <p:sldId id="288" r:id="rId25"/>
    <p:sldId id="289" r:id="rId26"/>
    <p:sldId id="290" r:id="rId27"/>
    <p:sldId id="296" r:id="rId28"/>
    <p:sldId id="293" r:id="rId29"/>
    <p:sldId id="297" r:id="rId30"/>
    <p:sldId id="298" r:id="rId31"/>
    <p:sldId id="299" r:id="rId32"/>
    <p:sldId id="300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6FFFFC-935D-4DF0-9605-353161911057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94AA40-B8B4-4157-A728-3FCFE927C0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5039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4AA40-B8B4-4157-A728-3FCFE927C08A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93330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4AA40-B8B4-4157-A728-3FCFE927C08A}" type="slidenum">
              <a:rPr lang="ru-RU" smtClean="0"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80149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Word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4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95936" y="260648"/>
            <a:ext cx="5129214" cy="1368152"/>
          </a:xfrm>
        </p:spPr>
        <p:txBody>
          <a:bodyPr>
            <a:noAutofit/>
          </a:bodyPr>
          <a:lstStyle/>
          <a:p>
            <a:r>
              <a:rPr lang="uk-UA" sz="115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22 січня </a:t>
            </a:r>
            <a:endParaRPr lang="ru-RU" sz="115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491880" y="4437112"/>
            <a:ext cx="5137776" cy="2304256"/>
          </a:xfrm>
        </p:spPr>
        <p:txBody>
          <a:bodyPr/>
          <a:lstStyle/>
          <a:p>
            <a:r>
              <a:rPr lang="uk-UA" dirty="0" smtClean="0"/>
              <a:t>підзаголовок</a:t>
            </a:r>
            <a:endParaRPr lang="ru-RU" dirty="0"/>
          </a:p>
        </p:txBody>
      </p:sp>
      <p:pic>
        <p:nvPicPr>
          <p:cNvPr id="1026" name="Picture 2" descr="C:\Documents and Settings\Учитель\Рабочий стол\орнаменти\kir2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1" y="0"/>
            <a:ext cx="4496077" cy="6858000"/>
          </a:xfrm>
          <a:prstGeom prst="rect">
            <a:avLst/>
          </a:prstGeom>
          <a:noFill/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2542" y="2240868"/>
            <a:ext cx="5472608" cy="439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232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23728" y="-1"/>
            <a:ext cx="7020272" cy="2705417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uk-UA" sz="60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«</a:t>
            </a:r>
            <a:r>
              <a:rPr lang="uk-UA" sz="6000" b="1" dirty="0" err="1" smtClean="0">
                <a:solidFill>
                  <a:srgbClr val="C00000"/>
                </a:solidFill>
                <a:latin typeface="Monotype Corsiva" panose="03010101010201010101" pitchFamily="66" charset="0"/>
              </a:rPr>
              <a:t>Словничкова</a:t>
            </a:r>
            <a:r>
              <a:rPr lang="uk-UA" sz="60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/>
            </a:r>
            <a:br>
              <a:rPr lang="uk-UA" sz="60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r>
              <a:rPr lang="uk-UA" sz="60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скринька»</a:t>
            </a:r>
            <a:r>
              <a:rPr lang="uk-UA" sz="60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/>
            </a:r>
            <a:br>
              <a:rPr lang="uk-UA" sz="60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endParaRPr lang="ru-RU" sz="60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99792" y="1700808"/>
            <a:ext cx="6444208" cy="5143453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uk-UA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     </a:t>
            </a:r>
          </a:p>
          <a:p>
            <a:r>
              <a:rPr lang="uk-UA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 Єдність</a:t>
            </a:r>
            <a:r>
              <a:rPr lang="uk-UA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–</a:t>
            </a:r>
          </a:p>
          <a:p>
            <a:r>
              <a:rPr lang="uk-UA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тісний </a:t>
            </a:r>
            <a:r>
              <a:rPr lang="uk-UA" b="1" dirty="0">
                <a:solidFill>
                  <a:schemeClr val="tx1"/>
                </a:solidFill>
                <a:latin typeface="Arial Black" panose="020B0A04020102020204" pitchFamily="34" charset="0"/>
              </a:rPr>
              <a:t>зв'язок, згуртованість, цілісність, </a:t>
            </a:r>
            <a:r>
              <a:rPr lang="uk-UA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неподільність.</a:t>
            </a:r>
          </a:p>
          <a:p>
            <a:endParaRPr lang="uk-UA" b="1" dirty="0" smtClean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r>
              <a:rPr lang="uk-UA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   Соборність</a:t>
            </a:r>
            <a:r>
              <a:rPr lang="uk-UA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uk-UA" b="1" dirty="0">
                <a:solidFill>
                  <a:schemeClr val="tx1"/>
                </a:solidFill>
                <a:latin typeface="Arial Black" panose="020B0A04020102020204" pitchFamily="34" charset="0"/>
              </a:rPr>
              <a:t>– </a:t>
            </a:r>
            <a:r>
              <a:rPr lang="uk-UA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об'єднаність</a:t>
            </a:r>
            <a:r>
              <a:rPr lang="uk-UA" dirty="0"/>
              <a:t>, </a:t>
            </a:r>
            <a:r>
              <a:rPr lang="uk-UA" b="1" dirty="0">
                <a:solidFill>
                  <a:schemeClr val="tx1"/>
                </a:solidFill>
                <a:latin typeface="Arial Black" panose="020B0A04020102020204" pitchFamily="34" charset="0"/>
              </a:rPr>
              <a:t>неподільність</a:t>
            </a:r>
            <a:r>
              <a:rPr lang="uk-UA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.</a:t>
            </a:r>
            <a:endParaRPr lang="ru-RU" b="1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pic>
        <p:nvPicPr>
          <p:cNvPr id="1026" name="Picture 2" descr="C:\Documents and Settings\Учитель\Рабочий стол\орнаменти\kir2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7504" y="-13739"/>
            <a:ext cx="3688013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52434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Ирина\Desktop\урок мат\2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01620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8481" y="3194397"/>
            <a:ext cx="5155519" cy="36939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39" y="0"/>
            <a:ext cx="6827837" cy="3895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23528" y="4797152"/>
            <a:ext cx="2880320" cy="50405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«ЖИВИЙ ЛАНЦЮГ 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ЄДНОСТІ»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85129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Ирина\Desktop\4-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9122575" cy="662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27397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Ирина\Desktop\48647880018_e003a666c6_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44624"/>
            <a:ext cx="9001000" cy="681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067944" y="6093296"/>
            <a:ext cx="468052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ЖИТОМИР</a:t>
            </a:r>
            <a:endParaRPr lang="ru-RU" sz="6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7086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 descr="C:\Users\Ирина\Desktop\29563_origin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1719" cy="681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971600" y="476672"/>
            <a:ext cx="252028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5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СУМИ</a:t>
            </a:r>
            <a:endParaRPr lang="ru-RU" sz="54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3869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Ирина\Desktop\7038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608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23528" y="332656"/>
            <a:ext cx="2880320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5400" dirty="0" smtClean="0"/>
              <a:t>ЧЕРНІГІВ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249093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" t="323" r="58954" b="68145"/>
          <a:stretch/>
        </p:blipFill>
        <p:spPr>
          <a:xfrm>
            <a:off x="245853" y="1293963"/>
            <a:ext cx="8700943" cy="5037564"/>
          </a:xfrm>
          <a:prstGeom prst="rect">
            <a:avLst/>
          </a:prstGeom>
        </p:spPr>
      </p:pic>
      <p:sp>
        <p:nvSpPr>
          <p:cNvPr id="3" name="Дата 1"/>
          <p:cNvSpPr txBox="1">
            <a:spLocks/>
          </p:cNvSpPr>
          <p:nvPr/>
        </p:nvSpPr>
        <p:spPr>
          <a:xfrm>
            <a:off x="1207125" y="620773"/>
            <a:ext cx="1186249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solidFill>
                <a:prstClr val="white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207126" y="490840"/>
            <a:ext cx="6795090" cy="503898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uk-UA" sz="2000" b="1" dirty="0">
              <a:solidFill>
                <a:prstClr val="white"/>
              </a:solidFill>
            </a:endParaRPr>
          </a:p>
          <a:p>
            <a:pPr algn="ctr"/>
            <a:endParaRPr lang="uk-UA" sz="2000" b="1" dirty="0">
              <a:solidFill>
                <a:prstClr val="white"/>
              </a:solidFill>
            </a:endParaRPr>
          </a:p>
          <a:p>
            <a:pPr algn="ctr"/>
            <a:r>
              <a:rPr lang="uk-UA" sz="2000" b="1" dirty="0">
                <a:solidFill>
                  <a:prstClr val="white"/>
                </a:solidFill>
              </a:rPr>
              <a:t>Каліграфічна </a:t>
            </a:r>
            <a:r>
              <a:rPr lang="uk-UA" sz="2000" b="1" dirty="0" smtClean="0">
                <a:solidFill>
                  <a:prstClr val="white"/>
                </a:solidFill>
              </a:rPr>
              <a:t>  хвилинка</a:t>
            </a:r>
            <a:r>
              <a:rPr lang="en-US" sz="2000" b="1" dirty="0" smtClean="0">
                <a:solidFill>
                  <a:prstClr val="white"/>
                </a:solidFill>
              </a:rPr>
              <a:t> </a:t>
            </a:r>
            <a:endParaRPr lang="uk-UA" sz="2000" b="1" dirty="0">
              <a:solidFill>
                <a:prstClr val="white"/>
              </a:solidFill>
            </a:endParaRPr>
          </a:p>
          <a:p>
            <a:pPr algn="ctr"/>
            <a:endParaRPr lang="ru-RU" sz="2000" b="1" dirty="0">
              <a:solidFill>
                <a:prstClr val="white"/>
              </a:solidFill>
            </a:endParaRPr>
          </a:p>
          <a:p>
            <a:pPr algn="ctr"/>
            <a:endParaRPr lang="ru-RU" sz="2000" b="1" dirty="0">
              <a:solidFill>
                <a:prstClr val="white"/>
              </a:solidFill>
            </a:endParaRPr>
          </a:p>
        </p:txBody>
      </p:sp>
      <p:pic>
        <p:nvPicPr>
          <p:cNvPr id="33" name="Рисунок 3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20" t="41425" r="16950" b="31937"/>
          <a:stretch/>
        </p:blipFill>
        <p:spPr>
          <a:xfrm>
            <a:off x="2267744" y="1762070"/>
            <a:ext cx="4871536" cy="2025478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="" xmlns:a16="http://schemas.microsoft.com/office/drawing/2014/main" id="{569BEFE1-71C2-4A73-A615-C92D994491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30" t="43000" r="84929" b="43158"/>
          <a:stretch/>
        </p:blipFill>
        <p:spPr>
          <a:xfrm>
            <a:off x="731012" y="3524747"/>
            <a:ext cx="341262" cy="567661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="" xmlns:a16="http://schemas.microsoft.com/office/drawing/2014/main" id="{F53CA702-EB0F-4C53-BD43-38D01341E94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77" t="43000" r="76482" b="43158"/>
          <a:stretch/>
        </p:blipFill>
        <p:spPr>
          <a:xfrm>
            <a:off x="4019242" y="1713617"/>
            <a:ext cx="341262" cy="567661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="" xmlns:a16="http://schemas.microsoft.com/office/drawing/2014/main" id="{A0D61C55-25D5-44F0-90E4-713DCD9243A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66" t="43000" r="66693" b="43158"/>
          <a:stretch/>
        </p:blipFill>
        <p:spPr>
          <a:xfrm>
            <a:off x="1368631" y="3487462"/>
            <a:ext cx="341262" cy="567661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="" xmlns:a16="http://schemas.microsoft.com/office/drawing/2014/main" id="{7AA62F5F-8E9F-4758-87A7-86AD87DB951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13" t="43000" r="58246" b="43158"/>
          <a:stretch/>
        </p:blipFill>
        <p:spPr>
          <a:xfrm>
            <a:off x="3860042" y="-695769"/>
            <a:ext cx="341262" cy="567661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="" xmlns:a16="http://schemas.microsoft.com/office/drawing/2014/main" id="{3192FEA7-0B23-4FFB-8A71-047DC8F9350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65" t="43000" r="48694" b="43158"/>
          <a:stretch/>
        </p:blipFill>
        <p:spPr>
          <a:xfrm>
            <a:off x="4245018" y="-663298"/>
            <a:ext cx="341262" cy="567661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="" xmlns:a16="http://schemas.microsoft.com/office/drawing/2014/main" id="{7789B4E2-D455-4B48-982A-12838205C96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783" t="43000" r="21976" b="43158"/>
          <a:stretch/>
        </p:blipFill>
        <p:spPr>
          <a:xfrm>
            <a:off x="5552616" y="-655760"/>
            <a:ext cx="341262" cy="567661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="" xmlns:a16="http://schemas.microsoft.com/office/drawing/2014/main" id="{1A309B92-E806-4B19-BD8C-2FC1C585B53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921" t="43525" r="31307" b="43439"/>
          <a:stretch/>
        </p:blipFill>
        <p:spPr>
          <a:xfrm>
            <a:off x="5110648" y="-634745"/>
            <a:ext cx="315616" cy="534599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="" xmlns:a16="http://schemas.microsoft.com/office/drawing/2014/main" id="{14E5C802-CA0B-419B-9806-0981AA33D57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706" t="43000" r="13053" b="43158"/>
          <a:stretch/>
        </p:blipFill>
        <p:spPr>
          <a:xfrm>
            <a:off x="6000822" y="-676773"/>
            <a:ext cx="341262" cy="567661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="" xmlns:a16="http://schemas.microsoft.com/office/drawing/2014/main" id="{74F6DDAE-519B-4BD3-9E5A-A1FAE269018A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016" t="42297" r="4743" b="43861"/>
          <a:stretch/>
        </p:blipFill>
        <p:spPr>
          <a:xfrm>
            <a:off x="6362811" y="-695769"/>
            <a:ext cx="341262" cy="567661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="" xmlns:a16="http://schemas.microsoft.com/office/drawing/2014/main" id="{5E716230-8E03-4B95-B600-E59172F5457A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28" t="12091" r="84872" b="82918"/>
          <a:stretch/>
        </p:blipFill>
        <p:spPr>
          <a:xfrm>
            <a:off x="2047787" y="-510181"/>
            <a:ext cx="315905" cy="276501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="" xmlns:a16="http://schemas.microsoft.com/office/drawing/2014/main" id="{F92BA416-09A9-4EE9-93B0-FE06BB79CCD9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53" t="10718" r="77803" b="82891"/>
          <a:stretch/>
        </p:blipFill>
        <p:spPr>
          <a:xfrm>
            <a:off x="7371269" y="-552772"/>
            <a:ext cx="234457" cy="281666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="" xmlns:a16="http://schemas.microsoft.com/office/drawing/2014/main" id="{2987296F-E6CA-41D0-B248-3D75EFBA2E64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4" t="10718" r="90982" b="82891"/>
          <a:stretch/>
        </p:blipFill>
        <p:spPr>
          <a:xfrm>
            <a:off x="6924097" y="-534080"/>
            <a:ext cx="227148" cy="272886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="" xmlns:a16="http://schemas.microsoft.com/office/drawing/2014/main" id="{C032AF8F-DE61-4584-B773-C251183078D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91" t="43000" r="40168" b="43158"/>
          <a:stretch/>
        </p:blipFill>
        <p:spPr>
          <a:xfrm>
            <a:off x="4631387" y="-634973"/>
            <a:ext cx="341262" cy="567661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49463" y="958776"/>
            <a:ext cx="1705504" cy="1786283"/>
          </a:xfrm>
          <a:prstGeom prst="rect">
            <a:avLst/>
          </a:prstGeom>
        </p:spPr>
      </p:pic>
      <p:pic>
        <p:nvPicPr>
          <p:cNvPr id="35" name="Рисунок 34">
            <a:extLst>
              <a:ext uri="{FF2B5EF4-FFF2-40B4-BE49-F238E27FC236}">
                <a16:creationId xmlns="" xmlns:a16="http://schemas.microsoft.com/office/drawing/2014/main" id="{569BEFE1-71C2-4A73-A615-C92D994491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30" t="43000" r="84929" b="43158"/>
          <a:stretch/>
        </p:blipFill>
        <p:spPr>
          <a:xfrm>
            <a:off x="4415649" y="1707528"/>
            <a:ext cx="341262" cy="56766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6659" y="1427029"/>
            <a:ext cx="2004977" cy="1140836"/>
          </a:xfrm>
          <a:prstGeom prst="rect">
            <a:avLst/>
          </a:prstGeom>
        </p:spPr>
      </p:pic>
      <p:pic>
        <p:nvPicPr>
          <p:cNvPr id="42" name="Рисунок 41">
            <a:extLst>
              <a:ext uri="{FF2B5EF4-FFF2-40B4-BE49-F238E27FC236}">
                <a16:creationId xmlns="" xmlns:a16="http://schemas.microsoft.com/office/drawing/2014/main" id="{74F6DDAE-519B-4BD3-9E5A-A1FAE269018A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016" t="42297" r="4743" b="43861"/>
          <a:stretch/>
        </p:blipFill>
        <p:spPr>
          <a:xfrm>
            <a:off x="975036" y="3429762"/>
            <a:ext cx="392399" cy="652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828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uk-UA" dirty="0" smtClean="0">
                <a:solidFill>
                  <a:srgbClr val="FF0000"/>
                </a:solidFill>
              </a:rPr>
              <a:t>Математичний диктант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uk-UA" dirty="0" smtClean="0"/>
              <a:t>Запишіть найбільше трицифрове число.</a:t>
            </a:r>
          </a:p>
          <a:p>
            <a:pPr>
              <a:buFont typeface="Wingdings" pitchFamily="2" charset="2"/>
              <a:buChar char="v"/>
            </a:pPr>
            <a:r>
              <a:rPr lang="uk-UA" dirty="0"/>
              <a:t>Запишіть </a:t>
            </a:r>
            <a:r>
              <a:rPr lang="uk-UA" dirty="0" smtClean="0"/>
              <a:t>найменше </a:t>
            </a:r>
            <a:r>
              <a:rPr lang="uk-UA" dirty="0"/>
              <a:t>трицифрове </a:t>
            </a:r>
            <a:r>
              <a:rPr lang="uk-UA" dirty="0" smtClean="0"/>
              <a:t>число.</a:t>
            </a:r>
          </a:p>
          <a:p>
            <a:pPr>
              <a:buFont typeface="Wingdings" pitchFamily="2" charset="2"/>
              <a:buChar char="v"/>
            </a:pPr>
            <a:r>
              <a:rPr lang="uk-UA" dirty="0" smtClean="0"/>
              <a:t>Запишіть число, у якому   3 сотні    6 десятків                7 одиниць.</a:t>
            </a:r>
          </a:p>
          <a:p>
            <a:pPr>
              <a:buFont typeface="Wingdings" pitchFamily="2" charset="2"/>
              <a:buChar char="v"/>
            </a:pPr>
            <a:r>
              <a:rPr lang="uk-UA" dirty="0" smtClean="0"/>
              <a:t>Запишіть число, попереднє до числа   400.</a:t>
            </a:r>
          </a:p>
          <a:p>
            <a:pPr>
              <a:buFont typeface="Wingdings" pitchFamily="2" charset="2"/>
              <a:buChar char="v"/>
            </a:pPr>
            <a:r>
              <a:rPr lang="uk-UA" dirty="0"/>
              <a:t>Запишіть число, </a:t>
            </a:r>
            <a:r>
              <a:rPr lang="uk-UA" dirty="0" smtClean="0"/>
              <a:t>наступне </a:t>
            </a:r>
            <a:r>
              <a:rPr lang="uk-UA" dirty="0"/>
              <a:t>до </a:t>
            </a:r>
            <a:r>
              <a:rPr lang="uk-UA" dirty="0" smtClean="0"/>
              <a:t>числа  599.</a:t>
            </a:r>
          </a:p>
          <a:p>
            <a:pPr>
              <a:buFont typeface="Wingdings" pitchFamily="2" charset="2"/>
              <a:buChar char="v"/>
            </a:pPr>
            <a:r>
              <a:rPr lang="uk-UA" dirty="0" smtClean="0"/>
              <a:t>Запишіть числа, які є «сусідами» числа  210.</a:t>
            </a:r>
          </a:p>
          <a:p>
            <a:pPr>
              <a:buFont typeface="Wingdings" pitchFamily="2" charset="2"/>
              <a:buChar char="v"/>
            </a:pPr>
            <a:endParaRPr lang="uk-UA" sz="2800" dirty="0"/>
          </a:p>
          <a:p>
            <a:pPr>
              <a:buFont typeface="Wingdings" pitchFamily="2" charset="2"/>
              <a:buChar char="v"/>
            </a:pPr>
            <a:endParaRPr lang="uk-UA" sz="2800" dirty="0" smtClean="0"/>
          </a:p>
          <a:p>
            <a:pPr>
              <a:buFont typeface="Wingdings" pitchFamily="2" charset="2"/>
              <a:buChar char="v"/>
            </a:pP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581302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ПЕРЕВІР СЕБЕ</a:t>
            </a:r>
            <a:endParaRPr lang="ru-RU" sz="5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uk-UA" sz="4600" b="1" dirty="0" smtClean="0">
                <a:latin typeface="Times New Roman" pitchFamily="18" charset="0"/>
                <a:cs typeface="Times New Roman" pitchFamily="18" charset="0"/>
              </a:rPr>
              <a:t>999, 100, 367, 399, 600, 209, 211</a:t>
            </a:r>
            <a:r>
              <a:rPr lang="uk-UA" sz="4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789040"/>
            <a:ext cx="2436664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8209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Ирина\Desktop\46e458969555f94f8753100daaff125f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2656"/>
            <a:ext cx="8784976" cy="5904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79038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Ирина\Desktop\урок мат\_1616484889_480x375_2_0_nw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8856984" cy="6638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0939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Ирина\Desktop\урок мат\68101-1_lar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116632"/>
            <a:ext cx="8928991" cy="662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10240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207125" y="620773"/>
            <a:ext cx="1186249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6" name="Picture 4" descr="ÐÐ°ÑÑÐ¸Ð½ÐºÐ¸ Ð¿Ð¾ Ð·Ð°Ð¿ÑÐ¾ÑÑ ÑÐ°Ð·Ð¼Ð¸Ð½ÐºÐ° Ð´ÐµÑÐ¸ ÐºÐ»Ð¸Ð¿Ð°ÑÑ">
            <a:extLst>
              <a:ext uri="{FF2B5EF4-FFF2-40B4-BE49-F238E27FC236}">
                <a16:creationId xmlns:a16="http://schemas.microsoft.com/office/drawing/2014/main" xmlns="" id="{BABD8864-9173-452D-96CB-2519F9DCBC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764705"/>
            <a:ext cx="8496944" cy="5256584"/>
          </a:xfrm>
          <a:prstGeom prst="rect">
            <a:avLst/>
          </a:prstGeom>
          <a:ln w="38100" cap="sq">
            <a:solidFill>
              <a:srgbClr val="2F324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9978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Ирина\Desktop\46e458969555f94f8753100daaff125f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2656"/>
            <a:ext cx="8784976" cy="5904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43815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Ирина\Desktop\Січ_з_висоти_польоту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9144000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401761" y="6241011"/>
            <a:ext cx="4392488" cy="50405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Остр</a:t>
            </a:r>
            <a:r>
              <a:rPr lang="uk-UA" sz="2800" b="1" dirty="0" err="1" smtClean="0">
                <a:latin typeface="Times New Roman" pitchFamily="18" charset="0"/>
                <a:cs typeface="Times New Roman" pitchFamily="18" charset="0"/>
              </a:rPr>
              <a:t>ів</a:t>
            </a: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  ХОРТИЦЯ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95136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Ирина\Desktop\0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74069"/>
            <a:ext cx="8856984" cy="6631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17674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207125" y="620773"/>
            <a:ext cx="1186249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6" name="Picture 4" descr="ÐÐ°ÑÑÐ¸Ð½ÐºÐ¸ Ð¿Ð¾ Ð·Ð°Ð¿ÑÐ¾ÑÑ ÑÐ°Ð·Ð¼Ð¸Ð½ÐºÐ° Ð´ÐµÑÐ¸ ÐºÐ»Ð¸Ð¿Ð°ÑÑ">
            <a:extLst>
              <a:ext uri="{FF2B5EF4-FFF2-40B4-BE49-F238E27FC236}">
                <a16:creationId xmlns:a16="http://schemas.microsoft.com/office/drawing/2014/main" xmlns="" id="{BABD8864-9173-452D-96CB-2519F9DCBC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764705"/>
            <a:ext cx="8496944" cy="5256584"/>
          </a:xfrm>
          <a:prstGeom prst="rect">
            <a:avLst/>
          </a:prstGeom>
          <a:ln w="38100" cap="sq">
            <a:solidFill>
              <a:srgbClr val="2F324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1509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Ирина\Desktop\46e458969555f94f8753100daaff125f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2656"/>
            <a:ext cx="8784976" cy="5904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50700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Ирина\Desktop\cb78ea1ae968b8059771164aebf9745d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1096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99732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Ирина\Desktop\kharacterny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45" y="44624"/>
            <a:ext cx="9112455" cy="6696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729580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Ирина\Desktop\074552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09" y="44624"/>
            <a:ext cx="9036861" cy="6696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823629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0428"/>
            <a:ext cx="8928992" cy="6588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750322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764704"/>
            <a:ext cx="8861902" cy="561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584329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8640"/>
            <a:ext cx="8928992" cy="6552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804364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512" y="1"/>
            <a:ext cx="91805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3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8640"/>
            <a:ext cx="8856984" cy="6552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746622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Ирина\Desktop\46e458969555f94f8753100daaff125f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2656"/>
            <a:ext cx="8784976" cy="5904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040631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45934834"/>
              </p:ext>
            </p:extLst>
          </p:nvPr>
        </p:nvGraphicFramePr>
        <p:xfrm>
          <a:off x="200579" y="1052736"/>
          <a:ext cx="8752435" cy="52195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7" name="Документ" r:id="rId3" imgW="9602575" imgH="5728190" progId="Word.Document.12">
                  <p:embed/>
                </p:oleObj>
              </mc:Choice>
              <mc:Fallback>
                <p:oleObj name="Документ" r:id="rId3" imgW="9602575" imgH="572819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00579" y="1052736"/>
                        <a:ext cx="8752435" cy="521955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2428988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I:\3 б кл\IMG_363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" y="95250"/>
            <a:ext cx="8890000" cy="666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108370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9" y="0"/>
            <a:ext cx="909431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432081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</TotalTime>
  <Words>108</Words>
  <Application>Microsoft Office PowerPoint</Application>
  <PresentationFormat>Экран (4:3)</PresentationFormat>
  <Paragraphs>28</Paragraphs>
  <Slides>32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4" baseType="lpstr">
      <vt:lpstr>Тема Office</vt:lpstr>
      <vt:lpstr>Документ</vt:lpstr>
      <vt:lpstr>22 січня </vt:lpstr>
      <vt:lpstr>«Словничкова скринька»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Математичний диктант</vt:lpstr>
      <vt:lpstr>ПЕРЕВІР СЕБЕ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22 січня </dc:title>
  <dc:creator>Ирина</dc:creator>
  <cp:lastModifiedBy>Ирина</cp:lastModifiedBy>
  <cp:revision>18</cp:revision>
  <dcterms:created xsi:type="dcterms:W3CDTF">2022-01-14T12:14:29Z</dcterms:created>
  <dcterms:modified xsi:type="dcterms:W3CDTF">2022-01-20T21:08:53Z</dcterms:modified>
</cp:coreProperties>
</file>