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401667-AA33-4192-BC13-E3330F9E83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B862FBCD-2CD2-4006-A915-CF87EF6E7A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8BE6C8CB-1FAF-42BC-84DC-C8B972D20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491D9821-E7A5-45F7-AADA-34584B585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352FA70D-9C8A-4A35-BA64-745E79652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97729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EDB7AE-CF0C-457B-9E12-4EF88ECB3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B5522123-8856-48A5-9E91-720B3BB9F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AAC61EC9-9A24-4C4F-896C-005A6A4BA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48196A38-3E4F-480C-9D24-B584DD2C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DA3D5E6A-0CDE-493D-B4A6-11E3E446B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879571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336430-97EA-4334-AD1B-6F98B03EB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E0F7112A-7772-436E-9688-8F22620DE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6F9C2A4B-D096-4449-95AF-5BEC3A4C8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C3C3DFCA-542E-401F-97CE-E5485CD73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42996877-FA25-4A52-B777-DCC8199F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484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DEDA2C-3277-4182-A1BF-2C0BFAA5F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C8F19A5A-AF43-46C2-8BED-0FCD53C590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2858D1C5-D2DC-499F-9474-6AFC149348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0D9611C4-A28A-45D9-B63D-112E7FFEE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760297D1-51E9-4BA7-8A6E-82F4FE165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DB70C904-854C-4C8E-8DE9-758729508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6177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8866C4-BBC4-4725-9EE8-ED09C7EB5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009C8864-4D06-4839-8477-E287AAA56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C85478F9-0765-4B69-A989-7ED16E1D4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E201407F-7816-4B08-82C2-24C09EB3D5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xmlns="" id="{0C18A625-6268-45B8-A3FA-D856AAB2AC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xmlns="" id="{A46C7CE8-8536-4FB1-AAE7-5F847F3B2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xmlns="" id="{F317758A-94FE-486A-A322-80834DCF6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xmlns="" id="{6D47C91F-F85A-463F-95D4-A229189A6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4253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A1F187B-D512-40E5-9346-8813B2E69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xmlns="" id="{3A1C9493-A776-47E1-B248-300EFC0A1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xmlns="" id="{BBE60A4B-0E0D-46D9-8BD0-7A5A01B2D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xmlns="" id="{5D6E6E23-F699-456C-A460-505DC804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58837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xmlns="" id="{5CE3417E-F7D4-463E-AF55-7A3BFE493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xmlns="" id="{74587D47-2146-44EB-ABE6-6BF0D067A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xmlns="" id="{B687A310-729D-4809-BA75-1208DF340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34006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42D892F-D2B5-4D60-8A07-136CB1849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EDBC65B-26D0-429C-BA8A-212B68737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DE549A5F-AADA-45C9-B87B-16F3091CBB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2C454313-2146-4D09-B586-FBE69A86D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37F7C628-7D7D-4C17-93DE-3A1F7382B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5B0F3F2C-9DD1-4B61-9524-D25D384CB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17947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5B0BED-F9B9-4E31-B671-E0B300688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xmlns="" id="{DF4347D2-FEE5-44D7-B408-C367B39F14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8DCD6A50-99C1-416C-B0FC-6BE11C7CD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C99F7EC9-97AF-4011-8BDE-46391DBDC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C7E1B0E5-7CB1-46DC-A7F9-E6BDF46D5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3C9DA383-EEC1-4921-A7F3-1C5656212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699434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6624039-6628-4D30-B95F-E8D5A5487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3338B59C-CCE9-4475-8362-9E7BF61BF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996A3274-665E-4626-9B03-6CA86431B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E9005B37-04B5-47C1-9154-41930035E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8A30FAE2-ADE0-4312-88AB-D6314B862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90340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xmlns="" id="{60E94474-8450-40B9-A406-07F1067DA3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42B44460-5CDB-4D7E-A6CB-66B51AB65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267EEFDE-A56F-45DA-B425-D247B740A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CB52FB69-66BB-4A7E-891D-BDE1C12A7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1FBB8CA0-B8B5-49AE-A176-32F544082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4280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xmlns="" id="{1DC40345-D5F6-4CE9-8CC1-E2661354E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35A2249D-81CA-41F5-936F-E05C436AA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486C4951-6C53-46DB-BFCC-63FC4CA3A7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108A6-863D-4CC9-BDDF-F67712DBB0F9}" type="datetimeFigureOut">
              <a:rPr lang="uk-UA" smtClean="0"/>
              <a:pPr/>
              <a:t>04.02.2023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30D82F8E-EBBC-4E5B-878F-13E75C94FE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F108CAC3-C1AD-45F5-B129-EDDE2AA23A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48CBC-BBEE-4E3C-B817-BA3C20EFCD3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4849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0C8CA6-9721-47E4-8A96-1FCBE368BC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2E83B61E-5C22-4960-A7C5-9F6CF2B313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DE1BA6A-12B4-4334-8823-4A272310CB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2BF3E50-6F07-40FD-90AC-10D8804AB85A}"/>
              </a:ext>
            </a:extLst>
          </p:cNvPr>
          <p:cNvSpPr txBox="1"/>
          <p:nvPr/>
        </p:nvSpPr>
        <p:spPr>
          <a:xfrm>
            <a:off x="1787400" y="958788"/>
            <a:ext cx="893706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розвитку критичного мислення в 3 класі.</a:t>
            </a:r>
          </a:p>
          <a:p>
            <a:pPr algn="ctr"/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мова (читання)</a:t>
            </a:r>
          </a:p>
          <a:p>
            <a:pPr algn="ctr"/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уроку.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Ліндгрен</a:t>
            </a:r>
            <a:endParaRPr lang="uk-UA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«Малий і Карлсон, що живе на даху»</a:t>
            </a: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(уривок, скорочено)</a:t>
            </a:r>
          </a:p>
        </p:txBody>
      </p:sp>
    </p:spTree>
    <p:extLst>
      <p:ext uri="{BB962C8B-B14F-4D97-AF65-F5344CB8AC3E}">
        <p14:creationId xmlns:p14="http://schemas.microsoft.com/office/powerpoint/2010/main" xmlns="" val="76414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D2AC26-AAA7-4D10-86FC-6FBD11E53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xmlns="" id="{59935B75-DBCF-46A5-9CA5-D47917A79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F79F2C1-1DB6-4058-AE24-0D05EF958F3F}"/>
              </a:ext>
            </a:extLst>
          </p:cNvPr>
          <p:cNvSpPr txBox="1"/>
          <p:nvPr/>
        </p:nvSpPr>
        <p:spPr>
          <a:xfrm>
            <a:off x="1855433" y="1228557"/>
            <a:ext cx="862021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Очікувані результати: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цього уроку учні зможуть: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пояснювати поняття «самотність»;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розповідати біографічні відомості про життя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Ліндгрен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ставити запитання до тексту;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висловлювати своє ставлення до головних героїв та до    прочитаного твору;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оцінювати вчинки героїв із різних позицій, зокрема, протилежних;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висловлювати передбачення на основі опорних слів;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знаходити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обгрунтування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думок, аналізуючи текст.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115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0B4C77-83F1-480B-BBEB-4E3953D99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3E34B7A-06D9-49C2-8AED-099D2BC1F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xmlns="" id="{D0021866-4EE3-4FCE-9623-154D15BF6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9899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6987416-2BC7-48CF-99D4-145402646F6F}"/>
              </a:ext>
            </a:extLst>
          </p:cNvPr>
          <p:cNvSpPr txBox="1"/>
          <p:nvPr/>
        </p:nvSpPr>
        <p:spPr>
          <a:xfrm>
            <a:off x="2743200" y="365126"/>
            <a:ext cx="725305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змісту уроку.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1.Біографічні відомості про життя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Ліндгрен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2.Опрацювання уривку твору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А.Ліндгрен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«Малий і Карлсон, що живе на даху».</a:t>
            </a:r>
          </a:p>
          <a:p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962E5E2-5B81-4182-9870-C46F4859B18D}"/>
              </a:ext>
            </a:extLst>
          </p:cNvPr>
          <p:cNvSpPr txBox="1"/>
          <p:nvPr/>
        </p:nvSpPr>
        <p:spPr>
          <a:xfrm>
            <a:off x="2743200" y="2055813"/>
            <a:ext cx="69245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Обладнання.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Презентація,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І.Большакова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М.Пристінська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українська мова та читання: підручник для 3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закладів загальної середньої освіти – Харків: Видавництво «Ранок»;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E851C73-9523-4D0F-AB7B-9EB514E6A363}"/>
              </a:ext>
            </a:extLst>
          </p:cNvPr>
          <p:cNvSpPr txBox="1"/>
          <p:nvPr/>
        </p:nvSpPr>
        <p:spPr>
          <a:xfrm>
            <a:off x="2814221" y="3848062"/>
            <a:ext cx="61255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уроку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1.Вступна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5-7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2.Основна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27-30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3.Заключна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5-6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915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BBB21E-4A74-4214-AF7F-0D2A5B888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xmlns="" id="{A68C4329-000B-40E4-9AE1-183A0DDBE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539DF8E-56CE-42F6-810F-C1D5EE938B47}"/>
              </a:ext>
            </a:extLst>
          </p:cNvPr>
          <p:cNvSpPr txBox="1"/>
          <p:nvPr/>
        </p:nvSpPr>
        <p:spPr>
          <a:xfrm>
            <a:off x="2050742" y="365125"/>
            <a:ext cx="755045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залишались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вдома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боїтеся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Пропонує переглянути мультик «Самотній метелик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(https://www.youtube.com/watch?v=XfVtau0gPA4&amp;t=7s)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4130617-7DF2-41F5-ACD0-43088C113255}"/>
              </a:ext>
            </a:extLst>
          </p:cNvPr>
          <p:cNvSpPr txBox="1"/>
          <p:nvPr/>
        </p:nvSpPr>
        <p:spPr>
          <a:xfrm>
            <a:off x="2166151" y="2441359"/>
            <a:ext cx="712654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Яких ще героїв казок ви знаєте, які залишились вдома самі та потрапили в різні ситуації? (козенята із «Вовк та семеро козенят», півник із «Котик па Півник», качечка із «Кривенька качечка» та ін.)</a:t>
            </a:r>
          </a:p>
        </p:txBody>
      </p:sp>
    </p:spTree>
    <p:extLst>
      <p:ext uri="{BB962C8B-B14F-4D97-AF65-F5344CB8AC3E}">
        <p14:creationId xmlns:p14="http://schemas.microsoft.com/office/powerpoint/2010/main" xmlns="" val="249674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E037A6-3D66-42F0-A6FA-DB30A56E7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xmlns="" id="{0E0F2518-B27D-41F4-9990-6CC05A823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23FE3AF-B7B5-4B67-8EC8-8EB69E003B56}"/>
              </a:ext>
            </a:extLst>
          </p:cNvPr>
          <p:cNvSpPr txBox="1"/>
          <p:nvPr/>
        </p:nvSpPr>
        <p:spPr>
          <a:xfrm>
            <a:off x="1882066" y="365125"/>
            <a:ext cx="806092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Сьогодні ми познайомимось з твором шведської письменниці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Ліндгрен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«Карлсон, що живе на даху» та прочитаємо уривок з цього твору «Малий та Карлсон, що живе на даху». Цей твір – трилогія: три окремі твори одного автора, які поєднані єдністю задуму та сюжету.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DF9091E-08C4-4021-BBDF-8C98F7AFCEB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6516" y="3349039"/>
            <a:ext cx="2411285" cy="3463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BED4EB5-A0CD-4364-8FA4-F3BE290C637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1438" y="3349039"/>
            <a:ext cx="2302179" cy="343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9D1377C-2BA7-4A5A-986F-A410309F520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132" y="3349039"/>
            <a:ext cx="2311056" cy="343566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7C374C0-81E2-45D5-B9C0-F2B539F3AEFA}"/>
              </a:ext>
            </a:extLst>
          </p:cNvPr>
          <p:cNvSpPr txBox="1"/>
          <p:nvPr/>
        </p:nvSpPr>
        <p:spPr>
          <a:xfrm>
            <a:off x="168676" y="2304117"/>
            <a:ext cx="4003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«Малий і Карлсон,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що живе на даху»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BEB29B1-5563-4160-99B3-65558797E3EF}"/>
              </a:ext>
            </a:extLst>
          </p:cNvPr>
          <p:cNvSpPr txBox="1"/>
          <p:nvPr/>
        </p:nvSpPr>
        <p:spPr>
          <a:xfrm>
            <a:off x="4492101" y="2304118"/>
            <a:ext cx="3036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частина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«Карлсон прилітає знов»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18CC0B4-4623-42F1-9A73-6BBA6DF7018B}"/>
              </a:ext>
            </a:extLst>
          </p:cNvPr>
          <p:cNvSpPr txBox="1"/>
          <p:nvPr/>
        </p:nvSpPr>
        <p:spPr>
          <a:xfrm>
            <a:off x="7847861" y="2304117"/>
            <a:ext cx="35688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частина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«Нові пригоди Карлсона, 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живе на даху</a:t>
            </a:r>
            <a:r>
              <a:rPr lang="uk-UA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xmlns="" val="147315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837AFF-BC24-4350-A237-AB39131E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xmlns="" id="{20EE17F1-2811-4EDD-A23F-099C5AFD4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DA521E9-0362-43D4-934D-D48EDBB4DD49}"/>
              </a:ext>
            </a:extLst>
          </p:cNvPr>
          <p:cNvSpPr txBox="1"/>
          <p:nvPr/>
        </p:nvSpPr>
        <p:spPr>
          <a:xfrm>
            <a:off x="284086" y="186431"/>
            <a:ext cx="767030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Ліндгрен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швецька дитяча письменниця, відома своїми творами про Карлсона, який живе на даху та Пеппі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Довгупанчоху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Своє дитинство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називала щасливим, бо воно було багатим на ігри та пригоди, а також стало натхненням для її творчості. Завдяки своїй подрузі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Катрін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залучила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Астрід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дивовижного світу читання, дівчинка пізніше сама опанує магію слова і почне писати захоплюючі твори. Її пригоди залюбки будуть слухати не тільки її брат і сестра, ай сусідські діти, з якими вона приятелювала. 95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судилося прожити цій шведській письменниці та подарувати світові багато цікавих та захоплюючих книг. Значна частина її творів перекладена 85 мовами та видана у понад 100 країнах.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F6C01EC-8F62-4EC7-8A8E-797CA3853DC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2357" y="568171"/>
            <a:ext cx="3799643" cy="49271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5254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9B0C1E-3ADA-4451-B730-E1E848644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xmlns="" id="{49653259-DF41-4D74-8E4E-E6E6EEC0A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F1BB9C4-A77E-45B7-8FFB-5675A452F4D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638" y="1855434"/>
            <a:ext cx="3545148" cy="4776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6B6DA66-13F6-4550-8333-7508E8EAE00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3123" y="1855434"/>
            <a:ext cx="3382392" cy="4838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217F11C-22B8-42F5-B346-31FE5FB51D5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00457" y="1920367"/>
            <a:ext cx="3453413" cy="477339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068C3C3-22B0-47E4-83CC-772EB4657839}"/>
              </a:ext>
            </a:extLst>
          </p:cNvPr>
          <p:cNvSpPr txBox="1"/>
          <p:nvPr/>
        </p:nvSpPr>
        <p:spPr>
          <a:xfrm>
            <a:off x="2023501" y="594804"/>
            <a:ext cx="73335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Твори письменниц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</a:p>
        </p:txBody>
      </p:sp>
    </p:spTree>
    <p:extLst>
      <p:ext uri="{BB962C8B-B14F-4D97-AF65-F5344CB8AC3E}">
        <p14:creationId xmlns:p14="http://schemas.microsoft.com/office/powerpoint/2010/main" xmlns="" val="252060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E7CB13A-580A-43C3-AE85-7346DB8D4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xmlns="" id="{91FD3ED5-B28F-4D17-8553-0F7C72328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2B98520-0CBA-4812-9BB0-2DC90FDE06A5}"/>
              </a:ext>
            </a:extLst>
          </p:cNvPr>
          <p:cNvSpPr txBox="1"/>
          <p:nvPr/>
        </p:nvSpPr>
        <p:spPr>
          <a:xfrm>
            <a:off x="1420427" y="559293"/>
            <a:ext cx="100850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З’єднайте лініями </a:t>
            </a:r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</a:t>
            </a:r>
            <a:endParaRPr lang="en-US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його </a:t>
            </a:r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endParaRPr lang="uk-UA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5845" y="1946787"/>
            <a:ext cx="23597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Персонажі</a:t>
            </a:r>
          </a:p>
          <a:p>
            <a:endParaRPr lang="uk-UA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Сюжет</a:t>
            </a:r>
          </a:p>
          <a:p>
            <a:endParaRPr lang="uk-UA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Заголовок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54761" y="1932039"/>
            <a:ext cx="57889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Назва твору</a:t>
            </a:r>
          </a:p>
          <a:p>
            <a:endParaRPr lang="uk-UA" sz="3200" b="1" dirty="0" smtClean="0"/>
          </a:p>
          <a:p>
            <a:r>
              <a:rPr lang="uk-UA" sz="3200" b="1" dirty="0" smtClean="0"/>
              <a:t>Послідовність подій у творі</a:t>
            </a:r>
          </a:p>
          <a:p>
            <a:endParaRPr lang="uk-UA" sz="3200" b="1" dirty="0" smtClean="0"/>
          </a:p>
          <a:p>
            <a:r>
              <a:rPr lang="uk-UA" sz="3200" b="1" dirty="0" smtClean="0"/>
              <a:t>Герої (дійові особи) твору</a:t>
            </a:r>
            <a:endParaRPr lang="ru-RU" sz="3200" b="1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524865" y="2286000"/>
            <a:ext cx="3215148" cy="18288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3465871" y="2227006"/>
            <a:ext cx="3333135" cy="1991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920181" y="3200400"/>
            <a:ext cx="3731342" cy="7374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4468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3DA583-0083-4A2C-BCA2-355DAF4E8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xmlns="" id="{D456DFFE-A256-449C-881B-6AA50BED4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061883" y="376871"/>
            <a:ext cx="9792929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 ви гадаєте, про кого буде йти мова в тексті?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Хто такий Малюк?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Хто такий Карлсон?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Рисунок 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020792"/>
            <a:ext cx="3760838" cy="3893312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893574" y="1615926"/>
            <a:ext cx="80673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МАЛЮК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Малюк – звичайний шведський школяр, гарний і добрий хлопчик, дуже спритний і гострий на язик. Він завів собі чудового приятеля – веселого й дотепного чоловічка Карлсона, що живе на даху. Малюк знає, що Карлсон – незвичайна істота з моторчиком на спині, що вміє літати. Але дорослі не вірять в існування Карлсона, і щоб не сталося в усьому звинувачують Малюка. Малюк вважає Карлсона найкращим другом у світі в іграх та в усьому вірить йому.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574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>
            <a:extLst>
              <a:ext uri="{FF2B5EF4-FFF2-40B4-BE49-F238E27FC236}">
                <a16:creationId xmlns:a16="http://schemas.microsoft.com/office/drawing/2014/main" xmlns="" id="{5DE1BA6A-12B4-4334-8823-4A272310C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91729" y="749787"/>
            <a:ext cx="763966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КАРЛСОН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маленькій хатинці (мансарді) на даху багатоповерхового будинку в Стокгольмі, у тому самому районі, де жила сама письменниця, мешкає дивний чоловічок на ім’я Карлсон. У Карлсона є найкращий друг – семирічний хлопчик Сванте, наймолодша дитина в сім’ї Свантесонів, на прізвисько Малюк. На спині у Карлсона – пропелер, який умикається з допомогою ґудзика на животі, тому він уміє літати. 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к\Desktop\Без названия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465" y="1194618"/>
            <a:ext cx="3587238" cy="4144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DE1BA6A-12B4-4334-8823-4A272310CB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723"/>
            <a:ext cx="12192000" cy="6858000"/>
          </a:xfrm>
          <a:prstGeom prst="rect">
            <a:avLst/>
          </a:prstGeo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681316" y="751781"/>
            <a:ext cx="901126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Читання тексту з одночасним передбаченням та складанням «Подвійного щоденника»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Читання першої частини тексту учнями вголос 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140146" y="2403987"/>
            <a:ext cx="911749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Подвійний щоденник</a:t>
            </a:r>
          </a:p>
          <a:p>
            <a:pPr algn="ctr"/>
            <a:endParaRPr lang="uk-UA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932036" y="2890684"/>
          <a:ext cx="7846144" cy="16960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23072"/>
                <a:gridCol w="3923072"/>
              </a:tblGrid>
              <a:tr h="848032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Про що йдеться в тексті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Що мене схвилювало, вразило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480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8296" y="4896466"/>
            <a:ext cx="7064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Що ти дізнався про персонажів твору?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DE1BA6A-12B4-4334-8823-4A272310CB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82865" y="324465"/>
            <a:ext cx="6284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Розкажи про героя за схемою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8710" y="1828800"/>
            <a:ext cx="116673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Ім’я                    Де живе               Як виглядає                Що розповідає 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про себе</a:t>
            </a:r>
          </a:p>
          <a:p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            Вік                  З ким живе                  Що вміє робити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560439" y="2315497"/>
            <a:ext cx="1209367" cy="1666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1843548" y="2271252"/>
            <a:ext cx="1592826" cy="17403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3465871" y="2300748"/>
            <a:ext cx="1224116" cy="1666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4763729" y="2271252"/>
            <a:ext cx="1710814" cy="16665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474542" y="2330245"/>
            <a:ext cx="1799303" cy="16960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flipH="1">
            <a:off x="8332839" y="2713703"/>
            <a:ext cx="1651819" cy="13421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3">
            <a:extLst>
              <a:ext uri="{FF2B5EF4-FFF2-40B4-BE49-F238E27FC236}">
                <a16:creationId xmlns:a16="http://schemas.microsoft.com/office/drawing/2014/main" xmlns="" id="{91FD3ED5-B28F-4D17-8553-0F7C7232837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81665" y="246497"/>
            <a:ext cx="10840064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була у твоєму житті ситуація, коли ти порушував заборону дорослих? Чому це сталося? Які були наслідки?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Читання другої частини тексту учнями вголос частинами (с.69-71 в підручнику)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 що ти дізнався? Що хотів зробити Карлсон? Чому Малий йому заперечив? Чи могла статися пожежа? Чому? Як ти гадаєш, що буде далі?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Чому Карлсон зрадів вибуху машини, а Малий засмутився? Чому Карлсон говорить: «Спокійно, тільки спокійно»? Чому Малий говорить: «А що скаже мама і тато»?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3">
            <a:extLst>
              <a:ext uri="{FF2B5EF4-FFF2-40B4-BE49-F238E27FC236}">
                <a16:creationId xmlns:a16="http://schemas.microsoft.com/office/drawing/2014/main" xmlns="" id="{91FD3ED5-B28F-4D17-8553-0F7C7232837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21974" y="176981"/>
            <a:ext cx="7447935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Риси характеру Карлсона та Малого 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78477" y="1371599"/>
            <a:ext cx="26578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хвалькуватий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спокійний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дотепний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слухняний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енергійний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фантазер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веселий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чемний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31162" y="1415845"/>
            <a:ext cx="3760838" cy="4173794"/>
          </a:xfrm>
          <a:prstGeom prst="rect">
            <a:avLst/>
          </a:prstGeom>
          <a:noFill/>
        </p:spPr>
      </p:pic>
      <p:cxnSp>
        <p:nvCxnSpPr>
          <p:cNvPr id="19" name="Прямая соединительная линия 18"/>
          <p:cNvCxnSpPr/>
          <p:nvPr/>
        </p:nvCxnSpPr>
        <p:spPr>
          <a:xfrm>
            <a:off x="6710516" y="2138516"/>
            <a:ext cx="2698955" cy="8849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666271" y="2949677"/>
            <a:ext cx="2669458" cy="206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6194323" y="3303639"/>
            <a:ext cx="3038167" cy="1371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пк\Desktop\Без названия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45343"/>
            <a:ext cx="3598606" cy="4159044"/>
          </a:xfrm>
          <a:prstGeom prst="rect">
            <a:avLst/>
          </a:prstGeom>
          <a:noFill/>
        </p:spPr>
      </p:pic>
      <p:cxnSp>
        <p:nvCxnSpPr>
          <p:cNvPr id="34" name="Прямая соединительная линия 33"/>
          <p:cNvCxnSpPr/>
          <p:nvPr/>
        </p:nvCxnSpPr>
        <p:spPr>
          <a:xfrm flipV="1">
            <a:off x="3701845" y="2536723"/>
            <a:ext cx="1430594" cy="6636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3657600" y="3318387"/>
            <a:ext cx="1415845" cy="14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3687097" y="3642852"/>
            <a:ext cx="1415845" cy="5161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3701845" y="3465871"/>
            <a:ext cx="1415845" cy="191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3657600" y="1725561"/>
            <a:ext cx="1533832" cy="1342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3">
            <a:extLst>
              <a:ext uri="{FF2B5EF4-FFF2-40B4-BE49-F238E27FC236}">
                <a16:creationId xmlns:a16="http://schemas.microsoft.com/office/drawing/2014/main" xmlns="" id="{91FD3ED5-B28F-4D17-8553-0F7C7232837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474838" y="394805"/>
            <a:ext cx="10717162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Творче завдання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Уяви, що Карлсон прилетів до тебе.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У яку гру ви б грали?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Про що говорили б?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3" name="Picture 5" descr="C:\Users\пк\Desktop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131" y="1047135"/>
            <a:ext cx="3663171" cy="4822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3">
            <a:extLst>
              <a:ext uri="{FF2B5EF4-FFF2-40B4-BE49-F238E27FC236}">
                <a16:creationId xmlns:a16="http://schemas.microsoft.com/office/drawing/2014/main" xmlns="" id="{91FD3ED5-B28F-4D17-8553-0F7C7232837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3613" y="560439"/>
            <a:ext cx="1115049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Скринька знань</a:t>
            </a:r>
          </a:p>
          <a:p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На окремих аркушах паперу діти </a:t>
            </a: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записують знання, які отримали на уроці. </a:t>
            </a: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Зачитують  та складають до скриньки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421326" y="3598605"/>
            <a:ext cx="3554363" cy="3082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789</Words>
  <Application>Microsoft Office PowerPoint</Application>
  <PresentationFormat>Произвольный</PresentationFormat>
  <Paragraphs>101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acer</dc:creator>
  <cp:lastModifiedBy>пк</cp:lastModifiedBy>
  <cp:revision>13</cp:revision>
  <dcterms:created xsi:type="dcterms:W3CDTF">2023-02-03T10:10:06Z</dcterms:created>
  <dcterms:modified xsi:type="dcterms:W3CDTF">2023-02-04T16:45:58Z</dcterms:modified>
</cp:coreProperties>
</file>