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373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21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885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34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976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825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0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62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014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613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6729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83190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9406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465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383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113CC-694B-430B-B81F-0B26477E1DF0}" type="datetimeFigureOut">
              <a:rPr lang="ru-RU" smtClean="0"/>
              <a:t>11.12.2021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841E79C-F980-488C-BF27-36BE5314DE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05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Національні символи України. Віртуальний бібліограф. ХОУНБ ім. О. Гонча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249" y="518615"/>
            <a:ext cx="8947482" cy="6005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02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4042" y="1201003"/>
            <a:ext cx="9144000" cy="3888641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Девіз уроку :</a:t>
            </a:r>
            <a:br>
              <a:rPr lang="uk-UA" dirty="0" smtClean="0"/>
            </a:br>
            <a:r>
              <a:rPr lang="uk-UA" dirty="0" smtClean="0"/>
              <a:t>Українську мову вивчай,</a:t>
            </a:r>
            <a:br>
              <a:rPr lang="uk-UA" dirty="0" smtClean="0"/>
            </a:br>
            <a:r>
              <a:rPr lang="uk-UA" dirty="0" smtClean="0"/>
              <a:t>Про символи знай!</a:t>
            </a:r>
            <a:br>
              <a:rPr lang="uk-UA" dirty="0" smtClean="0"/>
            </a:br>
            <a:r>
              <a:rPr lang="uk-UA" dirty="0" smtClean="0"/>
              <a:t>Справжнім патріотом виростай!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0436" y="5089644"/>
            <a:ext cx="9144000" cy="165576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89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оровай - Солодкий Зам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11438" y="0"/>
            <a:ext cx="6579590" cy="675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2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упити Украинский венок,український віночок №215451 - у подарунок в Україні  на Crafta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436" y="100084"/>
            <a:ext cx="9935569" cy="673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26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Українські обрядові рушни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294" y="337527"/>
            <a:ext cx="9397858" cy="652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90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8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Перлина   Україна_Trim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30974" y="0"/>
            <a:ext cx="105785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66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84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лина - описание продукта на Gastronom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107" y="0"/>
            <a:ext cx="10135893" cy="6987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80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802" y="399197"/>
            <a:ext cx="13011150" cy="877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54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ара вишиванок, жіноча та чоловіча вишиванка. Комплект вишиванок &amp;quot;Чарівна  пара&amp;quot; (Арт. 0194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856" y="342460"/>
            <a:ext cx="8256895" cy="650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37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10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Соняшник Сайберік HTS Насіння купити, Оригінал опис гібрида ціна Україна |  Агроэксперт-Трей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206019" cy="695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В&amp;#39;ЄТЬСЯ БАРВІНОК ХРЕЩАТИЙ | Шахтар Галичин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018" y="1037230"/>
            <a:ext cx="5604679" cy="4203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333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08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3451" y="464024"/>
            <a:ext cx="660551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Все на світі можна вибирати, сину,</a:t>
            </a:r>
          </a:p>
          <a:p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Вибрати не можна тільки Батьківщину.</a:t>
            </a:r>
          </a:p>
          <a:p>
            <a:r>
              <a:rPr lang="uk-UA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uk-UA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                         </a:t>
            </a:r>
            <a:r>
              <a:rPr lang="uk-UA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В.Симоненко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194" name="Picture 2" descr="хлопчик у вишиванці | То є Львів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208" y="2110685"/>
            <a:ext cx="8529852" cy="470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5728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44</TotalTime>
  <Words>19</Words>
  <Application>Microsoft Office PowerPoint</Application>
  <PresentationFormat>Широкоэкранный</PresentationFormat>
  <Paragraphs>4</Paragraphs>
  <Slides>15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Легкий дым</vt:lpstr>
      <vt:lpstr>Презентация PowerPoint</vt:lpstr>
      <vt:lpstr>Девіз уроку : Українську мову вивчай, Про символи знай! Справжнім патріотом виростай!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Светлана</cp:lastModifiedBy>
  <cp:revision>5</cp:revision>
  <dcterms:created xsi:type="dcterms:W3CDTF">2021-12-11T15:43:06Z</dcterms:created>
  <dcterms:modified xsi:type="dcterms:W3CDTF">2021-12-11T16:38:58Z</dcterms:modified>
</cp:coreProperties>
</file>