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1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мой\Desktop\картинки різні\4-page-0_3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02234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>            </a:t>
            </a:r>
            <a:br>
              <a:rPr lang="uk-UA" dirty="0" smtClean="0"/>
            </a:br>
            <a:r>
              <a:rPr lang="uk-UA" dirty="0" smtClean="0"/>
              <a:t> </a:t>
            </a:r>
            <a:r>
              <a:rPr lang="uk-UA" dirty="0" smtClean="0"/>
              <a:t>   </a:t>
            </a:r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Обчислення </a:t>
            </a:r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значень </a:t>
            </a:r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виразів </a:t>
            </a:r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 дві дії. </a:t>
            </a:r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Складання </a:t>
            </a:r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і </a:t>
            </a:r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розв’язування </a:t>
            </a:r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рівнянь.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мой\Desktop\картинки різні\20017d85521256b1466dda63b7a54d1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651" y="0"/>
            <a:ext cx="914965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Правила </a:t>
            </a:r>
            <a:r>
              <a:rPr lang="ru-RU" sz="4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роботи</a:t>
            </a:r>
            <a:r>
              <a:rPr lang="ru-RU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4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уроці</a:t>
            </a:r>
            <a:endParaRPr lang="ru-RU" sz="4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Слухати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чути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Бути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доброзичливими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Бути 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активними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Говорити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тільки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за темою.</a:t>
            </a:r>
          </a:p>
          <a:p>
            <a:pPr lvl="0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Говорити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коротко, по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черзі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92075" lvl="0" indent="-92075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        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Пам’ятати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про правило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«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піднятої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руки».</a:t>
            </a:r>
          </a:p>
          <a:p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мой\Desktop\картинки різні\1-3-6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584"/>
            <a:ext cx="9144000" cy="6865167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Девіз  </a:t>
            </a:r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уроку 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 smtClean="0"/>
          </a:p>
          <a:p>
            <a:pPr>
              <a:buNone/>
            </a:pPr>
            <a:r>
              <a:rPr lang="uk-UA" dirty="0" smtClean="0"/>
              <a:t> </a:t>
            </a:r>
            <a:r>
              <a:rPr lang="uk-UA" dirty="0" smtClean="0"/>
              <a:t>               </a:t>
            </a:r>
            <a:r>
              <a:rPr lang="uk-UA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Світ </a:t>
            </a:r>
            <a:r>
              <a:rPr lang="uk-UA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освітлюється сонцем, </a:t>
            </a:r>
            <a:endParaRPr lang="uk-UA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k-UA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   а </a:t>
            </a:r>
            <a:r>
              <a:rPr lang="uk-UA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людина </a:t>
            </a:r>
            <a:r>
              <a:rPr lang="uk-UA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знанням.</a:t>
            </a:r>
            <a:endParaRPr lang="ru-RU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   </a:t>
            </a:r>
            <a:r>
              <a:rPr lang="uk-UA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Вона </a:t>
            </a:r>
            <a:r>
              <a:rPr lang="uk-UA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хоче знати </a:t>
            </a:r>
            <a:r>
              <a:rPr lang="uk-UA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багато</a:t>
            </a:r>
          </a:p>
          <a:p>
            <a:pPr>
              <a:buNone/>
            </a:pPr>
            <a:r>
              <a:rPr lang="uk-UA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   цікавого</a:t>
            </a:r>
            <a:r>
              <a:rPr lang="uk-UA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нового.</a:t>
            </a:r>
            <a:endParaRPr lang="ru-RU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Users\мой\Desktop\картинки різні\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dirty="0" smtClean="0"/>
              <a:t/>
            </a:r>
            <a:br>
              <a:rPr lang="uk-UA" b="1" dirty="0" smtClean="0"/>
            </a:br>
            <a:r>
              <a:rPr lang="uk-UA" sz="49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Вправа </a:t>
            </a:r>
            <a:r>
              <a:rPr lang="uk-UA" sz="49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“Очікування”</a:t>
            </a:r>
            <a:r>
              <a:rPr lang="ru-RU" sz="49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 smtClean="0"/>
          </a:p>
          <a:p>
            <a:endParaRPr lang="uk-UA" dirty="0" smtClean="0"/>
          </a:p>
          <a:p>
            <a:pPr algn="ctr">
              <a:buNone/>
            </a:pPr>
            <a:r>
              <a:rPr lang="uk-UA" sz="4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Що </a:t>
            </a:r>
            <a:r>
              <a:rPr lang="uk-UA" sz="4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ви очікуєте від </a:t>
            </a:r>
            <a:endParaRPr lang="uk-UA" sz="44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uk-UA" sz="4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сьогоднішнього уроку?</a:t>
            </a:r>
            <a:endParaRPr lang="ru-RU" sz="44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мой\Desktop\картинки різні\ee050e46db0ec05d7140a063b781b2c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4046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/>
            </a:r>
            <a:br>
              <a:rPr lang="uk-UA" dirty="0" smtClean="0"/>
            </a:br>
            <a:r>
              <a:rPr lang="uk-UA" sz="49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Наші </a:t>
            </a:r>
            <a:r>
              <a:rPr lang="uk-UA" sz="49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друзі </a:t>
            </a:r>
            <a:r>
              <a:rPr lang="ru-RU" sz="49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C:\Users\Lenovo\Desktop\1-4-638.jpg"/>
          <p:cNvPicPr>
            <a:picLocks noGrp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="" xmlns:wpc="http://schemas.microsoft.com/office/word/2010/wordprocessingCanvas" xmlns:cx="http://schemas.microsoft.com/office/drawing/2014/chartex" xmlns:cx1="http://schemas.microsoft.com/office/drawing/2015/9/8/chartex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 l="3135" t="30233" r="5330" b="38055"/>
          <a:stretch/>
        </p:blipFill>
        <p:spPr bwMode="auto">
          <a:xfrm>
            <a:off x="1187624" y="1556792"/>
            <a:ext cx="6912768" cy="439248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wpc="http://schemas.microsoft.com/office/word/2010/wordprocessingCanvas" xmlns:cx="http://schemas.microsoft.com/office/drawing/2014/chartex" xmlns:cx1="http://schemas.microsoft.com/office/drawing/2015/9/8/chartex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мой\Desktop\картинки різні\shablon_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Запитання 1.</a:t>
            </a:r>
            <a:r>
              <a:rPr lang="uk-UA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uk-UA" dirty="0" smtClean="0"/>
              <a:t>    </a:t>
            </a:r>
          </a:p>
          <a:p>
            <a:pPr algn="ctr">
              <a:buNone/>
            </a:pPr>
            <a:r>
              <a:rPr lang="uk-UA" dirty="0" smtClean="0"/>
              <a:t> </a:t>
            </a:r>
            <a:r>
              <a:rPr lang="uk-UA" dirty="0" smtClean="0"/>
              <a:t>  </a:t>
            </a:r>
            <a:r>
              <a:rPr lang="uk-UA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uk-UA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якому місті  знаходиться унікальний пам’ятник, аналогів якому немає в усьому світі. Це пам’ятник сміттєвозу, який був установлений у 2004 році на знак вдячності за їхню працю .</a:t>
            </a:r>
            <a:endParaRPr lang="ru-RU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Пам’ятник </a:t>
            </a:r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сміттєвозу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C:\Users\мой\Desktop\maxresdefault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8922" y="1600200"/>
            <a:ext cx="8046156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мой\Desktop\картинки різні\d-korzinka-skrin-2-jpg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879"/>
            <a:ext cx="9170658" cy="683812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Усний </a:t>
            </a:r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рахунок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uk-UA" dirty="0" smtClean="0"/>
          </a:p>
          <a:p>
            <a:pPr>
              <a:buNone/>
            </a:pPr>
            <a:r>
              <a:rPr lang="uk-UA" dirty="0" smtClean="0"/>
              <a:t> </a:t>
            </a:r>
            <a:r>
              <a:rPr lang="uk-UA" dirty="0" smtClean="0"/>
              <a:t>                    </a:t>
            </a:r>
          </a:p>
          <a:p>
            <a:pPr marL="0" indent="0">
              <a:buNone/>
            </a:pPr>
            <a:r>
              <a:rPr lang="uk-UA" dirty="0" smtClean="0"/>
              <a:t> </a:t>
            </a:r>
            <a:r>
              <a:rPr lang="uk-UA" dirty="0" smtClean="0"/>
              <a:t>                      </a:t>
            </a:r>
            <a:r>
              <a:rPr lang="uk-UA" sz="4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Гра </a:t>
            </a:r>
            <a:r>
              <a:rPr lang="uk-UA" sz="4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 Знайди пару</a:t>
            </a:r>
            <a:r>
              <a:rPr lang="uk-UA" sz="4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uk-UA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:\Users\мой\Desktop\картинки різні\shablon_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Запитання </a:t>
            </a:r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 smtClean="0"/>
          </a:p>
          <a:p>
            <a:pPr algn="ctr">
              <a:buNone/>
            </a:pPr>
            <a:r>
              <a:rPr lang="uk-UA" sz="4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Яке </a:t>
            </a:r>
            <a:r>
              <a:rPr lang="uk-UA" sz="4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місто в Україні </a:t>
            </a:r>
            <a:endParaRPr lang="uk-UA" sz="44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uk-UA" sz="4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називають мільйонним містом </a:t>
            </a:r>
            <a:r>
              <a:rPr lang="uk-UA" sz="4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троянд?</a:t>
            </a:r>
            <a:endParaRPr lang="ru-RU" sz="4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мой\Desktop\картинки різні\d-korzinka-skrin-2-jpg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6661" y="0"/>
            <a:ext cx="9197318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Хвилинка </a:t>
            </a:r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каліграфії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uk-UA" dirty="0" smtClean="0"/>
          </a:p>
          <a:p>
            <a:pPr>
              <a:buNone/>
            </a:pPr>
            <a:r>
              <a:rPr lang="uk-UA" dirty="0" smtClean="0"/>
              <a:t>   </a:t>
            </a:r>
            <a:r>
              <a:rPr lang="uk-UA" sz="4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Запишіть </a:t>
            </a:r>
            <a:r>
              <a:rPr lang="uk-UA" sz="4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каліграфічно відповіді до таблиці множення  числа 6.  Записати їх потрібно в порядку </a:t>
            </a:r>
            <a:r>
              <a:rPr lang="uk-UA" sz="4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зростання</a:t>
            </a:r>
            <a:r>
              <a:rPr lang="uk-UA" sz="4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4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мой\Desktop\картинки різні\shablon_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Запитання </a:t>
            </a:r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uk-UA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uk-UA" dirty="0" smtClean="0"/>
              <a:t>    </a:t>
            </a:r>
          </a:p>
          <a:p>
            <a:pPr>
              <a:buNone/>
            </a:pPr>
            <a:r>
              <a:rPr lang="uk-UA" dirty="0" smtClean="0"/>
              <a:t> </a:t>
            </a:r>
            <a:r>
              <a:rPr lang="uk-UA" dirty="0" smtClean="0"/>
              <a:t>           </a:t>
            </a:r>
            <a:r>
              <a:rPr lang="uk-UA" sz="4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uk-UA" sz="4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українських містах є </a:t>
            </a:r>
            <a:r>
              <a:rPr lang="uk-UA" sz="4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багато </a:t>
            </a:r>
            <a:r>
              <a:rPr lang="uk-UA" sz="4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цікавих, кумедних пам’ятників. </a:t>
            </a:r>
            <a:r>
              <a:rPr lang="uk-UA" sz="4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uk-UA" sz="4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якому місті стоїть </a:t>
            </a:r>
            <a:r>
              <a:rPr lang="uk-UA" sz="4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пам'ятник </a:t>
            </a:r>
            <a:r>
              <a:rPr lang="uk-UA" sz="4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українській страві  - галушкам? </a:t>
            </a:r>
            <a:endParaRPr lang="ru-RU" sz="4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C:\Users\мой\Desktop\unname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00317"/>
            <a:ext cx="8784976" cy="656904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мой\Desktop\картинки різні\d-korzinka-skrin-2-jpg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9757"/>
            <a:ext cx="9144000" cy="6818243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2051720" y="1700808"/>
            <a:ext cx="525658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«Математичний   диктант</a:t>
            </a:r>
            <a:r>
              <a:rPr lang="uk-UA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5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C:\Users\мой\Desktop\картинки різні\d-korzinka-skrin-2-jpg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6661" y="0"/>
            <a:ext cx="9197317" cy="685799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Самоперевірка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uk-UA" dirty="0" smtClean="0"/>
          </a:p>
          <a:p>
            <a:pPr>
              <a:buNone/>
            </a:pPr>
            <a:r>
              <a:rPr lang="uk-UA" dirty="0" smtClean="0"/>
              <a:t>      </a:t>
            </a:r>
          </a:p>
          <a:p>
            <a:pPr>
              <a:buNone/>
            </a:pPr>
            <a:r>
              <a:rPr lang="uk-UA" dirty="0" smtClean="0"/>
              <a:t> </a:t>
            </a:r>
            <a:r>
              <a:rPr lang="uk-UA" dirty="0" smtClean="0"/>
              <a:t>         </a:t>
            </a:r>
            <a:r>
              <a:rPr lang="uk-UA" sz="4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679,      408,    850,      700,         600,   570,    500,      600,    730</a:t>
            </a:r>
            <a:endParaRPr lang="uk-UA" sz="44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C:\Users\мой\Desktop\картинки різні\shablon_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Запитання </a:t>
            </a:r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772816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uk-UA" dirty="0" smtClean="0"/>
              <a:t>    </a:t>
            </a:r>
            <a:r>
              <a:rPr lang="uk-UA" sz="4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uk-UA" sz="4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якому місті України є мала копія </a:t>
            </a:r>
            <a:r>
              <a:rPr lang="uk-UA" sz="4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французької Ейфелевої </a:t>
            </a:r>
            <a:r>
              <a:rPr lang="uk-UA" sz="4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вежі?</a:t>
            </a:r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3" name="Picture 3" descr="C:\Users\мой\Desktop\unnamed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3212976"/>
            <a:ext cx="3528392" cy="33451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мой\Desktop\картинки різні\d-korzinka-skrin-2-jpg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Обчислити  вирази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uk-UA" sz="4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uk-UA" sz="4400" b="1" dirty="0" smtClean="0">
                <a:latin typeface="Times New Roman" pitchFamily="18" charset="0"/>
                <a:cs typeface="Times New Roman" pitchFamily="18" charset="0"/>
              </a:rPr>
              <a:t>( </a:t>
            </a:r>
            <a:r>
              <a:rPr lang="uk-UA" sz="4400" b="1" dirty="0" smtClean="0">
                <a:latin typeface="Times New Roman" pitchFamily="18" charset="0"/>
                <a:cs typeface="Times New Roman" pitchFamily="18" charset="0"/>
              </a:rPr>
              <a:t>394 +263)  - 198 =                          </a:t>
            </a:r>
            <a:endParaRPr lang="uk-UA" sz="4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uk-UA" sz="4400" b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uk-UA" sz="4400" b="1" dirty="0" smtClean="0">
                <a:latin typeface="Times New Roman" pitchFamily="18" charset="0"/>
                <a:cs typeface="Times New Roman" pitchFamily="18" charset="0"/>
              </a:rPr>
              <a:t>929 – 365) +236 =</a:t>
            </a:r>
            <a:endParaRPr lang="ru-RU" sz="4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C:\Users\мой\Desktop\картинки різні\shablon_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Запитання  5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uk-UA" sz="4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У </a:t>
            </a:r>
            <a:r>
              <a:rPr lang="uk-UA" sz="4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якому українському місті є парк кам’яних фігур</a:t>
            </a:r>
            <a:r>
              <a:rPr lang="uk-UA" sz="4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>
              <a:buNone/>
            </a:pPr>
            <a:endParaRPr lang="ru-RU" sz="48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1" name="Picture 3" descr="C:\Users\мой\Desktop\Без названия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3064928"/>
            <a:ext cx="3456384" cy="29563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мой\Desktop\картинки різні\d-korzinka-skrin-2-jpg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879"/>
            <a:ext cx="9170658" cy="683812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Скласти </a:t>
            </a:r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і розв’язати рівняння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 smtClean="0"/>
          </a:p>
          <a:p>
            <a:pPr>
              <a:buNone/>
            </a:pPr>
            <a:endParaRPr lang="uk-UA" dirty="0" smtClean="0"/>
          </a:p>
          <a:p>
            <a:pPr>
              <a:buNone/>
            </a:pPr>
            <a:r>
              <a:rPr lang="uk-UA" sz="4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         №  </a:t>
            </a:r>
            <a:r>
              <a:rPr lang="uk-UA" sz="4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243 (2, 3)</a:t>
            </a:r>
            <a:endParaRPr lang="ru-RU" sz="4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мой\Desktop\картинки різні\shablon_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Запитання </a:t>
            </a:r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uk-UA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В </a:t>
            </a:r>
            <a:r>
              <a:rPr lang="uk-UA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якій області знаходиться місто, яке відоме за межами України завдяки сорту  огірків «</a:t>
            </a:r>
            <a:r>
              <a:rPr lang="uk-UA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НІЖЕНСЬКІ»? Їх  </a:t>
            </a:r>
            <a:r>
              <a:rPr lang="uk-UA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солені замовляють навіть англійській </a:t>
            </a:r>
            <a:r>
              <a:rPr lang="uk-UA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королеві. 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мой\Desktop\картинки різні\shablon_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Розв’язати задачу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endParaRPr lang="uk-UA" sz="44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uk-UA" sz="44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uk-UA" sz="4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№ 248 с. 46</a:t>
            </a:r>
            <a:endParaRPr lang="ru-RU" sz="44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C:\Users\мой\Desktop\картинки різні\shablon_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Запитання 7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0070C0"/>
                </a:solidFill>
              </a:rPr>
              <a:t>В якому місті є </a:t>
            </a:r>
            <a:r>
              <a:rPr lang="en-US" b="1" dirty="0" err="1" smtClean="0">
                <a:solidFill>
                  <a:srgbClr val="0070C0"/>
                </a:solidFill>
              </a:rPr>
              <a:t>скульптура</a:t>
            </a:r>
            <a:r>
              <a:rPr lang="en-US" b="1" dirty="0" smtClean="0">
                <a:solidFill>
                  <a:srgbClr val="0070C0"/>
                </a:solidFill>
              </a:rPr>
              <a:t> «</a:t>
            </a:r>
            <a:r>
              <a:rPr lang="en-US" b="1" dirty="0" err="1" smtClean="0">
                <a:solidFill>
                  <a:srgbClr val="0070C0"/>
                </a:solidFill>
              </a:rPr>
              <a:t>Дама</a:t>
            </a:r>
            <a:r>
              <a:rPr lang="en-US" b="1" dirty="0" smtClean="0">
                <a:solidFill>
                  <a:srgbClr val="0070C0"/>
                </a:solidFill>
              </a:rPr>
              <a:t> з </a:t>
            </a:r>
            <a:r>
              <a:rPr lang="en-US" b="1" dirty="0" err="1" smtClean="0">
                <a:solidFill>
                  <a:srgbClr val="0070C0"/>
                </a:solidFill>
              </a:rPr>
              <a:t>парасолькою</a:t>
            </a:r>
            <a:r>
              <a:rPr lang="en-US" b="1" dirty="0" smtClean="0">
                <a:solidFill>
                  <a:srgbClr val="0070C0"/>
                </a:solidFill>
              </a:rPr>
              <a:t>», </a:t>
            </a:r>
            <a:r>
              <a:rPr lang="en-US" b="1" dirty="0" err="1" smtClean="0">
                <a:solidFill>
                  <a:srgbClr val="0070C0"/>
                </a:solidFill>
              </a:rPr>
              <a:t>біля</a:t>
            </a:r>
            <a:r>
              <a:rPr lang="en-US" b="1" dirty="0" smtClean="0">
                <a:solidFill>
                  <a:srgbClr val="0070C0"/>
                </a:solidFill>
              </a:rPr>
              <a:t> </a:t>
            </a:r>
            <a:r>
              <a:rPr lang="en-US" b="1" dirty="0" err="1" smtClean="0">
                <a:solidFill>
                  <a:srgbClr val="0070C0"/>
                </a:solidFill>
              </a:rPr>
              <a:t>ніг</a:t>
            </a:r>
            <a:r>
              <a:rPr lang="en-US" b="1" dirty="0" smtClean="0">
                <a:solidFill>
                  <a:srgbClr val="0070C0"/>
                </a:solidFill>
              </a:rPr>
              <a:t> </a:t>
            </a:r>
            <a:r>
              <a:rPr lang="en-US" b="1" dirty="0" err="1" smtClean="0">
                <a:solidFill>
                  <a:srgbClr val="0070C0"/>
                </a:solidFill>
              </a:rPr>
              <a:t>якої</a:t>
            </a:r>
            <a:r>
              <a:rPr lang="en-US" b="1" dirty="0" smtClean="0">
                <a:solidFill>
                  <a:srgbClr val="0070C0"/>
                </a:solidFill>
              </a:rPr>
              <a:t> </a:t>
            </a:r>
            <a:r>
              <a:rPr lang="en-US" b="1" dirty="0" err="1" smtClean="0">
                <a:solidFill>
                  <a:srgbClr val="0070C0"/>
                </a:solidFill>
              </a:rPr>
              <a:t>примостився</a:t>
            </a:r>
            <a:r>
              <a:rPr lang="en-US" b="1" dirty="0" smtClean="0">
                <a:solidFill>
                  <a:srgbClr val="0070C0"/>
                </a:solidFill>
              </a:rPr>
              <a:t> </a:t>
            </a:r>
            <a:r>
              <a:rPr lang="en-US" b="1" dirty="0" err="1" smtClean="0">
                <a:solidFill>
                  <a:srgbClr val="0070C0"/>
                </a:solidFill>
              </a:rPr>
              <a:t>бронзовий</a:t>
            </a:r>
            <a:r>
              <a:rPr lang="en-US" b="1" dirty="0" smtClean="0">
                <a:solidFill>
                  <a:srgbClr val="0070C0"/>
                </a:solidFill>
              </a:rPr>
              <a:t> </a:t>
            </a:r>
            <a:r>
              <a:rPr lang="en-US" b="1" dirty="0" err="1" smtClean="0">
                <a:solidFill>
                  <a:srgbClr val="0070C0"/>
                </a:solidFill>
              </a:rPr>
              <a:t>кіт</a:t>
            </a:r>
            <a:r>
              <a:rPr lang="uk-UA" b="1" dirty="0" smtClean="0">
                <a:solidFill>
                  <a:srgbClr val="0070C0"/>
                </a:solidFill>
              </a:rPr>
              <a:t>?</a:t>
            </a:r>
            <a:r>
              <a:rPr lang="en-US" b="1" dirty="0" smtClean="0">
                <a:solidFill>
                  <a:srgbClr val="0070C0"/>
                </a:solidFill>
              </a:rPr>
              <a:t> </a:t>
            </a:r>
            <a:endParaRPr lang="ru-RU" b="1" dirty="0">
              <a:solidFill>
                <a:srgbClr val="0070C0"/>
              </a:solidFill>
            </a:endParaRPr>
          </a:p>
        </p:txBody>
      </p:sp>
      <p:pic>
        <p:nvPicPr>
          <p:cNvPr id="21507" name="Picture 3" descr="C:\Users\мой\Desktop\дама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2708920"/>
            <a:ext cx="3035672" cy="40050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мой\Desktop\картинки різні\ee050e46db0ec05d7140a063b781b2c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74851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74242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Подивись </a:t>
            </a:r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 малюнок. Яка фігура на ньому зображена, що ви можете про неї розповісти</a:t>
            </a:r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C:\Users\мой\Desktop\Circle_with_radius_and_diameter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2204864"/>
            <a:ext cx="3794722" cy="34563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мой\Desktop\картинки різні\ee050e46db0ec05d7140a063b781b2c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Рефлексія</a:t>
            </a:r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sz="3600" b="1" dirty="0" smtClean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36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Рожева кулька </a:t>
            </a:r>
            <a:r>
              <a:rPr lang="uk-UA" dirty="0" smtClean="0">
                <a:solidFill>
                  <a:srgbClr val="0070C0"/>
                </a:solidFill>
              </a:rPr>
              <a:t>– </a:t>
            </a:r>
            <a:r>
              <a:rPr lang="uk-UA" sz="3600" b="1" dirty="0" smtClean="0">
                <a:solidFill>
                  <a:srgbClr val="0070C0"/>
                </a:solidFill>
              </a:rPr>
              <a:t>мені було легко</a:t>
            </a:r>
            <a:endParaRPr lang="uk-UA" b="1" dirty="0" smtClean="0">
              <a:solidFill>
                <a:srgbClr val="0070C0"/>
              </a:solidFill>
            </a:endParaRPr>
          </a:p>
          <a:p>
            <a:r>
              <a:rPr lang="uk-UA" sz="3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Жовта </a:t>
            </a:r>
            <a:r>
              <a:rPr lang="uk-UA" sz="3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кулька-</a:t>
            </a:r>
            <a:r>
              <a:rPr lang="uk-UA" sz="3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>
                <a:solidFill>
                  <a:srgbClr val="0070C0"/>
                </a:solidFill>
              </a:rPr>
              <a:t>мені була </a:t>
            </a:r>
            <a:r>
              <a:rPr lang="uk-UA" sz="3600" b="1" dirty="0" smtClean="0">
                <a:solidFill>
                  <a:srgbClr val="0070C0"/>
                </a:solidFill>
              </a:rPr>
              <a:t>потрібна </a:t>
            </a:r>
            <a:r>
              <a:rPr lang="uk-UA" sz="3600" b="1" dirty="0" smtClean="0">
                <a:solidFill>
                  <a:srgbClr val="0070C0"/>
                </a:solidFill>
              </a:rPr>
              <a:t>допомога</a:t>
            </a:r>
            <a:endParaRPr lang="ru-RU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мой\Desktop\картинки різні\d-korzinka-skrin-2-jpg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879"/>
            <a:ext cx="9144000" cy="6818243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Домашнє завдання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uk-UA" sz="44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uk-UA" sz="4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Задача № 250</a:t>
            </a:r>
            <a:endParaRPr lang="ru-RU" sz="4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333</Words>
  <Application>Microsoft Office PowerPoint</Application>
  <PresentationFormat>Экран (4:3)</PresentationFormat>
  <Paragraphs>71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                    Обчислення значень  виразів на дві дії.              Складання і                  розв’язування рівнянь. </vt:lpstr>
      <vt:lpstr>Правила роботи на уроці</vt:lpstr>
      <vt:lpstr>Девіз  уроку </vt:lpstr>
      <vt:lpstr> Вправа “Очікування” </vt:lpstr>
      <vt:lpstr> Наші друзі  </vt:lpstr>
      <vt:lpstr>Запитання 1. </vt:lpstr>
      <vt:lpstr>Пам’ятник сміттєвозу</vt:lpstr>
      <vt:lpstr>Усний рахунок</vt:lpstr>
      <vt:lpstr>Запитання 2</vt:lpstr>
      <vt:lpstr>Хвилинка каліграфії</vt:lpstr>
      <vt:lpstr>Запитання 3 </vt:lpstr>
      <vt:lpstr>Слайд 12</vt:lpstr>
      <vt:lpstr>Слайд 13</vt:lpstr>
      <vt:lpstr>Самоперевірка</vt:lpstr>
      <vt:lpstr>Запитання 4</vt:lpstr>
      <vt:lpstr>Обчислити  вирази</vt:lpstr>
      <vt:lpstr>Запитання  5</vt:lpstr>
      <vt:lpstr>Скласти і розв’язати рівняння</vt:lpstr>
      <vt:lpstr>Запитання 6</vt:lpstr>
      <vt:lpstr> Розв’язати задачу </vt:lpstr>
      <vt:lpstr>Запитання 7</vt:lpstr>
      <vt:lpstr>Подивись на малюнок. Яка фігура на ньому зображена, що ви можете про неї розповісти. </vt:lpstr>
      <vt:lpstr> Рефлексія. </vt:lpstr>
      <vt:lpstr>Домашнє завдання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          Обчислення значень  виразів на дві дії.              Складання і                  розв’язування рівнянь. </dc:title>
  <dc:creator>мой</dc:creator>
  <cp:lastModifiedBy>мой</cp:lastModifiedBy>
  <cp:revision>12</cp:revision>
  <dcterms:created xsi:type="dcterms:W3CDTF">2021-02-17T19:42:50Z</dcterms:created>
  <dcterms:modified xsi:type="dcterms:W3CDTF">2021-02-17T21:38:43Z</dcterms:modified>
</cp:coreProperties>
</file>