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F3684-DB00-45BD-B35E-577BFAECC670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31A2D-2B15-4299-9EE4-BEACC283E85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423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31A2D-2B15-4299-9EE4-BEACC283E85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167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E83808F1-A342-4BA8-811D-65BCF52A778E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AFF88873-27BB-447F-AB44-61A1799E685B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620688"/>
            <a:ext cx="8075240" cy="3384376"/>
          </a:xfrm>
        </p:spPr>
        <p:txBody>
          <a:bodyPr>
            <a:noAutofit/>
          </a:bodyPr>
          <a:lstStyle/>
          <a:p>
            <a:r>
              <a:rPr lang="uk-UA" sz="5400" b="1" dirty="0">
                <a:solidFill>
                  <a:srgbClr val="FFC000"/>
                </a:solidFill>
              </a:rPr>
              <a:t>ВИХОВНИЙ ЗАХІД:</a:t>
            </a:r>
            <a:br>
              <a:rPr lang="uk-UA" sz="5400" b="1" dirty="0">
                <a:solidFill>
                  <a:srgbClr val="FFC000"/>
                </a:solidFill>
              </a:rPr>
            </a:br>
            <a:r>
              <a:rPr lang="uk-UA" sz="5400" b="1" dirty="0">
                <a:solidFill>
                  <a:srgbClr val="0070C0"/>
                </a:solidFill>
              </a:rPr>
              <a:t>«МИ МАЛЕНЬКІ КОЗАЧАТА»</a:t>
            </a:r>
            <a:endParaRPr lang="ru-RU" sz="5400" b="1" dirty="0">
              <a:solidFill>
                <a:srgbClr val="0070C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79512" y="4365104"/>
            <a:ext cx="8507288" cy="1761059"/>
          </a:xfrm>
        </p:spPr>
        <p:txBody>
          <a:bodyPr>
            <a:normAutofit/>
          </a:bodyPr>
          <a:lstStyle/>
          <a:p>
            <a:pPr algn="r"/>
            <a:r>
              <a:rPr lang="uk-UA" dirty="0"/>
              <a:t>ПІДГОТУВАЛА</a:t>
            </a:r>
          </a:p>
          <a:p>
            <a:pPr algn="r"/>
            <a:r>
              <a:rPr lang="uk-UA" dirty="0"/>
              <a:t>ВЧИТЕЛЬ  ПОЧАТКОВИХ КЛАСІВ</a:t>
            </a:r>
          </a:p>
          <a:p>
            <a:pPr algn="r"/>
            <a:r>
              <a:rPr lang="uk-UA" dirty="0"/>
              <a:t>ОНИСЬКЕВИЧ ЗОЯ МИКОЛАЇВНА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5310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ВІТАЄМО З ДНЕМ УКРАЇНСЬКОГО КОЗАЦТВА!!! - 13 Жовтня 2017 - Масевицький  ліцей Рокитнівської селищної ради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9144000" cy="702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запорозький марш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00392" y="60597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8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56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3645768"/>
          </a:xfrm>
        </p:spPr>
        <p:txBody>
          <a:bodyPr>
            <a:normAutofit/>
          </a:bodyPr>
          <a:lstStyle/>
          <a:p>
            <a:endParaRPr lang="ru-RU" sz="7200" b="1" dirty="0">
              <a:solidFill>
                <a:srgbClr val="FFC000"/>
              </a:solidFill>
            </a:endParaRPr>
          </a:p>
        </p:txBody>
      </p:sp>
      <p:pic>
        <p:nvPicPr>
          <p:cNvPr id="3" name="videoplayback (56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10800000" flipH="1" flipV="1">
            <a:off x="31458" y="0"/>
            <a:ext cx="9144000" cy="6777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4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День украинского казачества 2020 - история, традиции и интересные факты -  Апостроф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7592888" cy="576064"/>
          </a:xfrm>
        </p:spPr>
        <p:txBody>
          <a:bodyPr>
            <a:normAutofit fontScale="90000"/>
          </a:bodyPr>
          <a:lstStyle/>
          <a:p>
            <a:pPr algn="l"/>
            <a:r>
              <a:rPr lang="uk-UA" b="1" dirty="0">
                <a:solidFill>
                  <a:srgbClr val="FF0000"/>
                </a:solidFill>
              </a:rPr>
              <a:t>КОЗАКИ-ЦЕ…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34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Три казака- Прикольные стихи про мужчин и мужчинам- Приколы Украины, стихи  про Украину, Киев, Майдан - Ироничные стихи- Луноход- ХОХМОДРО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68364"/>
            <a:ext cx="9180791" cy="772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апорозький марш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68344" y="54836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3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5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videoplayback (57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2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заки-разбойники | Пикабу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0"/>
            <a:ext cx="6400800" cy="1124744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КОНКУРС 1</a:t>
            </a:r>
            <a:br>
              <a:rPr lang="uk-UA" b="1" dirty="0">
                <a:solidFill>
                  <a:srgbClr val="FFC000"/>
                </a:solidFill>
              </a:rPr>
            </a:br>
            <a:r>
              <a:rPr lang="uk-UA" b="1" dirty="0">
                <a:solidFill>
                  <a:srgbClr val="0070C0"/>
                </a:solidFill>
              </a:rPr>
              <a:t> ОСТРІВ ПРИСЛІВ</a:t>
            </a:r>
            <a:r>
              <a:rPr lang="en-US" b="1" dirty="0">
                <a:solidFill>
                  <a:srgbClr val="0070C0"/>
                </a:solidFill>
              </a:rPr>
              <a:t>’</a:t>
            </a:r>
            <a:r>
              <a:rPr lang="uk-UA" b="1" dirty="0">
                <a:solidFill>
                  <a:srgbClr val="0070C0"/>
                </a:solidFill>
              </a:rPr>
              <a:t>ЇВ</a:t>
            </a:r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613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озак-квест Як козаки скарби шукали? | Діти в місті Київ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9143999" cy="731743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-459432"/>
            <a:ext cx="6400800" cy="1440160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rgbClr val="FF0000"/>
                </a:solidFill>
              </a:rPr>
              <a:t>КОНКУРС 2</a:t>
            </a:r>
            <a:br>
              <a:rPr lang="uk-UA" dirty="0"/>
            </a:br>
            <a:r>
              <a:rPr lang="uk-UA" b="1" dirty="0">
                <a:solidFill>
                  <a:srgbClr val="FF0000"/>
                </a:solidFill>
              </a:rPr>
              <a:t>БОРОТЬБА НА РУКАХ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224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Знаменитые казаки из мультфильма посетят Кременчуг - полтавские новости  Status qu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9071990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-99392"/>
            <a:ext cx="6400800" cy="1584176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КОНКУРС 3</a:t>
            </a:r>
            <a:br>
              <a:rPr lang="uk-UA" b="1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КОЗАЦЬКА КМІТЛИВІСТЬ</a:t>
            </a:r>
            <a:br>
              <a:rPr lang="uk-UA" dirty="0"/>
            </a:br>
            <a:endParaRPr lang="ru-RU" dirty="0"/>
          </a:p>
        </p:txBody>
      </p:sp>
      <p:pic>
        <p:nvPicPr>
          <p:cNvPr id="3" name="полька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4288" y="6309320"/>
            <a:ext cx="152400" cy="8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940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деи на тему «Козак» (15) | иллюстрации, мультфильмы, сказк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16632"/>
            <a:ext cx="6400800" cy="1296144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КОНКУРС 4</a:t>
            </a:r>
            <a:br>
              <a:rPr lang="uk-UA" b="1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ЗВАРИМО БОРЩИК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5730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к казаки в футбол играли (12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515" y="0"/>
            <a:ext cx="92045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0"/>
            <a:ext cx="6400800" cy="1268760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КОНКУРС5</a:t>
            </a:r>
            <a:br>
              <a:rPr lang="uk-UA" b="1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ПОПАДИ В ЦІЛЬ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751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Все про козаків». Народження та друге життя легенд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288522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-387424"/>
            <a:ext cx="9036496" cy="1368152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КОНКУРС 6</a:t>
            </a:r>
            <a:br>
              <a:rPr lang="uk-UA" b="1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FF0000"/>
                </a:solidFill>
              </a:rPr>
              <a:t>ЯК КОЗАК ЇСТЬ, ТАК І ПРАЦЮЄ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681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Блокнот &amp;quot;Як козаки&amp;quot;, 01273-01, А6 - Cool For School арт.: 68793 - купить по  выгодной цене на Panama.u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7117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Привітання з Днем захисника України в картинках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53877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341</TotalTime>
  <Words>59</Words>
  <Application>Microsoft Office PowerPoint</Application>
  <PresentationFormat>Екран (4:3)</PresentationFormat>
  <Paragraphs>12</Paragraphs>
  <Slides>14</Slides>
  <Notes>1</Notes>
  <HiddenSlides>0</HiddenSlides>
  <MMClips>5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Constantia</vt:lpstr>
      <vt:lpstr>Garamond</vt:lpstr>
      <vt:lpstr>Wingdings</vt:lpstr>
      <vt:lpstr>Кутюр</vt:lpstr>
      <vt:lpstr>ВИХОВНИЙ ЗАХІД: «МИ МАЛЕНЬКІ КОЗАЧАТА»</vt:lpstr>
      <vt:lpstr>Презентація PowerPoint</vt:lpstr>
      <vt:lpstr>Презентація PowerPoint</vt:lpstr>
      <vt:lpstr>КОЗАКИ-ЦЕ…</vt:lpstr>
      <vt:lpstr>Презентація PowerPoint</vt:lpstr>
      <vt:lpstr>Презентація PowerPoint</vt:lpstr>
      <vt:lpstr>КОНКУРС 1  ОСТРІВ ПРИСЛІВ’ЇВ</vt:lpstr>
      <vt:lpstr>КОНКУРС 2 БОРОТЬБА НА РУКАХ</vt:lpstr>
      <vt:lpstr>КОНКУРС 3 КОЗАЦЬКА КМІТЛИВІСТЬ </vt:lpstr>
      <vt:lpstr>КОНКУРС 4 ЗВАРИМО БОРЩИК</vt:lpstr>
      <vt:lpstr>КОНКУРС5 ПОПАДИ В ЦІЛЬ</vt:lpstr>
      <vt:lpstr>КОНКУРС 6 ЯК КОЗАК ЇСТЬ, ТАК І ПРАЦЮЄ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15</cp:revision>
  <dcterms:created xsi:type="dcterms:W3CDTF">2021-10-10T13:27:51Z</dcterms:created>
  <dcterms:modified xsi:type="dcterms:W3CDTF">2021-10-13T10:31:41Z</dcterms:modified>
</cp:coreProperties>
</file>