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60" r:id="rId2"/>
    <p:sldId id="286" r:id="rId3"/>
    <p:sldId id="258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4" r:id="rId26"/>
    <p:sldId id="283" r:id="rId27"/>
    <p:sldId id="285" r:id="rId28"/>
    <p:sldId id="261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A3AAB4-D6C7-478D-8093-85F2538F3D4D}" type="datetimeFigureOut">
              <a:rPr lang="ru-RU" smtClean="0"/>
              <a:t>25.12.2024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1193EC-75A3-483E-ADCA-F2450535A5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7496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1193EC-75A3-483E-ADCA-F2450535A5E5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9722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49AEB-9C5B-4815-B877-34273B1CDD37}" type="datetimeFigureOut">
              <a:rPr lang="ru-RU" smtClean="0"/>
              <a:t>25.12.2024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29A72-50E6-462C-9A39-F65A79173D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8649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49AEB-9C5B-4815-B877-34273B1CDD37}" type="datetimeFigureOut">
              <a:rPr lang="ru-RU" smtClean="0"/>
              <a:t>25.12.2024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29A72-50E6-462C-9A39-F65A79173D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97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49AEB-9C5B-4815-B877-34273B1CDD37}" type="datetimeFigureOut">
              <a:rPr lang="ru-RU" smtClean="0"/>
              <a:t>25.12.2024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29A72-50E6-462C-9A39-F65A79173D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3650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49AEB-9C5B-4815-B877-34273B1CDD37}" type="datetimeFigureOut">
              <a:rPr lang="ru-RU" smtClean="0"/>
              <a:t>25.12.2024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29A72-50E6-462C-9A39-F65A79173D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4952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49AEB-9C5B-4815-B877-34273B1CDD37}" type="datetimeFigureOut">
              <a:rPr lang="ru-RU" smtClean="0"/>
              <a:t>25.12.2024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29A72-50E6-462C-9A39-F65A79173D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7983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49AEB-9C5B-4815-B877-34273B1CDD37}" type="datetimeFigureOut">
              <a:rPr lang="ru-RU" smtClean="0"/>
              <a:t>25.12.2024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29A72-50E6-462C-9A39-F65A79173D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844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49AEB-9C5B-4815-B877-34273B1CDD37}" type="datetimeFigureOut">
              <a:rPr lang="ru-RU" smtClean="0"/>
              <a:t>25.12.2024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29A72-50E6-462C-9A39-F65A79173D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8137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49AEB-9C5B-4815-B877-34273B1CDD37}" type="datetimeFigureOut">
              <a:rPr lang="ru-RU" smtClean="0"/>
              <a:t>25.12.2024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29A72-50E6-462C-9A39-F65A79173D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4158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49AEB-9C5B-4815-B877-34273B1CDD37}" type="datetimeFigureOut">
              <a:rPr lang="ru-RU" smtClean="0"/>
              <a:t>25.12.2024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29A72-50E6-462C-9A39-F65A79173D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742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49AEB-9C5B-4815-B877-34273B1CDD37}" type="datetimeFigureOut">
              <a:rPr lang="ru-RU" smtClean="0"/>
              <a:t>25.12.2024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29A72-50E6-462C-9A39-F65A79173D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9140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B49AEB-9C5B-4815-B877-34273B1CDD37}" type="datetimeFigureOut">
              <a:rPr lang="ru-RU" smtClean="0"/>
              <a:t>25.12.2024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29A72-50E6-462C-9A39-F65A79173D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1673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B49AEB-9C5B-4815-B877-34273B1CDD37}" type="datetimeFigureOut">
              <a:rPr lang="ru-RU" smtClean="0"/>
              <a:t>25.12.2024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C29A72-50E6-462C-9A39-F65A79173D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8659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ing.com/" TargetMode="External"/><Relationship Id="rId2" Type="http://schemas.openxmlformats.org/officeDocument/2006/relationships/hyperlink" Target="https://i.pinimg.com/originals/00/d5/7a/00d57a56c1cb7633a10017d74d89124b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/>
          <p:cNvSpPr/>
          <p:nvPr/>
        </p:nvSpPr>
        <p:spPr>
          <a:xfrm>
            <a:off x="0" y="0"/>
            <a:ext cx="11932920" cy="6735169"/>
          </a:xfrm>
          <a:prstGeom prst="ellipse">
            <a:avLst/>
          </a:prstGeom>
          <a:solidFill>
            <a:schemeClr val="bg2">
              <a:lumMod val="90000"/>
            </a:schemeClr>
          </a:solidFill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9140" y="0"/>
            <a:ext cx="6858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6118860" y="483690"/>
            <a:ext cx="41017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i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Для учнів початкових класів</a:t>
            </a:r>
            <a:endParaRPr lang="ru-RU" sz="2400" b="1" i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227314" y="6182437"/>
            <a:ext cx="773862" cy="450376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сведения 7">
            <a:hlinkClick r:id="" action="ppaction://hlinkshowjump?jump=lastslide" highlightClick="1"/>
          </p:cNvPr>
          <p:cNvSpPr/>
          <p:nvPr/>
        </p:nvSpPr>
        <p:spPr>
          <a:xfrm>
            <a:off x="11334466" y="5370395"/>
            <a:ext cx="559558" cy="614149"/>
          </a:xfrm>
          <a:prstGeom prst="actionButtonInformation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713" y="1121115"/>
            <a:ext cx="6236749" cy="424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474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21" r="3417"/>
          <a:stretch/>
        </p:blipFill>
        <p:spPr>
          <a:xfrm flipH="1">
            <a:off x="6916020" y="0"/>
            <a:ext cx="5275980" cy="60391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171" y="5704007"/>
            <a:ext cx="1259938" cy="11062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Горизонтальный свиток 4">
            <a:hlinkClick r:id="rId4" action="ppaction://hlinksldjump"/>
          </p:cNvPr>
          <p:cNvSpPr/>
          <p:nvPr/>
        </p:nvSpPr>
        <p:spPr>
          <a:xfrm>
            <a:off x="7083765" y="5895454"/>
            <a:ext cx="4940489" cy="962546"/>
          </a:xfrm>
          <a:prstGeom prst="horizontalScroll">
            <a:avLst/>
          </a:prstGeom>
          <a:ln>
            <a:solidFill>
              <a:srgbClr val="002060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Грати!</a:t>
            </a:r>
            <a:endParaRPr lang="ru-RU" sz="44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2" r="5557"/>
          <a:stretch/>
        </p:blipFill>
        <p:spPr>
          <a:xfrm>
            <a:off x="0" y="115240"/>
            <a:ext cx="6114197" cy="674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168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1" y="0"/>
            <a:ext cx="6857999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335589" y="239901"/>
            <a:ext cx="556145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Як одним словом </a:t>
            </a:r>
            <a:endParaRPr lang="uk-UA" sz="54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записати </a:t>
            </a:r>
          </a:p>
          <a:p>
            <a:pPr algn="ctr"/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словосполучення </a:t>
            </a:r>
          </a:p>
          <a:p>
            <a:pPr algn="ctr"/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k-UA" sz="5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суха трава»? </a:t>
            </a:r>
            <a:endParaRPr lang="ru-RU" sz="5400" b="1" i="1" cap="none" spc="0" dirty="0">
              <a:ln w="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945" y="4964240"/>
            <a:ext cx="1641232" cy="14410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2278395" y="4808340"/>
            <a:ext cx="3774332" cy="1459148"/>
          </a:xfrm>
          <a:prstGeom prst="roundRect">
            <a:avLst/>
          </a:prstGeom>
          <a:blipFill dpi="0" rotWithShape="1">
            <a:blip r:embed="rId4">
              <a:alphaModFix amt="98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сіно</a:t>
            </a:r>
            <a:endParaRPr lang="ru-RU" sz="66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936383" y="4476033"/>
            <a:ext cx="2357337" cy="212376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Управляющая кнопка: далее 10">
            <a:hlinkClick r:id="" action="ppaction://hlinkshowjump?jump=nextslide" highlightClick="1"/>
          </p:cNvPr>
          <p:cNvSpPr/>
          <p:nvPr/>
        </p:nvSpPr>
        <p:spPr>
          <a:xfrm>
            <a:off x="11227314" y="6182437"/>
            <a:ext cx="773862" cy="450376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2877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1" y="0"/>
            <a:ext cx="6857999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413850" y="130719"/>
            <a:ext cx="548682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Як п’ятьма </a:t>
            </a:r>
            <a:endParaRPr lang="uk-UA" sz="54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літерами</a:t>
            </a:r>
          </a:p>
          <a:p>
            <a:pPr algn="ctr"/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5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записати </a:t>
            </a:r>
            <a:endParaRPr lang="uk-UA" sz="54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слово </a:t>
            </a:r>
            <a:r>
              <a:rPr lang="uk-UA" sz="5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«робота»» </a:t>
            </a:r>
            <a:endParaRPr lang="ru-RU" sz="5400" b="1" i="1" cap="none" spc="0" dirty="0">
              <a:ln w="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945" y="4964240"/>
            <a:ext cx="1641232" cy="14410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2278395" y="4808340"/>
            <a:ext cx="3774332" cy="1459148"/>
          </a:xfrm>
          <a:prstGeom prst="roundRect">
            <a:avLst/>
          </a:prstGeom>
          <a:blipFill dpi="0" rotWithShape="1">
            <a:blip r:embed="rId4">
              <a:alphaModFix amt="98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праця</a:t>
            </a:r>
            <a:endParaRPr lang="ru-RU" sz="66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936383" y="4476033"/>
            <a:ext cx="2357337" cy="212376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227314" y="6182437"/>
            <a:ext cx="773862" cy="450376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8308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1" y="0"/>
            <a:ext cx="6857999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799380" y="649334"/>
            <a:ext cx="462658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Від назв яких </a:t>
            </a:r>
          </a:p>
          <a:p>
            <a:pPr algn="ctr"/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двох букв </a:t>
            </a:r>
          </a:p>
          <a:p>
            <a:pPr algn="ctr"/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стає гаряче?</a:t>
            </a:r>
            <a:endParaRPr lang="ru-RU" sz="5400" b="1" i="1" cap="none" spc="0" dirty="0">
              <a:ln w="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945" y="4964240"/>
            <a:ext cx="1641232" cy="14410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2278395" y="4808340"/>
            <a:ext cx="3774332" cy="1459148"/>
          </a:xfrm>
          <a:prstGeom prst="roundRect">
            <a:avLst/>
          </a:prstGeom>
          <a:blipFill dpi="0" rotWithShape="1">
            <a:blip r:embed="rId4">
              <a:alphaModFix amt="98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</a:t>
            </a:r>
            <a:r>
              <a:rPr lang="uk-UA" sz="6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6600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че</a:t>
            </a:r>
            <a:endParaRPr lang="ru-RU" sz="66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986892" y="4476033"/>
            <a:ext cx="2357337" cy="212376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227314" y="6182437"/>
            <a:ext cx="773862" cy="450376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257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1" y="0"/>
            <a:ext cx="6857999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945" y="4964240"/>
            <a:ext cx="1641232" cy="14410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2278395" y="4808340"/>
            <a:ext cx="3774332" cy="1459148"/>
          </a:xfrm>
          <a:prstGeom prst="roundRect">
            <a:avLst/>
          </a:prstGeom>
          <a:blipFill dpi="0" rotWithShape="1">
            <a:blip r:embed="rId4">
              <a:alphaModFix amt="98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Буквою а</a:t>
            </a:r>
            <a:endParaRPr lang="ru-RU" sz="66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936383" y="4476033"/>
            <a:ext cx="2357337" cy="212376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767846" y="649844"/>
            <a:ext cx="5931432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Чим закінчується </a:t>
            </a:r>
          </a:p>
          <a:p>
            <a:pPr algn="ctr"/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і зима, і весна? </a:t>
            </a:r>
            <a:endParaRPr lang="ru-RU" sz="54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11227314" y="6182437"/>
            <a:ext cx="773862" cy="450376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4847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1" y="0"/>
            <a:ext cx="6857999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1567682" y="647864"/>
            <a:ext cx="3886513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Що стоїть </a:t>
            </a:r>
          </a:p>
          <a:p>
            <a:pPr algn="ctr"/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посередині </a:t>
            </a:r>
          </a:p>
          <a:p>
            <a:pPr algn="ctr"/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школи? </a:t>
            </a:r>
            <a:endParaRPr lang="ru-RU" sz="5400" b="1" i="1" cap="none" spc="0" dirty="0">
              <a:ln w="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945" y="4964240"/>
            <a:ext cx="1641232" cy="14410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2278395" y="4808340"/>
            <a:ext cx="3774332" cy="1459148"/>
          </a:xfrm>
          <a:prstGeom prst="roundRect">
            <a:avLst/>
          </a:prstGeom>
          <a:blipFill dpi="0" rotWithShape="1">
            <a:blip r:embed="rId4">
              <a:alphaModFix amt="98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Буква о</a:t>
            </a:r>
            <a:endParaRPr lang="ru-RU" sz="66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936383" y="4476033"/>
            <a:ext cx="2357337" cy="212376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227314" y="6182437"/>
            <a:ext cx="773862" cy="450376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5251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1" y="0"/>
            <a:ext cx="6857999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90325" y="764202"/>
            <a:ext cx="6286722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Назва якої </a:t>
            </a:r>
          </a:p>
          <a:p>
            <a:pPr algn="ctr"/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птиці складається </a:t>
            </a:r>
          </a:p>
          <a:p>
            <a:pPr algn="ctr"/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із 40 А? </a:t>
            </a:r>
            <a:endParaRPr lang="ru-RU" sz="5400" b="1" i="1" cap="none" spc="0" dirty="0">
              <a:ln w="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945" y="4964240"/>
            <a:ext cx="1641232" cy="14410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2278395" y="4808340"/>
            <a:ext cx="3774332" cy="1459148"/>
          </a:xfrm>
          <a:prstGeom prst="roundRect">
            <a:avLst/>
          </a:prstGeom>
          <a:blipFill dpi="0" rotWithShape="1">
            <a:blip r:embed="rId4">
              <a:alphaModFix amt="98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сорока</a:t>
            </a:r>
            <a:endParaRPr lang="ru-RU" sz="66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936383" y="4476033"/>
            <a:ext cx="2357337" cy="212376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227314" y="6182437"/>
            <a:ext cx="773862" cy="450376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2251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1" y="0"/>
            <a:ext cx="6857999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668470" y="762386"/>
            <a:ext cx="580158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Як перетворити </a:t>
            </a:r>
          </a:p>
          <a:p>
            <a:pPr algn="ctr"/>
            <a:r>
              <a:rPr lang="uk-UA" sz="5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зАмок</a:t>
            </a:r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 на </a:t>
            </a:r>
            <a:r>
              <a:rPr lang="uk-UA" sz="5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замОк</a:t>
            </a:r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? </a:t>
            </a:r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5400" b="1" i="1" cap="none" spc="0" dirty="0">
              <a:ln w="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945" y="4964240"/>
            <a:ext cx="1641232" cy="14410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668470" y="4476033"/>
            <a:ext cx="6126225" cy="2123761"/>
          </a:xfrm>
          <a:prstGeom prst="roundRect">
            <a:avLst/>
          </a:prstGeom>
          <a:blipFill dpi="0" rotWithShape="1">
            <a:blip r:embed="rId4">
              <a:alphaModFix amt="98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uk-UA" sz="6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ереставити наголос</a:t>
            </a:r>
            <a:endParaRPr lang="ru-RU" sz="66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936383" y="4476033"/>
            <a:ext cx="2357337" cy="212376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227314" y="6182437"/>
            <a:ext cx="773862" cy="450376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6579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1" y="0"/>
            <a:ext cx="6857999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609961" y="1148533"/>
            <a:ext cx="74147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Зарубати на носі - … </a:t>
            </a:r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sz="5400" b="1" i="1" cap="none" spc="0" dirty="0">
              <a:ln w="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945" y="4964240"/>
            <a:ext cx="1641232" cy="14410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1405719" y="4808340"/>
            <a:ext cx="5390866" cy="1459148"/>
          </a:xfrm>
          <a:prstGeom prst="roundRect">
            <a:avLst/>
          </a:prstGeom>
          <a:blipFill dpi="0" rotWithShape="1">
            <a:blip r:embed="rId4">
              <a:alphaModFix amt="98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запам’ятати</a:t>
            </a:r>
            <a:endParaRPr lang="ru-RU" sz="66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936383" y="4476033"/>
            <a:ext cx="2357337" cy="212376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227314" y="6182437"/>
            <a:ext cx="773862" cy="450376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747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1" y="0"/>
            <a:ext cx="6857999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624961" y="1249835"/>
            <a:ext cx="69801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Як кіт наплакав – …?</a:t>
            </a:r>
            <a:endParaRPr lang="ru-RU" sz="5400" b="1" i="1" cap="none" spc="0" dirty="0">
              <a:ln w="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945" y="4964240"/>
            <a:ext cx="1641232" cy="14410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2278395" y="4808340"/>
            <a:ext cx="3774332" cy="1459148"/>
          </a:xfrm>
          <a:prstGeom prst="roundRect">
            <a:avLst/>
          </a:prstGeom>
          <a:blipFill dpi="0" rotWithShape="1">
            <a:blip r:embed="rId4">
              <a:alphaModFix amt="98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мало</a:t>
            </a:r>
            <a:endParaRPr lang="ru-RU" sz="66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936383" y="4476033"/>
            <a:ext cx="2357337" cy="212376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227314" y="6182437"/>
            <a:ext cx="773862" cy="450376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9669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1" y="0"/>
            <a:ext cx="6857999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523843" y="1148533"/>
            <a:ext cx="71824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Кури не клюють – …? </a:t>
            </a:r>
            <a:endParaRPr lang="ru-RU" sz="5400" b="1" i="1" cap="none" spc="0" dirty="0">
              <a:ln w="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945" y="4964240"/>
            <a:ext cx="1641232" cy="14410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2278395" y="4808340"/>
            <a:ext cx="3774332" cy="1459148"/>
          </a:xfrm>
          <a:prstGeom prst="roundRect">
            <a:avLst/>
          </a:prstGeom>
          <a:blipFill dpi="0" rotWithShape="1">
            <a:blip r:embed="rId4">
              <a:alphaModFix amt="98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endParaRPr lang="ru-RU" sz="66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936383" y="4476033"/>
            <a:ext cx="2357337" cy="212376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227314" y="6182437"/>
            <a:ext cx="773862" cy="450376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1077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1" y="0"/>
            <a:ext cx="6857999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735441" y="1019175"/>
            <a:ext cx="60173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Кусати лікті – …?</a:t>
            </a:r>
            <a:endParaRPr lang="ru-RU" sz="5400" b="1" i="1" cap="none" spc="0" dirty="0">
              <a:ln w="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945" y="4964240"/>
            <a:ext cx="1641232" cy="14410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1501254" y="4808340"/>
            <a:ext cx="4551473" cy="1459148"/>
          </a:xfrm>
          <a:prstGeom prst="roundRect">
            <a:avLst/>
          </a:prstGeom>
          <a:blipFill dpi="0" rotWithShape="1">
            <a:blip r:embed="rId4">
              <a:alphaModFix amt="98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шкодувати</a:t>
            </a:r>
            <a:endParaRPr lang="ru-RU" sz="66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936383" y="4476033"/>
            <a:ext cx="2357337" cy="212376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227314" y="6182437"/>
            <a:ext cx="773862" cy="450376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4643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1" y="0"/>
            <a:ext cx="6857999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764328" y="540151"/>
            <a:ext cx="62325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Склади слово з букв:</a:t>
            </a:r>
          </a:p>
          <a:p>
            <a:pPr algn="ctr"/>
            <a:r>
              <a:rPr lang="ru-RU" sz="5400" b="1" dirty="0"/>
              <a:t>І Н Й Л І А К </a:t>
            </a:r>
            <a:r>
              <a:rPr lang="uk-UA" sz="5400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sz="5400" b="0" i="1" cap="none" spc="0" dirty="0">
              <a:ln w="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945" y="4964240"/>
            <a:ext cx="1641232" cy="14410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2278395" y="4808340"/>
            <a:ext cx="3774332" cy="1459148"/>
          </a:xfrm>
          <a:prstGeom prst="roundRect">
            <a:avLst/>
          </a:prstGeom>
          <a:blipFill dpi="0" rotWithShape="1">
            <a:blip r:embed="rId4">
              <a:alphaModFix amt="98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лінійка</a:t>
            </a:r>
            <a:endParaRPr lang="ru-RU" sz="66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936383" y="4476033"/>
            <a:ext cx="2357337" cy="212376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227314" y="6182437"/>
            <a:ext cx="773862" cy="450376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4016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1" y="0"/>
            <a:ext cx="6857999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370568" y="130719"/>
            <a:ext cx="789350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lvl="0" algn="ctr"/>
            <a:r>
              <a:rPr lang="ru-RU" sz="5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Як </a:t>
            </a:r>
            <a:r>
              <a:rPr lang="ru-RU" sz="54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називаються</a:t>
            </a:r>
            <a:r>
              <a:rPr lang="ru-RU" sz="5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літери</a:t>
            </a:r>
            <a:r>
              <a:rPr lang="ru-RU" sz="5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54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5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записані</a:t>
            </a:r>
            <a:r>
              <a:rPr lang="ru-RU" sz="5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endParaRPr lang="ru-RU" sz="54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sz="5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певному</a:t>
            </a:r>
            <a:r>
              <a:rPr lang="ru-RU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порядку</a:t>
            </a:r>
            <a:r>
              <a:rPr lang="ru-RU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5400" b="1" i="1" cap="none" spc="0" dirty="0">
              <a:ln w="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945" y="4964240"/>
            <a:ext cx="1641232" cy="14410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2278395" y="4808340"/>
            <a:ext cx="3774332" cy="1459148"/>
          </a:xfrm>
          <a:prstGeom prst="roundRect">
            <a:avLst/>
          </a:prstGeom>
          <a:blipFill dpi="0" rotWithShape="1">
            <a:blip r:embed="rId4">
              <a:alphaModFix amt="98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алфавіт</a:t>
            </a:r>
            <a:endParaRPr lang="ru-RU" sz="66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936383" y="4476033"/>
            <a:ext cx="2357337" cy="212376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227314" y="6182437"/>
            <a:ext cx="773862" cy="450376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0378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1" y="0"/>
            <a:ext cx="6857999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693950" y="144367"/>
            <a:ext cx="7355924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Який</a:t>
            </a:r>
            <a:r>
              <a:rPr lang="ru-RU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знак </a:t>
            </a:r>
          </a:p>
          <a:p>
            <a:pPr algn="ctr"/>
            <a:r>
              <a:rPr lang="ru-RU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ставиться в </a:t>
            </a:r>
            <a:r>
              <a:rPr lang="ru-RU" sz="5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кінці</a:t>
            </a:r>
            <a:r>
              <a:rPr lang="ru-RU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</a:p>
          <a:p>
            <a:pPr algn="ctr"/>
            <a:r>
              <a:rPr lang="ru-RU" sz="5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розповідного</a:t>
            </a:r>
            <a:r>
              <a:rPr lang="ru-RU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ru-RU" sz="5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речення</a:t>
            </a:r>
            <a:r>
              <a:rPr lang="ru-RU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? </a:t>
            </a:r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5400" b="1" i="1" cap="none" spc="0" dirty="0">
              <a:ln w="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945" y="4964240"/>
            <a:ext cx="1641232" cy="14410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2278395" y="4808340"/>
            <a:ext cx="3774332" cy="1459148"/>
          </a:xfrm>
          <a:prstGeom prst="roundRect">
            <a:avLst/>
          </a:prstGeom>
          <a:blipFill dpi="0" rotWithShape="1">
            <a:blip r:embed="rId4">
              <a:alphaModFix amt="98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крапка</a:t>
            </a:r>
            <a:endParaRPr lang="ru-RU" sz="66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936383" y="4476033"/>
            <a:ext cx="2357337" cy="212376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227314" y="6182437"/>
            <a:ext cx="773862" cy="450376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519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1" y="0"/>
            <a:ext cx="6857999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911010" y="431895"/>
            <a:ext cx="486787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Слова з </a:t>
            </a:r>
            <a:endParaRPr lang="ru-RU" sz="54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5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протилежним</a:t>
            </a:r>
            <a:r>
              <a:rPr lang="ru-RU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5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значенням</a:t>
            </a:r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sz="5400" b="1" i="1" cap="none" spc="0" dirty="0">
              <a:ln w="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945" y="4964240"/>
            <a:ext cx="1641232" cy="14410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1733266" y="4808340"/>
            <a:ext cx="4319461" cy="1459148"/>
          </a:xfrm>
          <a:prstGeom prst="roundRect">
            <a:avLst/>
          </a:prstGeom>
          <a:blipFill dpi="0" rotWithShape="1">
            <a:blip r:embed="rId4">
              <a:alphaModFix amt="98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антоніми</a:t>
            </a:r>
            <a:endParaRPr lang="ru-RU" sz="66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936383" y="4476033"/>
            <a:ext cx="2357337" cy="212376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227314" y="6182437"/>
            <a:ext cx="773862" cy="450376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1835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1" y="0"/>
            <a:ext cx="6857999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1268681" y="1059277"/>
            <a:ext cx="39020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Прикусити</a:t>
            </a:r>
            <a:r>
              <a:rPr lang="ru-RU" sz="5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54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5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язика</a:t>
            </a:r>
            <a:r>
              <a:rPr lang="ru-RU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–…</a:t>
            </a:r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sz="5400" b="1" i="1" cap="none" spc="0" dirty="0">
              <a:ln w="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945" y="4964240"/>
            <a:ext cx="1641232" cy="14410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1268681" y="4808340"/>
            <a:ext cx="4784046" cy="1459148"/>
          </a:xfrm>
          <a:prstGeom prst="roundRect">
            <a:avLst/>
          </a:prstGeom>
          <a:blipFill dpi="0" rotWithShape="1">
            <a:blip r:embed="rId4">
              <a:alphaModFix amt="98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замовкнути</a:t>
            </a:r>
            <a:endParaRPr lang="ru-RU" sz="66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936383" y="4476033"/>
            <a:ext cx="2357337" cy="212376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227314" y="6182437"/>
            <a:ext cx="773862" cy="450376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35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1" y="0"/>
            <a:ext cx="6857999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802005" y="772675"/>
            <a:ext cx="508587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Тримати</a:t>
            </a:r>
            <a:r>
              <a:rPr lang="ru-RU" sz="5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язик</a:t>
            </a:r>
            <a:endParaRPr lang="ru-RU" sz="54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зубами –…</a:t>
            </a:r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sz="5400" b="1" i="1" cap="none" spc="0" dirty="0">
              <a:ln w="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945" y="4964240"/>
            <a:ext cx="1641232" cy="14410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1268681" y="4808340"/>
            <a:ext cx="4784046" cy="1459148"/>
          </a:xfrm>
          <a:prstGeom prst="roundRect">
            <a:avLst/>
          </a:prstGeom>
          <a:blipFill dpi="0" rotWithShape="1">
            <a:blip r:embed="rId4">
              <a:alphaModFix amt="98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мовчати</a:t>
            </a:r>
            <a:endParaRPr lang="ru-RU" sz="66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936383" y="4476033"/>
            <a:ext cx="2357337" cy="212376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227314" y="6182437"/>
            <a:ext cx="773862" cy="450376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953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1" y="0"/>
            <a:ext cx="6857999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579853" y="1148533"/>
            <a:ext cx="66717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Задирати</a:t>
            </a:r>
            <a:r>
              <a:rPr lang="ru-RU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носа – …</a:t>
            </a:r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sz="5400" b="1" i="1" cap="none" spc="0" dirty="0">
              <a:ln w="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945" y="4964240"/>
            <a:ext cx="1641232" cy="14410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1268681" y="4808340"/>
            <a:ext cx="4784046" cy="1459148"/>
          </a:xfrm>
          <a:prstGeom prst="roundRect">
            <a:avLst/>
          </a:prstGeom>
          <a:blipFill dpi="0" rotWithShape="1">
            <a:blip r:embed="rId4">
              <a:alphaModFix amt="98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хвастати</a:t>
            </a:r>
            <a:endParaRPr lang="ru-RU" sz="66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936383" y="4476033"/>
            <a:ext cx="2357337" cy="212376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227314" y="6182437"/>
            <a:ext cx="773862" cy="450376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9138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1" y="0"/>
            <a:ext cx="6857999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630644" y="895504"/>
            <a:ext cx="542860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Остання</a:t>
            </a:r>
            <a:r>
              <a:rPr lang="ru-RU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літера</a:t>
            </a:r>
            <a:r>
              <a:rPr lang="ru-RU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54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5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лфавіту</a:t>
            </a:r>
            <a:r>
              <a:rPr lang="ru-RU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–…</a:t>
            </a:r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sz="5400" b="1" i="1" cap="none" spc="0" dirty="0">
              <a:ln w="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945" y="4964240"/>
            <a:ext cx="1641232" cy="14410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1268681" y="4808340"/>
            <a:ext cx="4784046" cy="1459148"/>
          </a:xfrm>
          <a:prstGeom prst="roundRect">
            <a:avLst/>
          </a:prstGeom>
          <a:blipFill dpi="0" rotWithShape="1">
            <a:blip r:embed="rId4">
              <a:alphaModFix amt="98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endParaRPr lang="ru-RU" sz="66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936383" y="4476033"/>
            <a:ext cx="2357337" cy="212376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227314" y="6182437"/>
            <a:ext cx="773862" cy="450376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5558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1" y="0"/>
            <a:ext cx="6857999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1078683" y="843676"/>
            <a:ext cx="4532524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Знак у </a:t>
            </a:r>
            <a:r>
              <a:rPr lang="ru-RU" sz="5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кінці</a:t>
            </a:r>
            <a:r>
              <a:rPr lang="ru-RU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5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питального</a:t>
            </a:r>
            <a:r>
              <a:rPr lang="ru-RU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54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5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ечення</a:t>
            </a:r>
            <a:r>
              <a:rPr lang="ru-RU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– …</a:t>
            </a:r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sz="5400" b="1" i="1" cap="none" spc="0" dirty="0">
              <a:ln w="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945" y="4964240"/>
            <a:ext cx="1641232" cy="14410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773723" y="4808340"/>
            <a:ext cx="5279004" cy="1459148"/>
          </a:xfrm>
          <a:prstGeom prst="roundRect">
            <a:avLst/>
          </a:prstGeom>
          <a:blipFill dpi="0" rotWithShape="1">
            <a:blip r:embed="rId4">
              <a:alphaModFix amt="98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uk-UA" sz="6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нак питання</a:t>
            </a:r>
            <a:endParaRPr lang="ru-RU" sz="66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936383" y="4476033"/>
            <a:ext cx="2357337" cy="212376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227314" y="6182437"/>
            <a:ext cx="773862" cy="450376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2629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1" y="0"/>
            <a:ext cx="6857999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772045" y="1059277"/>
            <a:ext cx="4895314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Скляний</a:t>
            </a:r>
            <a:r>
              <a:rPr lang="ru-RU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ящик </a:t>
            </a:r>
          </a:p>
          <a:p>
            <a:pPr algn="ctr"/>
            <a:r>
              <a:rPr lang="ru-RU" sz="5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водою </a:t>
            </a:r>
          </a:p>
          <a:p>
            <a:pPr algn="ctr"/>
            <a:r>
              <a:rPr lang="ru-RU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5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риб</a:t>
            </a:r>
            <a:r>
              <a:rPr lang="ru-RU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– …</a:t>
            </a:r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sz="5400" b="1" i="1" cap="none" spc="0" dirty="0">
              <a:ln w="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945" y="4964240"/>
            <a:ext cx="1641232" cy="14410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1268681" y="4808340"/>
            <a:ext cx="4784046" cy="1459148"/>
          </a:xfrm>
          <a:prstGeom prst="roundRect">
            <a:avLst/>
          </a:prstGeom>
          <a:blipFill dpi="0" rotWithShape="1">
            <a:blip r:embed="rId4">
              <a:alphaModFix amt="98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акваріум</a:t>
            </a:r>
            <a:endParaRPr lang="ru-RU" sz="66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936383" y="4476033"/>
            <a:ext cx="2357337" cy="212376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227314" y="6182437"/>
            <a:ext cx="773862" cy="450376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7945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1" y="0"/>
            <a:ext cx="6857999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340419" y="538772"/>
            <a:ext cx="710906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ru-RU" sz="5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крана</a:t>
            </a:r>
          </a:p>
          <a:p>
            <a:pPr algn="ctr"/>
            <a:r>
              <a:rPr lang="ru-RU" sz="5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 </a:t>
            </a:r>
            <a:r>
              <a:rPr lang="ru-RU" sz="5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набереш</a:t>
            </a:r>
            <a:r>
              <a:rPr lang="ru-RU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води – …</a:t>
            </a:r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sz="5400" b="1" i="1" cap="none" spc="0" dirty="0">
              <a:ln w="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945" y="4964240"/>
            <a:ext cx="1641232" cy="14410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1268680" y="4808340"/>
            <a:ext cx="5413473" cy="1459148"/>
          </a:xfrm>
          <a:prstGeom prst="roundRect">
            <a:avLst/>
          </a:prstGeom>
          <a:blipFill dpi="0" rotWithShape="1">
            <a:blip r:embed="rId4">
              <a:alphaModFix amt="98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uk-UA" sz="6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підйомного</a:t>
            </a:r>
            <a:endParaRPr lang="ru-RU" sz="66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936383" y="4476033"/>
            <a:ext cx="2357337" cy="212376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227314" y="6182437"/>
            <a:ext cx="773862" cy="450376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6448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1" y="0"/>
            <a:ext cx="6857999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755133" y="363703"/>
            <a:ext cx="5179624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Як </a:t>
            </a:r>
            <a:r>
              <a:rPr lang="ru-RU" sz="54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називається</a:t>
            </a:r>
            <a:r>
              <a:rPr lang="ru-RU" sz="5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54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5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винагорода</a:t>
            </a:r>
            <a:r>
              <a:rPr lang="ru-RU" sz="5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54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яку </a:t>
            </a:r>
            <a:r>
              <a:rPr lang="ru-RU" sz="54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вручають</a:t>
            </a:r>
            <a:r>
              <a:rPr lang="ru-RU" sz="5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54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54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5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ереможцю</a:t>
            </a:r>
            <a:r>
              <a:rPr lang="ru-RU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sz="5400" b="1" i="1" cap="none" spc="0" dirty="0">
              <a:ln w="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945" y="4964240"/>
            <a:ext cx="1641232" cy="14410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1268681" y="4808340"/>
            <a:ext cx="4784046" cy="1459148"/>
          </a:xfrm>
          <a:prstGeom prst="roundRect">
            <a:avLst/>
          </a:prstGeom>
          <a:blipFill dpi="0" rotWithShape="1">
            <a:blip r:embed="rId4">
              <a:alphaModFix amt="98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приз</a:t>
            </a:r>
            <a:endParaRPr lang="ru-RU" sz="66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936383" y="4476033"/>
            <a:ext cx="2357337" cy="212376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227314" y="6182437"/>
            <a:ext cx="773862" cy="450376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0897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1" y="0"/>
            <a:ext cx="6857999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841525" y="469202"/>
            <a:ext cx="5290872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5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5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двірник</a:t>
            </a:r>
            <a:r>
              <a:rPr lang="ru-RU" sz="5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54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5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походжає</a:t>
            </a:r>
            <a:r>
              <a:rPr lang="ru-RU" sz="5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54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без </a:t>
            </a:r>
            <a:r>
              <a:rPr lang="ru-RU" sz="54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віника</a:t>
            </a:r>
            <a:r>
              <a:rPr lang="ru-RU" sz="5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54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5400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54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амітає</a:t>
            </a:r>
            <a:r>
              <a:rPr lang="ru-RU" sz="5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uk-UA" sz="5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5400" b="1" i="1" cap="none" spc="0" dirty="0">
              <a:ln w="0"/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4945" y="4964240"/>
            <a:ext cx="1641232" cy="14410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1268681" y="4808340"/>
            <a:ext cx="4784046" cy="1459148"/>
          </a:xfrm>
          <a:prstGeom prst="roundRect">
            <a:avLst/>
          </a:prstGeom>
          <a:blipFill dpi="0" rotWithShape="1">
            <a:blip r:embed="rId4">
              <a:alphaModFix amt="98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600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вітер</a:t>
            </a:r>
            <a:endParaRPr lang="ru-RU" sz="6600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936383" y="4476033"/>
            <a:ext cx="2357337" cy="212376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227314" y="6182437"/>
            <a:ext cx="773862" cy="450376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6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34000" y="0"/>
            <a:ext cx="6858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85" y="1080951"/>
            <a:ext cx="5108891" cy="20484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155" y="2752351"/>
            <a:ext cx="3321150" cy="29159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Управляющая кнопка: настраиваемая 6">
            <a:hlinkClick r:id="" action="ppaction://hlinkshowjump?jump=endshow" highlightClick="1"/>
          </p:cNvPr>
          <p:cNvSpPr/>
          <p:nvPr/>
        </p:nvSpPr>
        <p:spPr>
          <a:xfrm>
            <a:off x="2029005" y="6073254"/>
            <a:ext cx="1651379" cy="504967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вихід</a:t>
            </a:r>
            <a:endParaRPr lang="ru-RU" sz="36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658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червона калина.wav"/>
          </p:stSnd>
        </p:sndAc>
      </p:transition>
    </mc:Choice>
    <mc:Fallback xmlns="">
      <p:transition spd="slow" advClick="0">
        <p:sndAc>
          <p:stSnd>
            <p:snd r:embed="rId6" name="червона калина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3" presetClass="entr" presetSubtype="16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55361" y="1495399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dirty="0" smtClean="0">
                <a:hlinkClick r:id="rId2"/>
              </a:rPr>
              <a:t>https://i.pinimg.com/originals/00/d5/7a/00d57a56c1cb7633a10017d74d89124b.jpg</a:t>
            </a:r>
            <a:r>
              <a:rPr lang="uk-UA" dirty="0" smtClean="0"/>
              <a:t> калина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203361" y="374261"/>
            <a:ext cx="29118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Джерела</a:t>
            </a:r>
            <a:endParaRPr lang="ru-RU" sz="54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55361" y="2561946"/>
            <a:ext cx="458170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dirty="0" smtClean="0">
                <a:hlinkClick r:id="rId3"/>
              </a:rPr>
              <a:t>https://www.bing.com/</a:t>
            </a:r>
            <a:r>
              <a:rPr lang="uk-UA" dirty="0" smtClean="0"/>
              <a:t> генератор зображень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49298" y="3895868"/>
            <a:ext cx="6265886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none" spc="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Автор: Попова Л.В.,</a:t>
            </a:r>
          </a:p>
          <a:p>
            <a:pPr algn="ctr"/>
            <a:r>
              <a:rPr lang="ru-RU" sz="2000" b="1" cap="none" spc="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cap="none" spc="0" dirty="0" err="1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вчителька</a:t>
            </a:r>
            <a:r>
              <a:rPr lang="ru-RU" sz="2000" b="1" cap="none" spc="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cap="none" spc="0" dirty="0" err="1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початкових</a:t>
            </a:r>
            <a:r>
              <a:rPr lang="ru-RU" sz="2000" b="1" cap="none" spc="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cap="none" spc="0" dirty="0" err="1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класів</a:t>
            </a:r>
            <a:r>
              <a:rPr lang="ru-RU" sz="2000" b="1" cap="none" spc="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000" b="1" cap="none" spc="0" dirty="0" err="1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Новотроїцького</a:t>
            </a:r>
            <a:r>
              <a:rPr lang="ru-RU" sz="2000" b="1" cap="none" spc="0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ЗЗСО І-ІІІ ст. № 4</a:t>
            </a:r>
            <a:r>
              <a:rPr lang="uk-UA" sz="2000" b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uk-UA" sz="2000" b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Ольгинської СТГ </a:t>
            </a:r>
          </a:p>
          <a:p>
            <a:pPr algn="ctr"/>
            <a:r>
              <a:rPr lang="uk-UA" sz="2000" b="1" dirty="0" smtClean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Донецької області</a:t>
            </a:r>
            <a:endParaRPr lang="ru-RU" sz="2000" b="1" cap="none" spc="0" dirty="0" smtClean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cap="none" spc="0" dirty="0">
              <a:ln w="0"/>
              <a:solidFill>
                <a:srgbClr val="00206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91618" y="534422"/>
            <a:ext cx="6323578" cy="63235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33" y="312594"/>
            <a:ext cx="1192099" cy="10466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Управляющая кнопка: домой 7">
            <a:hlinkClick r:id="" action="ppaction://hlinkshowjump?jump=firstslide" highlightClick="1"/>
          </p:cNvPr>
          <p:cNvSpPr/>
          <p:nvPr/>
        </p:nvSpPr>
        <p:spPr>
          <a:xfrm>
            <a:off x="443133" y="5950424"/>
            <a:ext cx="921643" cy="750627"/>
          </a:xfrm>
          <a:prstGeom prst="actionButtonHom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2610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241</Words>
  <Application>Microsoft Office PowerPoint</Application>
  <PresentationFormat>Широкоэкранный</PresentationFormat>
  <Paragraphs>95</Paragraphs>
  <Slides>28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3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Учетная запись Майкрософт</dc:creator>
  <cp:lastModifiedBy>Учетная запись Майкрософт</cp:lastModifiedBy>
  <cp:revision>24</cp:revision>
  <dcterms:created xsi:type="dcterms:W3CDTF">2024-12-24T18:29:36Z</dcterms:created>
  <dcterms:modified xsi:type="dcterms:W3CDTF">2024-12-25T11:05:07Z</dcterms:modified>
</cp:coreProperties>
</file>