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56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57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0DB5699-C19B-4FC9-8EA3-A8045C326A7E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82379-E768-472C-9B8B-28DFB2E0F0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619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0DB5699-C19B-4FC9-8EA3-A8045C326A7E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82379-E768-472C-9B8B-28DFB2E0F0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0055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0DB5699-C19B-4FC9-8EA3-A8045C326A7E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82379-E768-472C-9B8B-28DFB2E0F0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8275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0DB5699-C19B-4FC9-8EA3-A8045C326A7E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82379-E768-472C-9B8B-28DFB2E0F0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7798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0DB5699-C19B-4FC9-8EA3-A8045C326A7E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82379-E768-472C-9B8B-28DFB2E0F0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2925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0DB5699-C19B-4FC9-8EA3-A8045C326A7E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82379-E768-472C-9B8B-28DFB2E0F0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94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0DB5699-C19B-4FC9-8EA3-A8045C326A7E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82379-E768-472C-9B8B-28DFB2E0F0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7947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0DB5699-C19B-4FC9-8EA3-A8045C326A7E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82379-E768-472C-9B8B-28DFB2E0F0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35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0DB5699-C19B-4FC9-8EA3-A8045C326A7E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82379-E768-472C-9B8B-28DFB2E0F0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7939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0DB5699-C19B-4FC9-8EA3-A8045C326A7E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82379-E768-472C-9B8B-28DFB2E0F0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790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0DB5699-C19B-4FC9-8EA3-A8045C326A7E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82379-E768-472C-9B8B-28DFB2E0F0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793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182379-E768-472C-9B8B-28DFB2E0F039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79" y="6311900"/>
            <a:ext cx="1812758" cy="513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600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audio" Target="../media/audio4.wav"/><Relationship Id="rId4" Type="http://schemas.openxmlformats.org/officeDocument/2006/relationships/audio" Target="../media/audio3.wav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audio" Target="../media/audio4.wav"/><Relationship Id="rId4" Type="http://schemas.openxmlformats.org/officeDocument/2006/relationships/audio" Target="../media/audio3.wav"/><Relationship Id="rId9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audio" Target="../media/audio4.wav"/><Relationship Id="rId4" Type="http://schemas.openxmlformats.org/officeDocument/2006/relationships/audio" Target="../media/audio3.wav"/><Relationship Id="rId9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audio" Target="../media/audio4.wav"/><Relationship Id="rId4" Type="http://schemas.openxmlformats.org/officeDocument/2006/relationships/audio" Target="../media/audio3.wav"/><Relationship Id="rId9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audio" Target="../media/audio4.wav"/><Relationship Id="rId4" Type="http://schemas.openxmlformats.org/officeDocument/2006/relationships/audio" Target="../media/audio3.wav"/><Relationship Id="rId9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audio" Target="../media/audio4.wav"/><Relationship Id="rId4" Type="http://schemas.openxmlformats.org/officeDocument/2006/relationships/audio" Target="../media/audio3.wav"/><Relationship Id="rId9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audio" Target="../media/audio4.wav"/><Relationship Id="rId4" Type="http://schemas.openxmlformats.org/officeDocument/2006/relationships/audio" Target="../media/audio3.wav"/><Relationship Id="rId9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audio" Target="../media/audio4.wav"/><Relationship Id="rId4" Type="http://schemas.openxmlformats.org/officeDocument/2006/relationships/audio" Target="../media/audio3.wav"/><Relationship Id="rId9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audio" Target="../media/audio4.wav"/><Relationship Id="rId4" Type="http://schemas.openxmlformats.org/officeDocument/2006/relationships/audio" Target="../media/audio3.wav"/><Relationship Id="rId9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audio" Target="../media/audio4.wav"/><Relationship Id="rId4" Type="http://schemas.openxmlformats.org/officeDocument/2006/relationships/audio" Target="../media/audio3.wav"/><Relationship Id="rId9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audio" Target="../media/audio4.wav"/><Relationship Id="rId4" Type="http://schemas.openxmlformats.org/officeDocument/2006/relationships/audio" Target="../media/audio3.wav"/><Relationship Id="rId9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audio" Target="../media/audio4.wav"/><Relationship Id="rId4" Type="http://schemas.openxmlformats.org/officeDocument/2006/relationships/audio" Target="../media/audio3.wav"/><Relationship Id="rId9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audio" Target="../media/audio4.wav"/><Relationship Id="rId4" Type="http://schemas.openxmlformats.org/officeDocument/2006/relationships/audio" Target="../media/audio3.wav"/><Relationship Id="rId9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audio" Target="../media/audio4.wav"/><Relationship Id="rId4" Type="http://schemas.openxmlformats.org/officeDocument/2006/relationships/audio" Target="../media/audio3.wav"/><Relationship Id="rId9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audio" Target="../media/audio4.wav"/><Relationship Id="rId4" Type="http://schemas.openxmlformats.org/officeDocument/2006/relationships/audio" Target="../media/audio3.wav"/><Relationship Id="rId9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foni.papik.pro/5181-smajl-klass.html" TargetMode="External"/><Relationship Id="rId2" Type="http://schemas.openxmlformats.org/officeDocument/2006/relationships/hyperlink" Target="https://gas-kvas.com/grafic/prozrachnyj-fon/znak/22628-multjashnyj-voprositelnyj-znak-na-prozrachnom-fone-34-foto.html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pictures.pibig.info/31511-risunok-poljanka.html" TargetMode="External"/><Relationship Id="rId5" Type="http://schemas.openxmlformats.org/officeDocument/2006/relationships/hyperlink" Target="https://www.cleanpng.com/png-lion-vector-graphics-royalty-free-stock-photograph-6988904/" TargetMode="External"/><Relationship Id="rId4" Type="http://schemas.openxmlformats.org/officeDocument/2006/relationships/hyperlink" Target="https://www.pngegg.com/en/png-bb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55482">
            <a:off x="-47167" y="237672"/>
            <a:ext cx="1817728" cy="21618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491" y="1318602"/>
            <a:ext cx="5364115" cy="36555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6336" y="749251"/>
            <a:ext cx="4559089" cy="5396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Управляющая кнопка: сведения 7">
            <a:hlinkClick r:id="" action="ppaction://hlinkshowjump?jump=lastslide" highlightClick="1"/>
          </p:cNvPr>
          <p:cNvSpPr/>
          <p:nvPr/>
        </p:nvSpPr>
        <p:spPr>
          <a:xfrm>
            <a:off x="11495314" y="256674"/>
            <a:ext cx="520223" cy="492577"/>
          </a:xfrm>
          <a:prstGeom prst="actionButtonInformation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с вырезом 8">
            <a:hlinkClick r:id="" action="ppaction://hlinkshowjump?jump=nextslide"/>
          </p:cNvPr>
          <p:cNvSpPr/>
          <p:nvPr/>
        </p:nvSpPr>
        <p:spPr>
          <a:xfrm>
            <a:off x="11069053" y="6146101"/>
            <a:ext cx="946484" cy="575541"/>
          </a:xfrm>
          <a:prstGeom prst="notched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51987" y="3905950"/>
            <a:ext cx="2135509" cy="25279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17255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4189" y="641683"/>
            <a:ext cx="938463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Щоб почати роботу, натисни кнопку</a:t>
            </a:r>
          </a:p>
          <a:p>
            <a:pPr algn="ctr"/>
            <a:endParaRPr lang="uk-UA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Натисни на відповідь і </a:t>
            </a:r>
            <a:r>
              <a:rPr lang="uk-UA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перевір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чи «впізнав» ти займенник.</a:t>
            </a:r>
          </a:p>
          <a:p>
            <a:pPr algn="ctr"/>
            <a:endParaRPr lang="uk-UA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Щоб перейти до наступного слайда, натисни кнопку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Управляющая кнопка: далее 2">
            <a:hlinkClick r:id="" action="ppaction://noaction" highlightClick="1"/>
          </p:cNvPr>
          <p:cNvSpPr/>
          <p:nvPr/>
        </p:nvSpPr>
        <p:spPr>
          <a:xfrm>
            <a:off x="10294784" y="4188226"/>
            <a:ext cx="753979" cy="485330"/>
          </a:xfrm>
          <a:prstGeom prst="actionButtonForwardNex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571453" y="737287"/>
            <a:ext cx="1732547" cy="51882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Старт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4000" y="2389369"/>
            <a:ext cx="1537079" cy="15370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6487" y="1916308"/>
            <a:ext cx="964551" cy="9645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Горизонтальный свиток 6">
            <a:hlinkClick r:id="" action="ppaction://hlinkshowjump?jump=nextslide"/>
          </p:cNvPr>
          <p:cNvSpPr/>
          <p:nvPr/>
        </p:nvSpPr>
        <p:spPr>
          <a:xfrm>
            <a:off x="4828674" y="5710989"/>
            <a:ext cx="2742779" cy="689811"/>
          </a:xfrm>
          <a:prstGeom prst="horizontalScroll">
            <a:avLst/>
          </a:prstGeom>
          <a:ln>
            <a:solidFill>
              <a:srgbClr val="002060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ln>
                  <a:solidFill>
                    <a:sysClr val="windowText" lastClr="00000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Вперед!</a:t>
            </a:r>
            <a:endParaRPr lang="ru-RU" sz="2800" dirty="0">
              <a:ln>
                <a:solidFill>
                  <a:sysClr val="windowText" lastClr="000000"/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67578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319161" y="2043986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мама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319161" y="3520625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мені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319162" y="4997264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нову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192000" y="0"/>
            <a:ext cx="102916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Мама купила </a:t>
            </a:r>
            <a:r>
              <a:rPr lang="ru-RU" sz="5400" b="1" cap="none" spc="0" dirty="0" err="1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мені</a:t>
            </a:r>
            <a:r>
              <a:rPr lang="ru-RU" sz="54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cap="none" spc="0" dirty="0" err="1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нову</a:t>
            </a:r>
            <a:r>
              <a:rPr lang="ru-RU" sz="54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книжку.</a:t>
            </a:r>
            <a:endParaRPr lang="ru-RU" sz="5400" b="1" cap="none" spc="0" dirty="0">
              <a:ln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9731468" y="2043986"/>
            <a:ext cx="2021305" cy="72333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Старт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11117179" y="6119951"/>
            <a:ext cx="753979" cy="485330"/>
          </a:xfrm>
          <a:prstGeom prst="actionButtonForwardNex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51" y="3307163"/>
            <a:ext cx="1598662" cy="15986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6" y="2009305"/>
            <a:ext cx="1165898" cy="11658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6" y="4921882"/>
            <a:ext cx="1165898" cy="11658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3601" y="2043986"/>
            <a:ext cx="3771801" cy="44648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4920" y="4240870"/>
            <a:ext cx="2135509" cy="25279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69958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3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1.11111E-6 L -0.93451 0.01574 " pathEditMode="relative" rAng="0" ptsTypes="AA">
                                      <p:cBhvr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732" y="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подумай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молодець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подумай ще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319161" y="2043986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’їла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282991" y="4830986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319162" y="3437486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смачну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192000" y="0"/>
            <a:ext cx="75290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 </a:t>
            </a:r>
            <a:r>
              <a:rPr lang="ru-RU" sz="5400" b="1" cap="none" spc="0" dirty="0" err="1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з’їла</a:t>
            </a:r>
            <a:r>
              <a:rPr lang="ru-RU" sz="54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cap="none" spc="0" dirty="0" err="1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смачну</a:t>
            </a:r>
            <a:r>
              <a:rPr lang="ru-RU" sz="54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cap="none" spc="0" dirty="0" err="1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цукерку</a:t>
            </a:r>
            <a:r>
              <a:rPr lang="ru-RU" sz="54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5400" b="1" cap="none" spc="0" dirty="0">
              <a:ln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9731468" y="2043986"/>
            <a:ext cx="2021305" cy="72333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Старт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11117179" y="6119951"/>
            <a:ext cx="753979" cy="485330"/>
          </a:xfrm>
          <a:prstGeom prst="actionButtonForwardNex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81" y="4617524"/>
            <a:ext cx="1598662" cy="15986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6" y="2009305"/>
            <a:ext cx="1165898" cy="11658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6" y="3362104"/>
            <a:ext cx="1165898" cy="11658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3601" y="2043986"/>
            <a:ext cx="3771801" cy="44648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4920" y="4240870"/>
            <a:ext cx="2135509" cy="25279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4006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3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-1.11111E-6 L -0.7983 0.01574 " pathEditMode="relative" rAng="0" ptsTypes="AA">
                                      <p:cBhvr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22" y="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подумай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молодець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подумай ще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319161" y="2043986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хутро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319161" y="3520625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мого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319162" y="4997264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руде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192000" y="-24063"/>
            <a:ext cx="75143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5400" b="1" cap="none" spc="0" dirty="0" err="1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мого</a:t>
            </a:r>
            <a:r>
              <a:rPr lang="ru-RU" sz="54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кота руде </a:t>
            </a:r>
            <a:r>
              <a:rPr lang="ru-RU" sz="5400" b="1" cap="none" spc="0" dirty="0" err="1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хутро</a:t>
            </a:r>
            <a:r>
              <a:rPr lang="ru-RU" sz="54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5400" b="1" cap="none" spc="0" dirty="0">
              <a:ln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9731468" y="2043986"/>
            <a:ext cx="2021305" cy="72333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Старт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11117179" y="6119951"/>
            <a:ext cx="753979" cy="485330"/>
          </a:xfrm>
          <a:prstGeom prst="actionButtonForwardNex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51" y="3307163"/>
            <a:ext cx="1598662" cy="15986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6" y="2009305"/>
            <a:ext cx="1165898" cy="11658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6" y="4921882"/>
            <a:ext cx="1165898" cy="11658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3601" y="2043986"/>
            <a:ext cx="3771801" cy="44648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4920" y="4240870"/>
            <a:ext cx="2135509" cy="25279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07647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3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2.59259E-6 L -0.82252 0.01944 " pathEditMode="relative" rAng="0" ptsTypes="AA">
                                      <p:cBhvr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133" y="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подумай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молодець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подумай ще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262332" y="2043986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біля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262332" y="5086208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мій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262332" y="3565097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спить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192000" y="0"/>
            <a:ext cx="93542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 err="1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Мій</a:t>
            </a:r>
            <a:r>
              <a:rPr lang="ru-RU" sz="5400" b="1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песик </a:t>
            </a:r>
            <a:r>
              <a:rPr lang="ru-RU" sz="5400" b="1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спить </a:t>
            </a:r>
            <a:r>
              <a:rPr lang="ru-RU" sz="5400" b="1" dirty="0" err="1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біля</a:t>
            </a:r>
            <a:r>
              <a:rPr lang="ru-RU" sz="5400" b="1" dirty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дверей.</a:t>
            </a:r>
            <a:endParaRPr lang="ru-RU" sz="5400" b="1" cap="none" spc="0" dirty="0">
              <a:ln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9731468" y="2043986"/>
            <a:ext cx="2021305" cy="72333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Старт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11117179" y="6119951"/>
            <a:ext cx="753979" cy="485330"/>
          </a:xfrm>
          <a:prstGeom prst="actionButtonForwardNex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22" y="4872746"/>
            <a:ext cx="1598662" cy="15986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6" y="2009305"/>
            <a:ext cx="1165898" cy="11658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46" y="3489715"/>
            <a:ext cx="1165898" cy="11658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3601" y="2043986"/>
            <a:ext cx="3771801" cy="44648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4920" y="4240870"/>
            <a:ext cx="2135509" cy="25279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9512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3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1.11111E-6 L -0.87317 0.01574 " pathEditMode="relative" rAng="0" ptsTypes="AA">
                                      <p:cBhvr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659" y="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подумай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молодець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подумай ще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319161" y="2043986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319161" y="3520625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319162" y="4997264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192000" y="0"/>
            <a:ext cx="114446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 люблю </a:t>
            </a:r>
            <a:r>
              <a:rPr lang="ru-RU" sz="5400" b="1" cap="none" spc="0" dirty="0" err="1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ходити</a:t>
            </a:r>
            <a:r>
              <a:rPr lang="ru-RU" sz="54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5400" b="1" cap="none" spc="0" dirty="0" err="1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школи</a:t>
            </a:r>
            <a:r>
              <a:rPr lang="ru-RU" sz="54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з другом.</a:t>
            </a:r>
            <a:endParaRPr lang="ru-RU" sz="5400" b="1" cap="none" spc="0" dirty="0">
              <a:ln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9731468" y="2043986"/>
            <a:ext cx="2021305" cy="72333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Старт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11117179" y="6119951"/>
            <a:ext cx="753979" cy="485330"/>
          </a:xfrm>
          <a:prstGeom prst="actionButtonForwardNex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51" y="3307163"/>
            <a:ext cx="1598662" cy="15986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6" y="2009305"/>
            <a:ext cx="1165898" cy="11658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6" y="4921882"/>
            <a:ext cx="1165898" cy="11658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3601" y="2043986"/>
            <a:ext cx="3771801" cy="44648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4920" y="4240870"/>
            <a:ext cx="2135509" cy="25279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43224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3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11111E-6 L -0.95885 0.01574 " pathEditMode="relative" rAng="0" ptsTypes="AA">
                                      <p:cBhvr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943" y="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подумай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молодець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подумай ще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262332" y="3472606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262332" y="2035085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неї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262332" y="4910127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ручок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192000" y="0"/>
            <a:ext cx="70444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5400" b="1" dirty="0" err="1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неї</a:t>
            </a:r>
            <a:r>
              <a:rPr lang="ru-RU" sz="5400" b="1" dirty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двадцять</a:t>
            </a:r>
            <a:r>
              <a:rPr lang="ru-RU" sz="5400" b="1" dirty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ручок</a:t>
            </a:r>
            <a:r>
              <a:rPr lang="ru-RU" sz="54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5400" b="1" cap="none" spc="0" dirty="0">
              <a:ln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9731468" y="2043986"/>
            <a:ext cx="2021305" cy="72333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Старт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11117179" y="6119951"/>
            <a:ext cx="753979" cy="485330"/>
          </a:xfrm>
          <a:prstGeom prst="actionButtonForwardNex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22" y="1821623"/>
            <a:ext cx="1598662" cy="15986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7" y="3437925"/>
            <a:ext cx="1165898" cy="11658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6" y="4921882"/>
            <a:ext cx="1165898" cy="11658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3601" y="2043986"/>
            <a:ext cx="3771801" cy="44648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4920" y="4240870"/>
            <a:ext cx="2135509" cy="25279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69856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3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1.11111E-6 L -0.77838 0.01574 " pathEditMode="relative" rAng="0" ptsTypes="AA">
                                      <p:cBhvr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919" y="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подумай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молодець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подумай ще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319161" y="2043986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сорок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319161" y="3520625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моїй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319162" y="4997264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192000" y="0"/>
            <a:ext cx="74163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cap="none" spc="0" dirty="0" err="1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Моїй</a:t>
            </a:r>
            <a:r>
              <a:rPr lang="ru-RU" sz="54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cap="none" spc="0" dirty="0" err="1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мамі</a:t>
            </a:r>
            <a:r>
              <a:rPr lang="ru-RU" sz="54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сорок </a:t>
            </a:r>
            <a:r>
              <a:rPr lang="ru-RU" sz="5400" b="1" cap="none" spc="0" dirty="0" err="1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54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5400" b="1" cap="none" spc="0" dirty="0">
              <a:ln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9731468" y="2043986"/>
            <a:ext cx="2021305" cy="72333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Старт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11117179" y="6119951"/>
            <a:ext cx="753979" cy="485330"/>
          </a:xfrm>
          <a:prstGeom prst="actionButtonForwardNex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51" y="3307163"/>
            <a:ext cx="1598662" cy="15986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6" y="2009305"/>
            <a:ext cx="1165898" cy="11658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6" y="4921882"/>
            <a:ext cx="1165898" cy="11658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3601" y="2043986"/>
            <a:ext cx="3771801" cy="44648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4920" y="4240870"/>
            <a:ext cx="2135509" cy="25279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78246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3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-0.81667 0.01574 " pathEditMode="relative" rAng="0" ptsTypes="AA">
                                      <p:cBhvr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833" y="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подумай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молодець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подумай ще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319161" y="2043986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брат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319161" y="5051066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твій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319162" y="3547526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три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192000" y="-15133"/>
            <a:ext cx="94775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cap="none" spc="0" dirty="0" err="1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Твій</a:t>
            </a:r>
            <a:r>
              <a:rPr lang="ru-RU" sz="54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брат купив три </a:t>
            </a:r>
            <a:r>
              <a:rPr lang="ru-RU" sz="5400" b="1" cap="none" spc="0" dirty="0" err="1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тістечка</a:t>
            </a:r>
            <a:r>
              <a:rPr lang="ru-RU" sz="54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5400" b="1" cap="none" spc="0" dirty="0">
              <a:ln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9731468" y="2043986"/>
            <a:ext cx="2021305" cy="72333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Старт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11117179" y="6119951"/>
            <a:ext cx="753979" cy="485330"/>
          </a:xfrm>
          <a:prstGeom prst="actionButtonForwardNex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51" y="4837604"/>
            <a:ext cx="1598662" cy="15986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6" y="2009305"/>
            <a:ext cx="1165898" cy="11658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6" y="3472144"/>
            <a:ext cx="1165898" cy="11658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3601" y="2043986"/>
            <a:ext cx="3771801" cy="44648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4920" y="4240870"/>
            <a:ext cx="2135509" cy="25279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05345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3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3.7037E-6 L -0.90508 0.01805 " pathEditMode="relative" rAng="0" ptsTypes="AA">
                                      <p:cBhvr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260" y="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подумай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молодець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подумай ще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319161" y="2043986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коли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319161" y="3520625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319162" y="4997264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піти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322645" y="-24063"/>
            <a:ext cx="97763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Коли </a:t>
            </a:r>
            <a:r>
              <a:rPr lang="ru-RU" sz="5400" b="1" dirty="0" err="1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5400" b="1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зможете</a:t>
            </a:r>
            <a:r>
              <a:rPr lang="ru-RU" sz="5400" b="1" dirty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піти</a:t>
            </a:r>
            <a:r>
              <a:rPr lang="ru-RU" sz="5400" b="1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5400" b="1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музей?</a:t>
            </a:r>
            <a:endParaRPr lang="ru-RU" sz="5400" b="1" cap="none" spc="0" dirty="0">
              <a:ln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9731468" y="2043986"/>
            <a:ext cx="2021305" cy="72333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Старт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11117179" y="6119951"/>
            <a:ext cx="753979" cy="485330"/>
          </a:xfrm>
          <a:prstGeom prst="actionButtonForwardNex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51" y="3307163"/>
            <a:ext cx="1598662" cy="15986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6" y="2009305"/>
            <a:ext cx="1165898" cy="11658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6" y="4921882"/>
            <a:ext cx="1165898" cy="11658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3601" y="2043986"/>
            <a:ext cx="3771801" cy="44648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4920" y="4240870"/>
            <a:ext cx="2135509" cy="25279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19617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3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2.59259E-6 L -0.92018 0.01944 " pathEditMode="relative" rAng="0" ptsTypes="AA">
                                      <p:cBhvr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016" y="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подумай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молодець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подумай ще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319162" y="3635987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319162" y="2259750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319162" y="4997264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тварин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192000" y="24063"/>
            <a:ext cx="69525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5400" b="1" cap="none" spc="0" dirty="0" err="1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sz="54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cap="none" spc="0" dirty="0" err="1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любиш</a:t>
            </a:r>
            <a:r>
              <a:rPr lang="ru-RU" sz="54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cap="none" spc="0" dirty="0" err="1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тварин</a:t>
            </a:r>
            <a:r>
              <a:rPr lang="ru-RU" sz="54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5400" b="1" cap="none" spc="0" dirty="0">
              <a:ln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9731468" y="2043986"/>
            <a:ext cx="2021305" cy="72333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Старт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11117179" y="6119951"/>
            <a:ext cx="753979" cy="485330"/>
          </a:xfrm>
          <a:prstGeom prst="actionButtonForwardNex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52" y="2046288"/>
            <a:ext cx="1598662" cy="15986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7" y="3601306"/>
            <a:ext cx="1165898" cy="11658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6" y="4921882"/>
            <a:ext cx="1165898" cy="11658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3601" y="2043986"/>
            <a:ext cx="3771801" cy="44648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4920" y="4240870"/>
            <a:ext cx="2135509" cy="25279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05560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3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3.33333E-6 L -0.77474 0.01227 " pathEditMode="relative" rAng="0" ptsTypes="AA">
                                      <p:cBhvr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737" y="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подумай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молодець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подумай ще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319161" y="2043986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319161" y="3520625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319162" y="4997264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186139" y="0"/>
            <a:ext cx="103033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 </a:t>
            </a:r>
            <a:r>
              <a:rPr lang="ru-RU" sz="5400" b="1" cap="none" spc="0" dirty="0" err="1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йдете</a:t>
            </a:r>
            <a:r>
              <a:rPr lang="ru-RU" sz="54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cap="none" spc="0" dirty="0" err="1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</a:t>
            </a:r>
            <a:r>
              <a:rPr lang="ru-RU" sz="54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sz="5400" b="1" dirty="0" err="1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бібліотеки</a:t>
            </a:r>
            <a:r>
              <a:rPr lang="ru-RU" sz="5400" b="1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5400" b="1" cap="none" spc="0" dirty="0">
              <a:ln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9731468" y="2043986"/>
            <a:ext cx="2021305" cy="72333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Старт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11117179" y="6119951"/>
            <a:ext cx="753979" cy="485330"/>
          </a:xfrm>
          <a:prstGeom prst="actionButtonForwardNex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51" y="3307163"/>
            <a:ext cx="1598662" cy="15986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6" y="2009305"/>
            <a:ext cx="1165898" cy="11658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6" y="4921882"/>
            <a:ext cx="1165898" cy="11658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3601" y="2043986"/>
            <a:ext cx="3771801" cy="44648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4920" y="4240870"/>
            <a:ext cx="2135509" cy="25279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17255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3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1.11111E-6 L -0.92657 0.01574 " pathEditMode="relative" rAng="0" ptsTypes="AA">
                                      <p:cBhvr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328" y="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подумай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молодець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подумай ще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319161" y="2043986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319161" y="3520625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319162" y="4997264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192000" y="0"/>
            <a:ext cx="91246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 з другом </a:t>
            </a:r>
            <a:r>
              <a:rPr lang="ru-RU" sz="5400" b="1" cap="none" spc="0" dirty="0" err="1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грали</a:t>
            </a:r>
            <a:r>
              <a:rPr lang="ru-RU" sz="54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у футбол.</a:t>
            </a:r>
            <a:endParaRPr lang="ru-RU" sz="5400" b="1" cap="none" spc="0" dirty="0">
              <a:ln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9731468" y="2043986"/>
            <a:ext cx="2021305" cy="72333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Старт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11117179" y="6119951"/>
            <a:ext cx="753979" cy="485330"/>
          </a:xfrm>
          <a:prstGeom prst="actionButtonForwardNex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51" y="3307163"/>
            <a:ext cx="1598662" cy="15986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6" y="2009305"/>
            <a:ext cx="1165898" cy="11658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6" y="4921882"/>
            <a:ext cx="1165898" cy="11658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3601" y="2043986"/>
            <a:ext cx="3771801" cy="44648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4920" y="4240870"/>
            <a:ext cx="2135509" cy="25279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9973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3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1.11111E-6 L -0.89063 0.01574 " pathEditMode="relative" rAng="0" ptsTypes="AA">
                                      <p:cBhvr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531" y="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подумай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молодець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подумай ще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319161" y="2043986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319161" y="5037963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вона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319161" y="3503284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добре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192000" y="0"/>
            <a:ext cx="111769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Вона добре </a:t>
            </a:r>
            <a:r>
              <a:rPr lang="ru-RU" sz="5400" b="1" cap="none" spc="0" dirty="0" err="1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підготувалася</a:t>
            </a:r>
            <a:r>
              <a:rPr lang="ru-RU" sz="54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до уроку.</a:t>
            </a:r>
            <a:endParaRPr lang="ru-RU" sz="5400" b="1" cap="none" spc="0" dirty="0">
              <a:ln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9731468" y="2043986"/>
            <a:ext cx="2021305" cy="72333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Старт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11117179" y="6119951"/>
            <a:ext cx="753979" cy="485330"/>
          </a:xfrm>
          <a:prstGeom prst="actionButtonForwardNex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51" y="4824501"/>
            <a:ext cx="1598662" cy="15986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6" y="2009305"/>
            <a:ext cx="1165898" cy="11658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5" y="3427902"/>
            <a:ext cx="1165898" cy="11658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3601" y="2043986"/>
            <a:ext cx="3771801" cy="44648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4920" y="4240870"/>
            <a:ext cx="2135509" cy="25279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56964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3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11111E-6 L -0.94791 0.01574 " pathEditMode="relative" rAng="0" ptsTypes="AA">
                                      <p:cBhvr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396" y="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подумай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молодець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подумай ще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319161" y="2043986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груш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319161" y="3520625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319162" y="4997264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десять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192000" y="0"/>
            <a:ext cx="76892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 err="1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5400" b="1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приніс</a:t>
            </a:r>
            <a:r>
              <a:rPr lang="ru-RU" sz="5400" b="1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десять груш</a:t>
            </a:r>
            <a:r>
              <a:rPr lang="ru-RU" sz="54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5400" b="1" cap="none" spc="0" dirty="0">
              <a:ln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9731468" y="2043986"/>
            <a:ext cx="2021305" cy="72333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Старт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11117179" y="6119951"/>
            <a:ext cx="753979" cy="485330"/>
          </a:xfrm>
          <a:prstGeom prst="actionButtonForwardNex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51" y="3307163"/>
            <a:ext cx="1598662" cy="15986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6" y="2009305"/>
            <a:ext cx="1165898" cy="11658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6" y="4921882"/>
            <a:ext cx="1165898" cy="11658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3601" y="2043986"/>
            <a:ext cx="3771801" cy="44648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4920" y="4240870"/>
            <a:ext cx="2135509" cy="25279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895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3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-1.11111E-6 L -0.82395 0.01574 " pathEditMode="relative" rAng="0" ptsTypes="AA">
                                      <p:cBhvr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198" y="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подумай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молодець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подумай ще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319162" y="3524914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урок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319162" y="2043986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вони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319162" y="4997264"/>
            <a:ext cx="3234519" cy="101513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192000" y="0"/>
            <a:ext cx="84598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Вони </a:t>
            </a:r>
            <a:r>
              <a:rPr lang="ru-RU" sz="5400" b="1" dirty="0" err="1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запізнилися</a:t>
            </a:r>
            <a:r>
              <a:rPr lang="ru-RU" sz="5400" b="1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на урок</a:t>
            </a:r>
            <a:r>
              <a:rPr lang="ru-RU" sz="5400" b="1" cap="none" spc="0" dirty="0" smtClean="0">
                <a:ln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5400" b="1" cap="none" spc="0" dirty="0">
              <a:ln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9731468" y="2043986"/>
            <a:ext cx="2021305" cy="72333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Старт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11117179" y="6119951"/>
            <a:ext cx="753979" cy="485330"/>
          </a:xfrm>
          <a:prstGeom prst="actionButtonForwardNex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52" y="1830524"/>
            <a:ext cx="1598662" cy="15986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7" y="3490233"/>
            <a:ext cx="1165898" cy="11658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76" y="4921882"/>
            <a:ext cx="1165898" cy="11658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3601" y="2043986"/>
            <a:ext cx="3771801" cy="44648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4920" y="4240870"/>
            <a:ext cx="2135509" cy="25279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089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3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11111E-6 L -0.85352 0.01945 " pathEditMode="relative" rAng="0" ptsTypes="AA">
                                      <p:cBhvr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682" y="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подумай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молодець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подумай ще!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5456" y="1851980"/>
            <a:ext cx="107877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</a:t>
            </a:r>
            <a:r>
              <a:rPr lang="de-DE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gas-kvas.com/grafic/prozrachnyj-fon/znak/22628-multjashnyj-voprositelnyj-znak-na-prozrachnom-fone-34-foto.html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знак питання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45456" y="3095776"/>
            <a:ext cx="5490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https://foni.papik.pro/5181-smajl-klass.html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смайл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клас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45456" y="2591874"/>
            <a:ext cx="68535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dirty="0">
                <a:hlinkClick r:id="rId4"/>
              </a:rPr>
              <a:t>https://</a:t>
            </a:r>
            <a:r>
              <a:rPr lang="de-DE" dirty="0" smtClean="0">
                <a:hlinkClick r:id="rId4"/>
              </a:rPr>
              <a:t>www.pngegg.com/en/png-bbcom</a:t>
            </a:r>
            <a:r>
              <a:rPr lang="uk-UA" dirty="0" smtClean="0"/>
              <a:t> </a:t>
            </a:r>
            <a:r>
              <a:rPr lang="de-DE" dirty="0" smtClean="0"/>
              <a:t> </a:t>
            </a:r>
            <a:r>
              <a:rPr lang="uk-UA" dirty="0" smtClean="0"/>
              <a:t> </a:t>
            </a:r>
            <a:r>
              <a:rPr lang="uk-UA" dirty="0" err="1" smtClean="0"/>
              <a:t>смайл</a:t>
            </a:r>
            <a:r>
              <a:rPr lang="uk-UA" dirty="0" smtClean="0"/>
              <a:t> </a:t>
            </a:r>
            <a:r>
              <a:rPr lang="uk-UA" dirty="0" smtClean="0"/>
              <a:t>сумний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45456" y="1101779"/>
            <a:ext cx="68497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https://www.cleanpng.com/png-lion-vector-graphics-royalty-free-stock-photograph-6988904</a:t>
            </a:r>
            <a:r>
              <a:rPr lang="de-DE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/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лев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383416" y="62239"/>
            <a:ext cx="29118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cap="none" spc="0" dirty="0" err="1" smtClean="0">
                <a:ln/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Джерела</a:t>
            </a:r>
            <a:endParaRPr lang="ru-RU" sz="5400" b="1" cap="none" spc="0" dirty="0">
              <a:ln/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074267" y="3599678"/>
            <a:ext cx="5117733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cap="none" spc="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Автор: Попова Л.В.,</a:t>
            </a:r>
          </a:p>
          <a:p>
            <a:pPr algn="ctr"/>
            <a:r>
              <a:rPr lang="ru-RU" sz="2000" b="1" cap="none" spc="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cap="none" spc="0" dirty="0" err="1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вчителька</a:t>
            </a:r>
            <a:r>
              <a:rPr lang="ru-RU" sz="2000" b="1" cap="none" spc="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cap="none" spc="0" dirty="0" err="1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початкових</a:t>
            </a:r>
            <a:r>
              <a:rPr lang="ru-RU" sz="2000" b="1" cap="none" spc="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cap="none" spc="0" dirty="0" err="1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класів</a:t>
            </a:r>
            <a:r>
              <a:rPr lang="ru-RU" sz="2000" b="1" cap="none" spc="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2000" b="1" cap="none" spc="0" dirty="0" err="1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Новотроїцького</a:t>
            </a:r>
            <a:r>
              <a:rPr lang="ru-RU" sz="2000" b="1" cap="none" spc="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ЗЗСО І-ІІІ ст. № 4</a:t>
            </a:r>
            <a:r>
              <a:rPr lang="uk-UA" sz="2000" b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uk-UA" sz="2000" b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Ольгинської СТГ </a:t>
            </a:r>
          </a:p>
          <a:p>
            <a:pPr algn="ctr"/>
            <a:r>
              <a:rPr lang="uk-UA" sz="2000" b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Донецької області</a:t>
            </a:r>
            <a:endParaRPr lang="ru-RU" sz="2000" b="1" cap="none" spc="0" dirty="0" smtClean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Управляющая кнопка: домой 10">
            <a:hlinkClick r:id="" action="ppaction://hlinkshowjump?jump=firstslide" highlightClick="1"/>
          </p:cNvPr>
          <p:cNvSpPr/>
          <p:nvPr/>
        </p:nvSpPr>
        <p:spPr>
          <a:xfrm>
            <a:off x="11373853" y="6128084"/>
            <a:ext cx="449178" cy="529389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45456" y="3599678"/>
            <a:ext cx="110337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dirty="0">
                <a:hlinkClick r:id="rId6"/>
              </a:rPr>
              <a:t>https://</a:t>
            </a:r>
            <a:r>
              <a:rPr lang="de-DE" dirty="0" smtClean="0">
                <a:hlinkClick r:id="rId6"/>
              </a:rPr>
              <a:t>pictures.pibig.info/31511-risunok-poljanka.html</a:t>
            </a:r>
            <a:r>
              <a:rPr lang="uk-UA" dirty="0" smtClean="0"/>
              <a:t> </a:t>
            </a:r>
            <a:r>
              <a:rPr lang="de-DE" dirty="0" smtClean="0"/>
              <a:t> </a:t>
            </a:r>
            <a:r>
              <a:rPr lang="uk-UA" dirty="0" smtClean="0"/>
              <a:t>фон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002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226</Words>
  <Application>Microsoft Office PowerPoint</Application>
  <PresentationFormat>Широкоэкранный</PresentationFormat>
  <Paragraphs>95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Учетная запись Майкрософт</dc:creator>
  <cp:lastModifiedBy>Учетная запись Майкрософт</cp:lastModifiedBy>
  <cp:revision>19</cp:revision>
  <dcterms:created xsi:type="dcterms:W3CDTF">2025-01-16T10:08:30Z</dcterms:created>
  <dcterms:modified xsi:type="dcterms:W3CDTF">2025-01-22T16:01:04Z</dcterms:modified>
</cp:coreProperties>
</file>