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60" r:id="rId5"/>
    <p:sldId id="261" r:id="rId6"/>
    <p:sldId id="273" r:id="rId7"/>
    <p:sldId id="263" r:id="rId8"/>
    <p:sldId id="274" r:id="rId9"/>
    <p:sldId id="267" r:id="rId10"/>
    <p:sldId id="266" r:id="rId11"/>
    <p:sldId id="275" r:id="rId12"/>
    <p:sldId id="271" r:id="rId13"/>
    <p:sldId id="276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8C416F-D3D1-4D67-B5D5-0D5AD29B9E30}" type="datetimeFigureOut">
              <a:rPr lang="uk-UA" smtClean="0"/>
              <a:pPr/>
              <a:t>04.04.2023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580F78-04B2-4161-B9C3-1C937D26669F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Костюк</a:t>
            </a:r>
            <a:r>
              <a:rPr lang="uk-UA" baseline="0" dirty="0" smtClean="0"/>
              <a:t> Л.С.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580F78-04B2-4161-B9C3-1C937D26669F}" type="slidenum">
              <a:rPr lang="uk-UA" smtClean="0"/>
              <a:pPr/>
              <a:t>1</a:t>
            </a:fld>
            <a:endParaRPr lang="uk-U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1920-1980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580F78-04B2-4161-B9C3-1C937D26669F}" type="slidenum">
              <a:rPr lang="uk-UA" smtClean="0"/>
              <a:pPr/>
              <a:t>2</a:t>
            </a:fld>
            <a:endParaRPr lang="uk-U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Дитинство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580F78-04B2-4161-B9C3-1C937D26669F}" type="slidenum">
              <a:rPr lang="uk-UA" smtClean="0"/>
              <a:pPr/>
              <a:t>3</a:t>
            </a:fld>
            <a:endParaRPr lang="uk-U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Міланський університет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580F78-04B2-4161-B9C3-1C937D26669F}" type="slidenum">
              <a:rPr lang="uk-UA" smtClean="0"/>
              <a:pPr/>
              <a:t>4</a:t>
            </a:fld>
            <a:endParaRPr lang="uk-U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Монолог</a:t>
            </a:r>
            <a:r>
              <a:rPr lang="uk-UA" baseline="0" dirty="0" smtClean="0"/>
              <a:t> </a:t>
            </a:r>
            <a:r>
              <a:rPr lang="uk-UA" baseline="0" dirty="0" err="1" smtClean="0"/>
              <a:t>Родарі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580F78-04B2-4161-B9C3-1C937D26669F}" type="slidenum">
              <a:rPr lang="uk-UA" smtClean="0"/>
              <a:pPr/>
              <a:t>9</a:t>
            </a:fld>
            <a:endParaRPr lang="uk-U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Казки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580F78-04B2-4161-B9C3-1C937D26669F}" type="slidenum">
              <a:rPr lang="uk-UA" smtClean="0"/>
              <a:pPr/>
              <a:t>10</a:t>
            </a:fld>
            <a:endParaRPr lang="uk-U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Цитата Радарі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580F78-04B2-4161-B9C3-1C937D26669F}" type="slidenum">
              <a:rPr lang="uk-UA" smtClean="0"/>
              <a:pPr/>
              <a:t>12</a:t>
            </a:fld>
            <a:endParaRPr lang="uk-U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04.04.2023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hyperlink" Target="https://www.google.com/url?sa=i&amp;url=https://stuki-druki.com/authors/Rodari.php&amp;psig=AOvVaw1ebmxckLwQ_PB1hQl0xx7P&amp;ust=1587395942107000&amp;source=images&amp;cd=vfe&amp;ved=0CAIQjRxqFwoTCLDG7vDk9OgCFQAAAAAdAAAAABAJ" TargetMode="External"/><Relationship Id="rId7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1.jpe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jpeg"/><Relationship Id="rId9" Type="http://schemas.openxmlformats.org/officeDocument/2006/relationships/image" Target="../media/image3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ogle.com/url?sa=i&amp;url=https://tyzhden.ua/Publication/4074&amp;psig=AOvVaw1lqdXT-uSmIm2cjDvwSRs5&amp;ust=1587399027175000&amp;source=images&amp;cd=vfe&amp;ved=0CAIQjRxqFwoTCJDw97Pw9OgCFQAAAAAdAAAAABAO" TargetMode="External"/><Relationship Id="rId13" Type="http://schemas.openxmlformats.org/officeDocument/2006/relationships/image" Target="../media/image40.jpeg"/><Relationship Id="rId3" Type="http://schemas.openxmlformats.org/officeDocument/2006/relationships/image" Target="../media/image1.jpeg"/><Relationship Id="rId7" Type="http://schemas.openxmlformats.org/officeDocument/2006/relationships/image" Target="../media/image35.jpeg"/><Relationship Id="rId12" Type="http://schemas.openxmlformats.org/officeDocument/2006/relationships/image" Target="../media/image3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google.com/url?sa=i&amp;url=https://lavkababuin.com/tort-u-nebi-389589/&amp;psig=AOvVaw263vycWeTVQmSIQu0An52W&amp;ust=1587398288835000&amp;source=images&amp;cd=vfe&amp;ved=0CAIQjRxqFwoTCIDRydTt9OgCFQAAAAAdAAAAABAD" TargetMode="External"/><Relationship Id="rId11" Type="http://schemas.openxmlformats.org/officeDocument/2006/relationships/image" Target="../media/image38.jpeg"/><Relationship Id="rId5" Type="http://schemas.openxmlformats.org/officeDocument/2006/relationships/image" Target="../media/image34.jpeg"/><Relationship Id="rId15" Type="http://schemas.openxmlformats.org/officeDocument/2006/relationships/image" Target="../media/image42.jpeg"/><Relationship Id="rId10" Type="http://schemas.openxmlformats.org/officeDocument/2006/relationships/image" Target="../media/image37.jpeg"/><Relationship Id="rId4" Type="http://schemas.openxmlformats.org/officeDocument/2006/relationships/hyperlink" Target="https://www.google.com/url?sa=i&amp;url=https://bestsellers.com.ua/detskaja-literatura/7280----.html&amp;psig=AOvVaw3AJN-mJyE8KkYh160pG1j1&amp;ust=1587397936208000&amp;source=images&amp;cd=vfe&amp;ved=0CAIQjRxqFwoTCKiSrKrs9OgCFQAAAAAdAAAAABAD" TargetMode="External"/><Relationship Id="rId9" Type="http://schemas.openxmlformats.org/officeDocument/2006/relationships/image" Target="../media/image36.jpeg"/><Relationship Id="rId14" Type="http://schemas.openxmlformats.org/officeDocument/2006/relationships/image" Target="../media/image41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jpeg"/><Relationship Id="rId5" Type="http://schemas.openxmlformats.org/officeDocument/2006/relationships/image" Target="../media/image39.jpeg"/><Relationship Id="rId4" Type="http://schemas.openxmlformats.org/officeDocument/2006/relationships/image" Target="../media/image4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HOME\Desktop\1642206152_1-damion-club-p-krasivii-fon-s-knigami-dlya-prezentatsii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69542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14282" y="4929198"/>
            <a:ext cx="864399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5400" b="1" cap="none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Джанні Родарі</a:t>
            </a:r>
            <a:endParaRPr lang="uk-UA" sz="5400" b="1" cap="none" spc="50" dirty="0">
              <a:ln w="11430"/>
              <a:solidFill>
                <a:srgbClr val="0070C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285728"/>
            <a:ext cx="9144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5400" b="1" cap="none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Життя і творчість </a:t>
            </a:r>
            <a:endParaRPr lang="uk-UA" sz="5400" b="1" cap="none" spc="50" dirty="0">
              <a:ln w="11430"/>
              <a:solidFill>
                <a:srgbClr val="0070C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" name="Рисунок 8" descr="Карта городов Италии с возможностью скачать и распечатать - OrangeSmile.com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76810">
            <a:off x="5929322" y="1714488"/>
            <a:ext cx="2286016" cy="264320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21508" name="Picture 4" descr="Біографія Джанні Родарі Італійський казкар 2023 Джанні родарі (1920 – 1980)  - дитяча література - світ літератури."/>
          <p:cNvPicPr>
            <a:picLocks noChangeAspect="1" noChangeArrowheads="1"/>
          </p:cNvPicPr>
          <p:nvPr/>
        </p:nvPicPr>
        <p:blipFill>
          <a:blip r:embed="rId5">
            <a:lum bright="-10000" contrast="10000"/>
          </a:blip>
          <a:srcRect/>
          <a:stretch>
            <a:fillRect/>
          </a:stretch>
        </p:blipFill>
        <p:spPr bwMode="auto">
          <a:xfrm>
            <a:off x="785786" y="1500174"/>
            <a:ext cx="4514850" cy="3381375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HOME\Desktop\1642206152_1-damion-club-p-krasivii-fon-s-knigami-dlya-prezentatsii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42844" y="1000108"/>
            <a:ext cx="864399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Італійський письменник, журналіст</a:t>
            </a:r>
            <a:r>
              <a:rPr lang="uk-U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715140" y="4786322"/>
            <a:ext cx="17859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(1920-1980)</a:t>
            </a:r>
            <a:endParaRPr lang="uk-UA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143108" y="0"/>
            <a:ext cx="503820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Джанні</a:t>
            </a:r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Родарі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9458" name="Picture 2" descr="Урок. Джанні Родарі &quot;Листівки з видами міст&quot;"/>
          <p:cNvPicPr>
            <a:picLocks noChangeAspect="1" noChangeArrowheads="1"/>
          </p:cNvPicPr>
          <p:nvPr/>
        </p:nvPicPr>
        <p:blipFill>
          <a:blip r:embed="rId4">
            <a:lum bright="-10000" contrast="10000"/>
          </a:blip>
          <a:srcRect/>
          <a:stretch>
            <a:fillRect/>
          </a:stretch>
        </p:blipFill>
        <p:spPr bwMode="auto">
          <a:xfrm flipH="1">
            <a:off x="6286512" y="1643050"/>
            <a:ext cx="2143140" cy="2989118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357158" y="1785926"/>
            <a:ext cx="492922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Найбільше визнання отримав завдяки казкам і книжкам для дітей. </a:t>
            </a:r>
          </a:p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Твори Джанні Родарі перекладені багатьма мовами світу.</a:t>
            </a:r>
            <a:endParaRPr lang="uk-UA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62" name="Picture 6" descr="Віртуальні виставки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 l="26254" t="17554"/>
          <a:stretch>
            <a:fillRect/>
          </a:stretch>
        </p:blipFill>
        <p:spPr bwMode="auto">
          <a:xfrm>
            <a:off x="285720" y="4071942"/>
            <a:ext cx="3948115" cy="24288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HOME\Desktop\1642206152_1-damion-club-p-krasivii-fon-s-knigami-dlya-prezentatsii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357554" y="214290"/>
            <a:ext cx="5500726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Джaнні</a:t>
            </a:r>
            <a:r>
              <a:rPr lang="uk-UA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Франческо</a:t>
            </a:r>
            <a:r>
              <a:rPr lang="uk-UA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Родарі </a:t>
            </a: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народився в містечку </a:t>
            </a:r>
            <a:r>
              <a:rPr lang="uk-UA" sz="2000" dirty="0" err="1" smtClean="0">
                <a:latin typeface="Times New Roman" pitchFamily="18" charset="0"/>
                <a:cs typeface="Times New Roman" pitchFamily="18" charset="0"/>
              </a:rPr>
              <a:t>Оменья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 (Північна Італія) у родині пекаря. Коли синові було близько 10 років, власник невеликої пекарні Джузеппе Родарі помер. Джанні і його два брати, </a:t>
            </a:r>
            <a:r>
              <a:rPr lang="uk-UA" sz="2000" dirty="0" err="1" smtClean="0">
                <a:latin typeface="Times New Roman" pitchFamily="18" charset="0"/>
                <a:cs typeface="Times New Roman" pitchFamily="18" charset="0"/>
              </a:rPr>
              <a:t>Чезаре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uk-UA" sz="2000" dirty="0" err="1" smtClean="0">
                <a:latin typeface="Times New Roman" pitchFamily="18" charset="0"/>
                <a:cs typeface="Times New Roman" pitchFamily="18" charset="0"/>
              </a:rPr>
              <a:t>Маріо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, виховувала мати в її рідному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селі, яка працювала на різних фабриках робітницею, а згодом – служницею у багатих.</a:t>
            </a:r>
            <a:endParaRPr lang="uk-UA" sz="2000" i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139952" y="386104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dirty="0" smtClean="0"/>
              <a:t>    </a:t>
            </a:r>
            <a:endParaRPr lang="uk-UA" sz="2000" i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2143108" y="500042"/>
            <a:ext cx="503820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7410" name="Picture 2" descr="Джанни Родари - биография и произведения писателя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642917"/>
            <a:ext cx="2500330" cy="33819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Прямоугольник 10"/>
          <p:cNvSpPr/>
          <p:nvPr/>
        </p:nvSpPr>
        <p:spPr>
          <a:xfrm>
            <a:off x="142844" y="4929198"/>
            <a:ext cx="500066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i="1" dirty="0" smtClean="0">
                <a:latin typeface="Times New Roman" pitchFamily="18" charset="0"/>
                <a:cs typeface="Times New Roman" pitchFamily="18" charset="0"/>
              </a:rPr>
              <a:t>Мріяв стати художником, потім захоплювався музикою, а пізніше мріяв стати винахідником іграшок. І не звичайних, а зовсім нових, неймовірних, які б змогли бути цікавими дуже довго.</a:t>
            </a:r>
            <a:endParaRPr lang="uk-UA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Рисунок 11" descr="Краткая биография Джанни Родари для школьников"/>
          <p:cNvPicPr/>
          <p:nvPr/>
        </p:nvPicPr>
        <p:blipFill>
          <a:blip r:embed="rId5"/>
          <a:srcRect l="51014" t="14360" r="1821" b="5536"/>
          <a:stretch>
            <a:fillRect/>
          </a:stretch>
        </p:blipFill>
        <p:spPr bwMode="auto">
          <a:xfrm>
            <a:off x="7000892" y="3071810"/>
            <a:ext cx="1714512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4" descr="Родинне дерево png | PNGWing"/>
          <p:cNvPicPr>
            <a:picLocks noChangeAspect="1" noChangeArrowheads="1"/>
          </p:cNvPicPr>
          <p:nvPr/>
        </p:nvPicPr>
        <p:blipFill>
          <a:blip r:embed="rId6"/>
          <a:srcRect b="10714"/>
          <a:stretch>
            <a:fillRect/>
          </a:stretch>
        </p:blipFill>
        <p:spPr bwMode="auto">
          <a:xfrm>
            <a:off x="3846188" y="3071810"/>
            <a:ext cx="1577340" cy="164307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>
    <p:pull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HOME\Desktop\1642206152_1-damion-club-p-krasivii-fon-s-knigami-dlya-prezentatsii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786182" y="285728"/>
            <a:ext cx="5143536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 Після закінчення школи Джанні вступив до семінарії, провчився там три роки і отримав диплом вчителя.</a:t>
            </a:r>
          </a:p>
          <a:p>
            <a:pPr>
              <a:buFont typeface="Arial" pitchFamily="34" charset="0"/>
              <a:buChar char="•"/>
            </a:pP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 У 17 років він уже викладав у початкових класах.</a:t>
            </a:r>
          </a:p>
          <a:p>
            <a:pPr>
              <a:buFont typeface="Arial" pitchFamily="34" charset="0"/>
              <a:buChar char="•"/>
            </a:pP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 У 19 років вступив на навчання до Міланського університету. </a:t>
            </a:r>
            <a:endParaRPr lang="uk-UA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000496" y="4857760"/>
            <a:ext cx="257176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1600" b="1" i="1" dirty="0" smtClean="0">
                <a:latin typeface="Times New Roman" pitchFamily="18" charset="0"/>
                <a:cs typeface="Times New Roman" pitchFamily="18" charset="0"/>
              </a:rPr>
              <a:t>Міланський університет</a:t>
            </a:r>
            <a:endParaRPr lang="uk-UA" sz="16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6" name="Picture 4" descr="Джанни Родари"/>
          <p:cNvPicPr>
            <a:picLocks noChangeAspect="1" noChangeArrowheads="1"/>
          </p:cNvPicPr>
          <p:nvPr/>
        </p:nvPicPr>
        <p:blipFill>
          <a:blip r:embed="rId4">
            <a:lum bright="-10000"/>
          </a:blip>
          <a:srcRect/>
          <a:stretch>
            <a:fillRect/>
          </a:stretch>
        </p:blipFill>
        <p:spPr bwMode="auto">
          <a:xfrm>
            <a:off x="500034" y="357166"/>
            <a:ext cx="3000396" cy="3075405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4100" name="Picture 4" descr="University of Milan — Teletyp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9058" y="2786058"/>
            <a:ext cx="3640726" cy="171923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102" name="Picture 6" descr="Университет милана редакционное изображение. изображение насчитывающей  ведущего - 14446383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7158" y="3929067"/>
            <a:ext cx="3538393" cy="235745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104" name="Picture 8" descr="Престижные частные университеты Италии. |"/>
          <p:cNvPicPr>
            <a:picLocks noChangeAspect="1" noChangeArrowheads="1"/>
          </p:cNvPicPr>
          <p:nvPr/>
        </p:nvPicPr>
        <p:blipFill>
          <a:blip r:embed="rId7">
            <a:lum bright="-10000" contrast="10000"/>
          </a:blip>
          <a:srcRect t="10000"/>
          <a:stretch>
            <a:fillRect/>
          </a:stretch>
        </p:blipFill>
        <p:spPr bwMode="auto">
          <a:xfrm>
            <a:off x="6572264" y="4572008"/>
            <a:ext cx="2357422" cy="159125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pull dir="r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C:\Users\HOME\Desktop\1642206152_1-damion-club-p-krasivii-fon-s-knigami-dlya-prezentatsii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714744" y="357166"/>
            <a:ext cx="507209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Йому подобалося працювати з дітьми, придумувати для своїх учнів кумедні та повчальні історії.</a:t>
            </a:r>
          </a:p>
        </p:txBody>
      </p:sp>
      <p:pic>
        <p:nvPicPr>
          <p:cNvPr id="4098" name="Picture 2" descr="Джанни Родари - биография, информация, личная жизнь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lum bright="-10000"/>
          </a:blip>
          <a:srcRect/>
          <a:stretch>
            <a:fillRect/>
          </a:stretch>
        </p:blipFill>
        <p:spPr bwMode="auto">
          <a:xfrm>
            <a:off x="285720" y="500042"/>
            <a:ext cx="2928958" cy="33870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266" name="Picture 2" descr="С нами Джанни Родари"/>
          <p:cNvPicPr>
            <a:picLocks noChangeAspect="1" noChangeArrowheads="1"/>
          </p:cNvPicPr>
          <p:nvPr/>
        </p:nvPicPr>
        <p:blipFill>
          <a:blip r:embed="rId5"/>
          <a:srcRect t="6396"/>
          <a:stretch>
            <a:fillRect/>
          </a:stretch>
        </p:blipFill>
        <p:spPr bwMode="auto">
          <a:xfrm>
            <a:off x="4143372" y="3857628"/>
            <a:ext cx="2228454" cy="15908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270" name="Picture 6" descr="14 цитат Джанні Родарі про устрій світу"/>
          <p:cNvPicPr>
            <a:picLocks noChangeAspect="1" noChangeArrowheads="1"/>
          </p:cNvPicPr>
          <p:nvPr/>
        </p:nvPicPr>
        <p:blipFill>
          <a:blip r:embed="rId6">
            <a:lum contrast="10000"/>
          </a:blip>
          <a:srcRect/>
          <a:stretch>
            <a:fillRect/>
          </a:stretch>
        </p:blipFill>
        <p:spPr bwMode="auto">
          <a:xfrm>
            <a:off x="3643306" y="1643050"/>
            <a:ext cx="3000396" cy="19331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365" name="Picture 5" descr="Джанни родари портрет - 79 фото"/>
          <p:cNvPicPr>
            <a:picLocks noChangeAspect="1" noChangeArrowheads="1"/>
          </p:cNvPicPr>
          <p:nvPr/>
        </p:nvPicPr>
        <p:blipFill>
          <a:blip r:embed="rId7">
            <a:lum contrast="10000"/>
          </a:blip>
          <a:srcRect/>
          <a:stretch>
            <a:fillRect/>
          </a:stretch>
        </p:blipFill>
        <p:spPr bwMode="auto">
          <a:xfrm>
            <a:off x="285720" y="4071942"/>
            <a:ext cx="3207889" cy="18049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367" name="Picture 7" descr="Джанни Родари: «Я пытался делать игрушки из слов»/Писатели/Библиотека"/>
          <p:cNvPicPr>
            <a:picLocks noChangeAspect="1" noChangeArrowheads="1"/>
          </p:cNvPicPr>
          <p:nvPr/>
        </p:nvPicPr>
        <p:blipFill>
          <a:blip r:embed="rId8">
            <a:lum contrast="10000"/>
          </a:blip>
          <a:srcRect/>
          <a:stretch>
            <a:fillRect/>
          </a:stretch>
        </p:blipFill>
        <p:spPr bwMode="auto">
          <a:xfrm>
            <a:off x="6858016" y="1714488"/>
            <a:ext cx="2095498" cy="27146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Прямоугольник 8"/>
          <p:cNvSpPr/>
          <p:nvPr/>
        </p:nvSpPr>
        <p:spPr>
          <a:xfrm>
            <a:off x="285720" y="6000768"/>
            <a:ext cx="321471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Він завжди пам’ятав своїх колишніх учнів</a:t>
            </a:r>
            <a:endParaRPr lang="uk-UA" dirty="0"/>
          </a:p>
        </p:txBody>
      </p:sp>
    </p:spTree>
  </p:cSld>
  <p:clrMapOvr>
    <a:masterClrMapping/>
  </p:clrMapOvr>
  <p:transition>
    <p:zo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C:\Users\HOME\Desktop\1642206152_1-damion-club-p-krasivii-fon-s-knigami-dlya-prezentatsii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57158" y="214290"/>
            <a:ext cx="514353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У 28 років почав працювати журналістом у виданні «</a:t>
            </a:r>
            <a:r>
              <a:rPr lang="uk-UA" sz="2200" dirty="0" err="1" smtClean="0">
                <a:latin typeface="Times New Roman" pitchFamily="18" charset="0"/>
                <a:cs typeface="Times New Roman" pitchFamily="18" charset="0"/>
              </a:rPr>
              <a:t>Уніта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» і водночас розпочав писати оповідання для дітей. У 30 років був призначений редактором нового італійського щотижневого дитячого журналу «Піонер». </a:t>
            </a:r>
            <a:endParaRPr lang="uk-UA" sz="2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5842" name="Picture 2" descr="Виповнилося 100 років від дня народження Джанні Родарі - Korrespondent.n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373786">
            <a:off x="5646442" y="349547"/>
            <a:ext cx="3033726" cy="23175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5844" name="Picture 4" descr="Джанни Родари - фото, биография, личная жизнь, причина смерти, книги - 24СМИ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786" y="2500306"/>
            <a:ext cx="3143272" cy="2234582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4357686" y="2928934"/>
            <a:ext cx="442915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І через рік опублікував свої перші твори: </a:t>
            </a:r>
            <a:r>
              <a:rPr lang="uk-UA" sz="2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«Книжка веселих віршів» 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uk-UA" sz="2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«Пригоди </a:t>
            </a:r>
            <a:r>
              <a:rPr lang="uk-UA" sz="2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Цибуліно</a:t>
            </a:r>
            <a:r>
              <a:rPr lang="uk-UA" sz="2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».</a:t>
            </a:r>
            <a:endParaRPr lang="uk-UA" sz="2200" dirty="0">
              <a:solidFill>
                <a:srgbClr val="FF0000"/>
              </a:solidFill>
            </a:endParaRPr>
          </a:p>
        </p:txBody>
      </p:sp>
      <p:pic>
        <p:nvPicPr>
          <p:cNvPr id="35846" name="Picture 6" descr="Джанні Родарі - популярні книги в онлайн-магазині книг"/>
          <p:cNvPicPr>
            <a:picLocks noChangeAspect="1" noChangeArrowheads="1"/>
          </p:cNvPicPr>
          <p:nvPr/>
        </p:nvPicPr>
        <p:blipFill>
          <a:blip r:embed="rId5">
            <a:lum bright="-10000" contrast="10000"/>
          </a:blip>
          <a:srcRect/>
          <a:stretch>
            <a:fillRect/>
          </a:stretch>
        </p:blipFill>
        <p:spPr bwMode="auto">
          <a:xfrm>
            <a:off x="285720" y="4429132"/>
            <a:ext cx="1609725" cy="2309812"/>
          </a:xfrm>
          <a:prstGeom prst="rect">
            <a:avLst/>
          </a:prstGeom>
          <a:noFill/>
        </p:spPr>
      </p:pic>
      <p:pic>
        <p:nvPicPr>
          <p:cNvPr id="8" name="Рисунок 7" descr="Приключенията на Лукчо” от Джани Родари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643174" y="4429132"/>
            <a:ext cx="1571636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3" name="Picture 7" descr="Чиполлино - биография, главные герои и сюжет - 24СМИ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flipH="1">
            <a:off x="5786446" y="4071942"/>
            <a:ext cx="1687321" cy="2252661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1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C:\Users\HOME\Desktop\1642206152_1-damion-club-p-krasivii-fon-s-knigami-dlya-prezentatsii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571472" y="214290"/>
            <a:ext cx="807249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</a:t>
            </a:r>
            <a:r>
              <a:rPr lang="ru-RU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Пригоди</a:t>
            </a:r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Цибуліно</a:t>
            </a:r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»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28662" y="1214422"/>
            <a:ext cx="764386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Це казкове оповідання розповідає про пригоди казкових овочів, </a:t>
            </a:r>
          </a:p>
          <a:p>
            <a:pPr algn="ctr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про боротьбу </a:t>
            </a:r>
            <a:r>
              <a:rPr lang="uk-UA" b="1" dirty="0" err="1" smtClean="0">
                <a:latin typeface="Times New Roman" pitchFamily="18" charset="0"/>
                <a:cs typeface="Times New Roman" pitchFamily="18" charset="0"/>
              </a:rPr>
              <a:t>Цибуліно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 та його друзів проти принца Лимона </a:t>
            </a:r>
          </a:p>
          <a:p>
            <a:pPr algn="ctr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та синьйора Помідора</a:t>
            </a:r>
            <a:r>
              <a:rPr lang="uk-UA" dirty="0" smtClean="0"/>
              <a:t>.</a:t>
            </a:r>
            <a:endParaRPr lang="uk-UA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0" y="2285992"/>
            <a:ext cx="392905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Первісна назва оповідання була </a:t>
            </a:r>
            <a:r>
              <a:rPr lang="uk-UA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«Роман про </a:t>
            </a:r>
            <a:r>
              <a:rPr lang="uk-UA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Цибуліно</a:t>
            </a:r>
            <a:r>
              <a:rPr lang="uk-UA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uk-UA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18" name="AutoShape 2" descr="Книга «Пригоди Цибуліно» – Джанні Родарі, купити за ціною 110 на YAKABOO:  978-966-459-393-6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9220" name="Picture 4" descr="Родарі Джанні - Пригоди Цибуліно | Книжкова Хата - магазин цікавих книг! м.  Коломия, вул. Чорновола, 51"/>
          <p:cNvPicPr>
            <a:picLocks noChangeAspect="1" noChangeArrowheads="1"/>
          </p:cNvPicPr>
          <p:nvPr/>
        </p:nvPicPr>
        <p:blipFill>
          <a:blip r:embed="rId3">
            <a:lum bright="-10000" contrast="10000"/>
          </a:blip>
          <a:srcRect/>
          <a:stretch>
            <a:fillRect/>
          </a:stretch>
        </p:blipFill>
        <p:spPr bwMode="auto">
          <a:xfrm rot="21072781">
            <a:off x="1239096" y="3220389"/>
            <a:ext cx="2198624" cy="3297936"/>
          </a:xfrm>
          <a:prstGeom prst="rect">
            <a:avLst/>
          </a:prstGeom>
          <a:noFill/>
        </p:spPr>
      </p:pic>
      <p:pic>
        <p:nvPicPr>
          <p:cNvPr id="13315" name="Picture 3" descr="Пригоди Цибуліно (Скорочено) - Родарі Дж. - Dovidka.biz.u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43371" y="2427144"/>
            <a:ext cx="4714909" cy="286262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>
    <p:wheel spokes="8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C:\Users\HOME\Desktop\1642206152_1-damion-club-p-krasivii-fon-s-knigami-dlya-prezentatsii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6866" name="Picture 2" descr="Джанні Родарі &quot;Пригоди Цибуліно&quot; (уривок) | Тест з літературного читання –  «На Урок»"/>
          <p:cNvPicPr>
            <a:picLocks noChangeAspect="1" noChangeArrowheads="1"/>
          </p:cNvPicPr>
          <p:nvPr/>
        </p:nvPicPr>
        <p:blipFill>
          <a:blip r:embed="rId3">
            <a:lum bright="-10000"/>
          </a:blip>
          <a:srcRect/>
          <a:stretch>
            <a:fillRect/>
          </a:stretch>
        </p:blipFill>
        <p:spPr bwMode="auto">
          <a:xfrm>
            <a:off x="3214679" y="2275548"/>
            <a:ext cx="2714644" cy="2092539"/>
          </a:xfrm>
          <a:prstGeom prst="rect">
            <a:avLst/>
          </a:prstGeom>
          <a:noFill/>
        </p:spPr>
      </p:pic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500034" y="285728"/>
            <a:ext cx="8429684" cy="178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Цибулоне</a:t>
            </a:r>
            <a:r>
              <a:rPr kumimoji="0" lang="uk-UA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кидають до в’язниці за те, що він наступив на ногу принцові Лимону. У неволі він бачить, що до в’язниці потрапляють лише чесні овочі, а всі бандити служать Лимону.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Син </a:t>
            </a:r>
            <a:r>
              <a:rPr kumimoji="0" lang="uk-UA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Цибулоне</a:t>
            </a:r>
            <a:r>
              <a:rPr kumimoji="0" lang="uk-UA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uk-UA" sz="2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Цибуліно</a:t>
            </a:r>
            <a:r>
              <a:rPr kumimoji="0" lang="uk-UA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відвідує батька, який дає настанову добре вивчитися. Тож </a:t>
            </a:r>
            <a:r>
              <a:rPr kumimoji="0" lang="uk-UA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Цибуліно</a:t>
            </a:r>
            <a:r>
              <a:rPr kumimoji="0" lang="uk-UA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вирушає на пошуки хороших учителів. </a:t>
            </a:r>
            <a:endParaRPr kumimoji="0" lang="uk-UA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2290" name="Picture 2" descr="Джанні Родарі &quot;Пригоди Цибуліно&quot; — Освіта Вінниччини"/>
          <p:cNvPicPr>
            <a:picLocks noChangeAspect="1" noChangeArrowheads="1"/>
          </p:cNvPicPr>
          <p:nvPr/>
        </p:nvPicPr>
        <p:blipFill>
          <a:blip r:embed="rId4">
            <a:lum bright="-10000"/>
          </a:blip>
          <a:srcRect/>
          <a:stretch>
            <a:fillRect/>
          </a:stretch>
        </p:blipFill>
        <p:spPr bwMode="auto">
          <a:xfrm>
            <a:off x="285720" y="2214554"/>
            <a:ext cx="2857520" cy="4205067"/>
          </a:xfrm>
          <a:prstGeom prst="rect">
            <a:avLst/>
          </a:prstGeom>
          <a:noFill/>
        </p:spPr>
      </p:pic>
      <p:pic>
        <p:nvPicPr>
          <p:cNvPr id="12293" name="Picture 5" descr="Дж. Родарі &quot;Пригоди Цибуліно&quot;. | Тест на 14 запитань. Літературне читання"/>
          <p:cNvPicPr>
            <a:picLocks noChangeAspect="1" noChangeArrowheads="1"/>
          </p:cNvPicPr>
          <p:nvPr/>
        </p:nvPicPr>
        <p:blipFill>
          <a:blip r:embed="rId5">
            <a:lum bright="-10000"/>
          </a:blip>
          <a:srcRect/>
          <a:stretch>
            <a:fillRect/>
          </a:stretch>
        </p:blipFill>
        <p:spPr bwMode="auto">
          <a:xfrm>
            <a:off x="5961880" y="3429000"/>
            <a:ext cx="3029729" cy="2081212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C:\Users\HOME\Desktop\1642206152_1-damion-club-p-krasivii-fon-s-knigami-dlya-prezentatsii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786182" y="428604"/>
            <a:ext cx="500066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i="1" dirty="0" smtClean="0"/>
              <a:t>     </a:t>
            </a:r>
            <a:r>
              <a:rPr lang="uk-UA" sz="2000" b="1" i="1" dirty="0" err="1" smtClean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uk-UA" sz="2000" b="1" dirty="0" err="1" smtClean="0">
                <a:latin typeface="Times New Roman" pitchFamily="18" charset="0"/>
                <a:cs typeface="Times New Roman" pitchFamily="18" charset="0"/>
              </a:rPr>
              <a:t>Багато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 років тому я зібрав історії, які почув від фруктів на ринку. Я записав їх, і вийшла книга. Коли я її перечитав, я побачив, що це була розповідь не тільки про помідор і лимони, петрушку та горошку. Це вийшла повість про людей. Я впевнений, що у всіх предметах, які нас оточують, таяться правдиві </a:t>
            </a:r>
            <a:r>
              <a:rPr lang="uk-UA" sz="2000" b="1" dirty="0" err="1" smtClean="0">
                <a:latin typeface="Times New Roman" pitchFamily="18" charset="0"/>
                <a:cs typeface="Times New Roman" pitchFamily="18" charset="0"/>
              </a:rPr>
              <a:t>історії”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215074" y="3071810"/>
            <a:ext cx="235745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Джанні Родарі</a:t>
            </a:r>
            <a:endParaRPr lang="uk-UA" sz="2400" i="1" dirty="0">
              <a:solidFill>
                <a:srgbClr val="C00000"/>
              </a:solidFill>
            </a:endParaRPr>
          </a:p>
        </p:txBody>
      </p:sp>
      <p:pic>
        <p:nvPicPr>
          <p:cNvPr id="11269" name="Picture 5" descr="Пригоди Цибуліно (Джанні Родарі) купить книгу в Киеве и Украине. ISBN  978-966-459-393-6"/>
          <p:cNvPicPr>
            <a:picLocks noChangeAspect="1" noChangeArrowheads="1"/>
          </p:cNvPicPr>
          <p:nvPr/>
        </p:nvPicPr>
        <p:blipFill>
          <a:blip r:embed="rId4">
            <a:lum contrast="10000"/>
          </a:blip>
          <a:srcRect/>
          <a:stretch>
            <a:fillRect/>
          </a:stretch>
        </p:blipFill>
        <p:spPr bwMode="auto">
          <a:xfrm rot="21362465">
            <a:off x="757298" y="291620"/>
            <a:ext cx="2357454" cy="3395073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slope"/>
          </a:sp3d>
        </p:spPr>
      </p:pic>
      <p:pic>
        <p:nvPicPr>
          <p:cNvPr id="8" name="Рисунок 7" descr="Персонажи чипполино - фото и картинки abrakadabra.fun"/>
          <p:cNvPicPr/>
          <p:nvPr/>
        </p:nvPicPr>
        <p:blipFill>
          <a:blip r:embed="rId5" cstate="print">
            <a:lum bright="-10000"/>
          </a:blip>
          <a:srcRect/>
          <a:stretch>
            <a:fillRect/>
          </a:stretch>
        </p:blipFill>
        <p:spPr bwMode="auto">
          <a:xfrm>
            <a:off x="3857620" y="3357562"/>
            <a:ext cx="1428760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Земляничка - героиня сказки про Чипполино"/>
          <p:cNvPicPr/>
          <p:nvPr/>
        </p:nvPicPr>
        <p:blipFill>
          <a:blip r:embed="rId6" cstate="print">
            <a:lum bright="-10000"/>
          </a:blip>
          <a:srcRect/>
          <a:stretch>
            <a:fillRect/>
          </a:stretch>
        </p:blipFill>
        <p:spPr bwMode="auto">
          <a:xfrm>
            <a:off x="7572396" y="3786190"/>
            <a:ext cx="1214446" cy="1637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Редиска | Чиполлино Вики | Fandom"/>
          <p:cNvPicPr/>
          <p:nvPr/>
        </p:nvPicPr>
        <p:blipFill>
          <a:blip r:embed="rId7" cstate="print">
            <a:lum contrast="10000"/>
          </a:blip>
          <a:srcRect l="20720" r="15333"/>
          <a:stretch>
            <a:fillRect/>
          </a:stretch>
        </p:blipFill>
        <p:spPr bwMode="auto">
          <a:xfrm flipH="1">
            <a:off x="2714612" y="4714884"/>
            <a:ext cx="1000132" cy="1669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Рисунок 15" descr="Лимон, принц из сказки о Чиполлино"/>
          <p:cNvPicPr/>
          <p:nvPr/>
        </p:nvPicPr>
        <p:blipFill>
          <a:blip r:embed="rId8">
            <a:lum bright="-10000"/>
          </a:blip>
          <a:srcRect/>
          <a:stretch>
            <a:fillRect/>
          </a:stretch>
        </p:blipFill>
        <p:spPr bwMode="auto">
          <a:xfrm>
            <a:off x="142844" y="4000504"/>
            <a:ext cx="2571768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Рисунок 16" descr="Приключения Чиполлино: Краткое содержание по главам «"/>
          <p:cNvPicPr/>
          <p:nvPr/>
        </p:nvPicPr>
        <p:blipFill>
          <a:blip r:embed="rId9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5715008" y="4000504"/>
            <a:ext cx="1428760" cy="20512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8" name="AutoShape 6" descr="Чиполлино: серии, интересные факты, герои, озвучка | Союзмультфильм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</p:spTree>
  </p:cSld>
  <p:clrMapOvr>
    <a:masterClrMapping/>
  </p:clrMapOvr>
  <p:transition>
    <p:strips dir="r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C:\Users\HOME\Desktop\1642206152_1-damion-club-p-krasivii-fon-s-knigami-dlya-prezentatsii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9702" name="Picture 6" descr="Джельсоміно в Країні брехунів | купити книгу в Києві | BestSellers ...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lum bright="-10000" contrast="10000"/>
          </a:blip>
          <a:srcRect l="8108" r="8108"/>
          <a:stretch>
            <a:fillRect/>
          </a:stretch>
        </p:blipFill>
        <p:spPr bwMode="auto">
          <a:xfrm>
            <a:off x="142844" y="642918"/>
            <a:ext cx="1643074" cy="2089942"/>
          </a:xfrm>
          <a:prstGeom prst="rect">
            <a:avLst/>
          </a:prstGeom>
          <a:noFill/>
        </p:spPr>
      </p:pic>
      <p:pic>
        <p:nvPicPr>
          <p:cNvPr id="29706" name="Picture 10" descr="Торт у небі, Джанни Родари (Махаон) купить книгу 978-617-526-127-9 ...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lum bright="-10000" contrast="10000"/>
          </a:blip>
          <a:srcRect l="11008" r="9182"/>
          <a:stretch>
            <a:fillRect/>
          </a:stretch>
        </p:blipFill>
        <p:spPr bwMode="auto">
          <a:xfrm>
            <a:off x="5786446" y="1142984"/>
            <a:ext cx="1571636" cy="2143140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4067944" y="332656"/>
            <a:ext cx="18473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uk-UA" sz="4000" dirty="0"/>
          </a:p>
        </p:txBody>
      </p:sp>
      <p:pic>
        <p:nvPicPr>
          <p:cNvPr id="29710" name="Picture 14" descr="Український тиждень, Тиждень.ua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 l="6842"/>
          <a:stretch>
            <a:fillRect/>
          </a:stretch>
        </p:blipFill>
        <p:spPr bwMode="auto">
          <a:xfrm>
            <a:off x="7429520" y="642918"/>
            <a:ext cx="1571635" cy="2071702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1071538" y="0"/>
            <a:ext cx="714380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Казки </a:t>
            </a:r>
            <a:r>
              <a:rPr lang="ru-RU" sz="4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Джанні</a:t>
            </a:r>
            <a:r>
              <a:rPr lang="ru-RU" sz="4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Родарі</a:t>
            </a:r>
            <a:endParaRPr lang="ru-RU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146" name="Picture 2" descr="Країна Чудес - Пригоди Цибуліно &quot;Септіма&quot; (укр.) - Купити Дешево з  доставкою по Україні - nosorog.net.ua"/>
          <p:cNvPicPr>
            <a:picLocks noChangeAspect="1" noChangeArrowheads="1"/>
          </p:cNvPicPr>
          <p:nvPr/>
        </p:nvPicPr>
        <p:blipFill>
          <a:blip r:embed="rId10">
            <a:lum bright="-10000" contrast="10000"/>
          </a:blip>
          <a:srcRect l="19651" t="4913" r="18122" b="5021"/>
          <a:stretch>
            <a:fillRect/>
          </a:stretch>
        </p:blipFill>
        <p:spPr bwMode="auto">
          <a:xfrm>
            <a:off x="214282" y="3429000"/>
            <a:ext cx="2132781" cy="3086920"/>
          </a:xfrm>
          <a:prstGeom prst="rect">
            <a:avLst/>
          </a:prstGeom>
          <a:noFill/>
        </p:spPr>
      </p:pic>
      <p:pic>
        <p:nvPicPr>
          <p:cNvPr id="6148" name="Picture 4" descr="Подорож «Блакитної стріли» - купити в інтернет-магазині книг bookchef.ua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857356" y="1285860"/>
            <a:ext cx="1552205" cy="2071702"/>
          </a:xfrm>
          <a:prstGeom prst="rect">
            <a:avLst/>
          </a:prstGeom>
          <a:noFill/>
        </p:spPr>
      </p:pic>
      <p:pic>
        <p:nvPicPr>
          <p:cNvPr id="6152" name="Picture 8" descr="Родарі Джанні - Велика книга казок | Книжкова Хата - магазин цікавих книг!  м. Коломия, вул. Чорновола, 51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4786314" y="3314900"/>
            <a:ext cx="1857388" cy="2609631"/>
          </a:xfrm>
          <a:prstGeom prst="rect">
            <a:avLst/>
          </a:prstGeom>
          <a:noFill/>
        </p:spPr>
      </p:pic>
      <p:pic>
        <p:nvPicPr>
          <p:cNvPr id="6154" name="Picture 10" descr="Все книги Джанни Родари | Читать онлайн лучшие книги автора на Литрес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6929454" y="3429000"/>
            <a:ext cx="2096712" cy="3071810"/>
          </a:xfrm>
          <a:prstGeom prst="rect">
            <a:avLst/>
          </a:prstGeom>
          <a:noFill/>
        </p:spPr>
      </p:pic>
      <p:pic>
        <p:nvPicPr>
          <p:cNvPr id="9219" name="Picture 3" descr="Джанні Родарі — Вікіпедія"/>
          <p:cNvPicPr>
            <a:picLocks noChangeAspect="1" noChangeArrowheads="1"/>
          </p:cNvPicPr>
          <p:nvPr/>
        </p:nvPicPr>
        <p:blipFill>
          <a:blip r:embed="rId14"/>
          <a:srcRect l="12557" t="4275" r="12103" b="5958"/>
          <a:stretch>
            <a:fillRect/>
          </a:stretch>
        </p:blipFill>
        <p:spPr bwMode="auto">
          <a:xfrm>
            <a:off x="3428992" y="857232"/>
            <a:ext cx="2357454" cy="2062772"/>
          </a:xfrm>
          <a:prstGeom prst="ellipse">
            <a:avLst/>
          </a:prstGeom>
          <a:ln w="12700" cap="rnd">
            <a:solidFill>
              <a:schemeClr val="tx2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221" name="Picture 5" descr="Казки українською: Родарі Д."/>
          <p:cNvPicPr>
            <a:picLocks noChangeAspect="1" noChangeArrowheads="1"/>
          </p:cNvPicPr>
          <p:nvPr/>
        </p:nvPicPr>
        <p:blipFill>
          <a:blip r:embed="rId15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2596500" y="3500438"/>
            <a:ext cx="1813543" cy="2428852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Презентація до уроку &quot;Дж. Родарі. &quot;Листівки з видами міст&quot;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3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HOME\Desktop\1642206152_1-damion-club-p-krasivii-fon-s-knigami-dlya-prezentatsii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714348" y="0"/>
            <a:ext cx="800105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Книги </a:t>
            </a:r>
            <a:r>
              <a:rPr lang="ru-RU" sz="4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Джанні</a:t>
            </a:r>
            <a:r>
              <a:rPr lang="ru-RU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Родарі –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714356"/>
            <a:ext cx="792961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це світова спадщина, добре і мудре</a:t>
            </a:r>
            <a:endParaRPr lang="uk-UA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6" name="Picture 8" descr="Я пытался делать игрушки из слов»: Джанни Родари даже не предполагал,  насколько актуальны будут его сказки спустя годы после его смерти -  RadioVan.fm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57686" y="1214422"/>
            <a:ext cx="4526576" cy="3022516"/>
          </a:xfrm>
          <a:prstGeom prst="round2DiagRect">
            <a:avLst>
              <a:gd name="adj1" fmla="val 16667"/>
              <a:gd name="adj2" fmla="val 0"/>
            </a:avLst>
          </a:prstGeom>
          <a:ln w="28575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58" name="Picture 10" descr="Родарі Джанні - Велика книга казок | Книжкова Хата - магазин цікавих книг!  м. Коломия, вул. Чорновола, 51"/>
          <p:cNvPicPr>
            <a:picLocks noChangeAspect="1" noChangeArrowheads="1"/>
          </p:cNvPicPr>
          <p:nvPr/>
        </p:nvPicPr>
        <p:blipFill>
          <a:blip r:embed="rId5">
            <a:lum contrast="10000"/>
          </a:blip>
          <a:srcRect/>
          <a:stretch>
            <a:fillRect/>
          </a:stretch>
        </p:blipFill>
        <p:spPr bwMode="auto">
          <a:xfrm rot="21307142">
            <a:off x="4162618" y="2634320"/>
            <a:ext cx="1564610" cy="2198278"/>
          </a:xfrm>
          <a:prstGeom prst="rect">
            <a:avLst/>
          </a:prstGeom>
          <a:noFill/>
        </p:spPr>
      </p:pic>
      <p:pic>
        <p:nvPicPr>
          <p:cNvPr id="10" name="Picture 6" descr="Родарі Джанні - Чарівні казки | Книжкова Хата - магазин цікавих книг! м.  Коломия, вул. Чорновола, 51"/>
          <p:cNvPicPr>
            <a:picLocks noChangeAspect="1" noChangeArrowheads="1"/>
          </p:cNvPicPr>
          <p:nvPr/>
        </p:nvPicPr>
        <p:blipFill>
          <a:blip r:embed="rId6">
            <a:lum bright="-10000" contrast="10000"/>
          </a:blip>
          <a:srcRect/>
          <a:stretch>
            <a:fillRect/>
          </a:stretch>
        </p:blipFill>
        <p:spPr bwMode="auto">
          <a:xfrm rot="386101">
            <a:off x="5807622" y="3795942"/>
            <a:ext cx="1315124" cy="1841174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214282" y="1428736"/>
            <a:ext cx="4000528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i="1" dirty="0" smtClean="0">
                <a:latin typeface="Times New Roman" pitchFamily="18" charset="0"/>
                <a:cs typeface="Times New Roman" pitchFamily="18" charset="0"/>
              </a:rPr>
              <a:t>Нам усім пощастило. Пощастило, що Джанні Родарі писав свої блискучі, мов новорічні кульки, казки. Пощастило, що в Україні їх рік за роком перекладали. А ще пощастило і самому Джанні Родарі, що в нашій країні він знайшов собі таких вірних читачів, і читають його казки спочатку батьки, а коли вони виростають, то передають свою любов до них дітям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trips dir="rd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HOME\Desktop\1642206152_1-damion-club-p-krasivii-fon-s-knigami-dlya-prezentatsii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428596" y="4357694"/>
            <a:ext cx="605986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Дякую за роботу</a:t>
            </a:r>
            <a:r>
              <a:rPr lang="ru-RU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!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143240" y="285728"/>
            <a:ext cx="33647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Молодці</a:t>
            </a:r>
            <a:r>
              <a:rPr lang="ru-RU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!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1026" name="Picture 2" descr="Прикольные картинки про класс (48 фото) » Юмор, позитив и много смешных  картинок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14612" y="1571612"/>
            <a:ext cx="2862974" cy="2500331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>
    <p:newsflash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2147</TotalTime>
  <Words>494</Words>
  <Application>Microsoft Office PowerPoint</Application>
  <PresentationFormat>Экран (4:3)</PresentationFormat>
  <Paragraphs>48</Paragraphs>
  <Slides>13</Slides>
  <Notes>7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HOME</cp:lastModifiedBy>
  <cp:revision>120</cp:revision>
  <dcterms:created xsi:type="dcterms:W3CDTF">2020-04-16T14:57:02Z</dcterms:created>
  <dcterms:modified xsi:type="dcterms:W3CDTF">2023-04-04T08:51:05Z</dcterms:modified>
</cp:coreProperties>
</file>