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60" r:id="rId4"/>
    <p:sldId id="258" r:id="rId5"/>
    <p:sldId id="266" r:id="rId6"/>
    <p:sldId id="265" r:id="rId7"/>
    <p:sldId id="267" r:id="rId8"/>
    <p:sldId id="259" r:id="rId9"/>
    <p:sldId id="269" r:id="rId10"/>
    <p:sldId id="257" r:id="rId11"/>
    <p:sldId id="282" r:id="rId12"/>
    <p:sldId id="283" r:id="rId13"/>
    <p:sldId id="261" r:id="rId14"/>
    <p:sldId id="281" r:id="rId15"/>
    <p:sldId id="284" r:id="rId16"/>
    <p:sldId id="268" r:id="rId17"/>
    <p:sldId id="285" r:id="rId18"/>
    <p:sldId id="270" r:id="rId19"/>
    <p:sldId id="286" r:id="rId20"/>
    <p:sldId id="272" r:id="rId21"/>
    <p:sldId id="271" r:id="rId22"/>
    <p:sldId id="264" r:id="rId23"/>
    <p:sldId id="287" r:id="rId24"/>
    <p:sldId id="288" r:id="rId25"/>
    <p:sldId id="262" r:id="rId26"/>
    <p:sldId id="290" r:id="rId27"/>
    <p:sldId id="276" r:id="rId28"/>
    <p:sldId id="289" r:id="rId29"/>
    <p:sldId id="278" r:id="rId30"/>
    <p:sldId id="274" r:id="rId31"/>
    <p:sldId id="279" r:id="rId32"/>
    <p:sldId id="291" r:id="rId33"/>
    <p:sldId id="275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89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91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05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02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42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11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95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44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02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32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79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69DF3-65D3-47B6-9DF2-E3D30329F3D1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EC550-29C0-43CB-8E9E-7666A0A68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803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48.png"/><Relationship Id="rId3" Type="http://schemas.openxmlformats.org/officeDocument/2006/relationships/image" Target="../media/image18.png"/><Relationship Id="rId7" Type="http://schemas.openxmlformats.org/officeDocument/2006/relationships/image" Target="../media/image44.png"/><Relationship Id="rId12" Type="http://schemas.openxmlformats.org/officeDocument/2006/relationships/image" Target="../media/image47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image" Target="../media/image42.png"/><Relationship Id="rId10" Type="http://schemas.openxmlformats.org/officeDocument/2006/relationships/image" Target="../media/image15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E:\ДОКУМЕНТАЦИЯ\ПРЕЗЕНТАЦІЇ\шаблоны\анимация\букви\веселий алфавит!!!!!!\к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30" y="1988840"/>
            <a:ext cx="119849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ДОКУМЕНТАЦИЯ\ПРЕЗЕНТАЦІЇ\шаблоны\анимация\букви\веселий алфавит!!!!!!\о копия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40" y="1709016"/>
            <a:ext cx="1048564" cy="144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ДОКУМЕНТАЦИЯ\ПРЕЗЕНТАЦІЇ\шаблоны\анимация\букви\веселий алфавит!!!!!!\с копия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1412776"/>
            <a:ext cx="885840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ДОКУМЕНТАЦИЯ\ПРЕЗЕНТАЦІЇ\шаблоны\анимация\букви\веселий алфавит!!!!!!\м копия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395263"/>
            <a:ext cx="1115541" cy="80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64" y="1092716"/>
            <a:ext cx="266966" cy="94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E:\ДОКУМЕНТАЦИЯ\ПРЕЗЕНТАЦІЇ\шаблоны\анимация\букви\веселий алфавит!!!!!!\ч копия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497" y="716253"/>
            <a:ext cx="719038" cy="993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:\ДОКУМЕНТАЦИЯ\ПРЕЗЕНТАЦІЇ\шаблоны\анимация\букви\веселий алфавит!!!!!!\н копия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555" y="607091"/>
            <a:ext cx="532890" cy="736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ДОКУМЕНТАЦИЯ\ПРЕЗЕНТАЦІЇ\шаблоны\анимация\букви\веселий алфавит!!!!!!\а копия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80178"/>
            <a:ext cx="503014" cy="69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:\ДОКУМЕНТАЦИЯ\ПРЕЗЕНТАЦІЇ\шаблоны\анимация\букви\веселий алфавит!!!!!!\п копия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220" y="1798891"/>
            <a:ext cx="1367110" cy="188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E:\ДОКУМЕНТАЦИЯ\ПРЕЗЕНТАЦІЇ\шаблоны\анимация\букви\веселий алфавит!!!!!!\о копия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087" y="1548493"/>
            <a:ext cx="1181025" cy="163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E:\ДОКУМЕНТАЦИЯ\ПРЕЗЕНТАЦІЇ\шаблоны\анимация\букви\веселий алфавит!!!!!!\о копия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80553"/>
            <a:ext cx="929135" cy="128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E:\ДОКУМЕНТАЦИЯ\ПРЕЗЕНТАЦІЇ\шаблоны\анимация\букви\веселий алфавит!!!!!!\о копия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452" y="627733"/>
            <a:ext cx="622493" cy="86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E:\ДОКУМЕНТАЦИЯ\ПРЕЗЕНТАЦІЇ\шаблоны\анимация\букви\веселий алфавит!!!!!!\д копия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05255"/>
            <a:ext cx="864096" cy="1194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:\ДОКУМЕНТАЦИЯ\ПРЕЗЕНТАЦІЇ\шаблоны\анимация\букви\веселий алфавит!!!!!!\р копия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875" y="833668"/>
            <a:ext cx="701397" cy="96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E:\ДОКУМЕНТАЦИЯ\ПРЕЗЕНТАЦІЇ\шаблоны\анимация\букви\веселий алфавит!!!!!!\ж копия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97605"/>
            <a:ext cx="503014" cy="69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35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4" y="0"/>
            <a:ext cx="91509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823938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7370" y="0"/>
            <a:ext cx="884235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Перевірка домашнього завдання</a:t>
            </a:r>
            <a:endParaRPr lang="ru-RU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823938"/>
            <a:ext cx="9144000" cy="56630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Приклади 381</a:t>
            </a: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Гра «Знайди помилку»</a:t>
            </a: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270, 40, 3</a:t>
            </a:r>
          </a:p>
          <a:p>
            <a:pPr algn="ctr"/>
            <a:endParaRPr lang="uk-UA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Задача 382</a:t>
            </a:r>
          </a:p>
          <a:p>
            <a:pPr marL="914400" indent="-914400">
              <a:buAutoNum type="arabicParenR"/>
            </a:pPr>
            <a:r>
              <a:rPr lang="uk-UA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24 : 4=6 (кг)</a:t>
            </a:r>
            <a:r>
              <a:rPr lang="uk-UA" sz="4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-запасає</a:t>
            </a:r>
            <a:r>
              <a:rPr lang="uk-UA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1 бурундук</a:t>
            </a:r>
          </a:p>
          <a:p>
            <a:pPr marL="914400" indent="-914400">
              <a:buAutoNum type="arabicParenR"/>
            </a:pPr>
            <a:r>
              <a:rPr lang="uk-UA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6 · 6=36 (кг)</a:t>
            </a:r>
            <a:r>
              <a:rPr lang="uk-UA" sz="48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-запасають</a:t>
            </a:r>
            <a:r>
              <a:rPr lang="uk-UA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6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347142" y="3284984"/>
            <a:ext cx="29610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270, 48, 3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17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4" y="0"/>
            <a:ext cx="91509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823938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76052" y="-99392"/>
            <a:ext cx="57230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Цифровий</a:t>
            </a:r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диктант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4343" y="823938"/>
            <a:ext cx="5146665" cy="498598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Запишіть числа:</a:t>
            </a:r>
          </a:p>
          <a:p>
            <a:pPr algn="ctr"/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Сто сорок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вісім</a:t>
            </a:r>
            <a:endParaRPr lang="ru-RU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Дев’ятсот</a:t>
            </a:r>
            <a:endParaRPr lang="ru-RU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Шістсот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сорок</a:t>
            </a:r>
          </a:p>
          <a:p>
            <a:pPr algn="ctr"/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Триста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п’ятдесят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сім</a:t>
            </a:r>
            <a:endParaRPr lang="ru-RU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П’ятсот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один</a:t>
            </a:r>
          </a:p>
          <a:p>
            <a:pPr algn="ctr"/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Вісімсот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тринадцять</a:t>
            </a:r>
            <a:endParaRPr lang="ru-RU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9707" y="5809918"/>
            <a:ext cx="72891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148 900 640 357 501 813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777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Solnce\Desktop\47611b575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3565434"/>
            <a:ext cx="2232248" cy="329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571689"/>
            <a:ext cx="53823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Жив-був </a:t>
            </a:r>
            <a:r>
              <a:rPr lang="uk-UA" sz="3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Дід-Цифроїд</a:t>
            </a:r>
            <a:r>
              <a:rPr lang="uk-UA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Їв він цифри на обід.</a:t>
            </a:r>
          </a:p>
          <a:p>
            <a:pPr algn="ctr"/>
            <a:r>
              <a:rPr lang="uk-UA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Ось він скільки з’їв із чаєм!</a:t>
            </a:r>
          </a:p>
          <a:p>
            <a:pPr algn="ctr"/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Встав,яких не вистачає: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3997" y="2642104"/>
            <a:ext cx="710322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123 124 </a:t>
            </a:r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 </a:t>
            </a:r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126 127 </a:t>
            </a:r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 </a:t>
            </a:r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129</a:t>
            </a:r>
            <a:endParaRPr lang="ru-RU" sz="5400" b="1" cap="none" spc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555  556 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 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558 559 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</a:p>
          <a:p>
            <a:pPr algn="ctr"/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277 </a:t>
            </a:r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 </a:t>
            </a:r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279 </a:t>
            </a:r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 . </a:t>
            </a:r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282 .</a:t>
            </a:r>
            <a:endParaRPr lang="ru-RU" sz="5400" b="1" cap="none" spc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450 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 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 453 454 .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7416" y="-99392"/>
            <a:ext cx="5820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Гра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« ЛАНЦЮЖОК»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763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4" y="0"/>
            <a:ext cx="91509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1894" y="-99392"/>
            <a:ext cx="7071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Математичний диктант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53868" y="823938"/>
            <a:ext cx="8763105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Запишіть число:</a:t>
            </a:r>
          </a:p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якому три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сотні;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дві сотні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чотири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одиниці;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вісім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сотень сім десятків</a:t>
            </a: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одна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одиниця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983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4" y="0"/>
            <a:ext cx="91509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1894" y="-99392"/>
            <a:ext cx="7071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Математичний диктант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161300" y="823938"/>
            <a:ext cx="797795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Запишіть число:</a:t>
            </a:r>
          </a:p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я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ке на 4 більше від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340,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аступне до числа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899,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опереднє до числа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1000,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яке на 10 менше за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650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547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4" y="0"/>
            <a:ext cx="91509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3610" y="-99392"/>
            <a:ext cx="694792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Перевіряємо </a:t>
            </a:r>
          </a:p>
          <a:p>
            <a:pPr algn="ctr"/>
            <a:r>
              <a:rPr lang="uk-UA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</a:t>
            </a:r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атематичний диктант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08897" y="2204864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03257" y="1988840"/>
            <a:ext cx="486864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300 204 871</a:t>
            </a: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344 900 999 640</a:t>
            </a: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444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2164" y="-99392"/>
            <a:ext cx="62708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Гра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« Косм</a:t>
            </a:r>
            <a:r>
              <a:rPr lang="uk-UA" sz="54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ічні</a:t>
            </a:r>
            <a:r>
              <a:rPr lang="uk-UA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квіти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»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099" name="Picture 3" descr="E:\ДОКУМЕНТАЦИЯ\ПРЕЗЕНТАЦІЇ\шаблоны\анимация\рослини\квіти\0_7e2ed_188e675f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2728913" cy="24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:\ДОКУМЕНТАЦИЯ\ПРЕЗЕНТАЦІЇ\шаблоны\анимация\рослини\квіти\0_7e2ed_188e675f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797551"/>
            <a:ext cx="2728913" cy="24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ДОКУМЕНТАЦИЯ\ПРЕЗЕНТАЦІЇ\шаблоны\анимация\рослини\квіти\0_7e2ed_188e675f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509" y="1549953"/>
            <a:ext cx="2728913" cy="24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E:\ДОКУМЕНТАЦИЯ\ПРЕЗЕНТАЦІЇ\шаблоны\анимация\рослини\квіти\0_7e2ed_188e675f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21088"/>
            <a:ext cx="2728913" cy="24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ДОКУМЕНТАЦИЯ\ПРЕЗЕНТАЦІЇ\шаблоны\анимация\рослини\квіти\0_7e2ed_188e675f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849" y="3229601"/>
            <a:ext cx="2728913" cy="24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E:\ДОКУМЕНТАЦИЯ\ПРЕЗЕНТАЦІЇ\шаблоны\анимация\рослини\квіти\0_7e2ed_188e675f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21088"/>
            <a:ext cx="2728913" cy="24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2463" y="1827086"/>
            <a:ext cx="1742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34 : 5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76719" y="1365421"/>
            <a:ext cx="1742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19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: 2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900408" y="4869160"/>
            <a:ext cx="1742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38 : 7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289200" y="4766199"/>
            <a:ext cx="1742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11 : 4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729074" y="3759423"/>
            <a:ext cx="1742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45 : 6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608967" y="2026658"/>
            <a:ext cx="1742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12 : 5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500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25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190107" y="-79018"/>
            <a:ext cx="92079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Актуалізація опорних знань</a:t>
            </a:r>
          </a:p>
          <a:p>
            <a:pPr algn="ctr"/>
            <a:r>
              <a:rPr lang="uk-UA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Виберіть остачу числа 5, 2, 3, 7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42" name="Picture 2" descr="E:\ДОКУМЕНТАЦИЯ\ПРЕЗЕНТАЦІЇ\шаблоны\анимация\Школа\КАНЦТОВАР\b20859b34ea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96752"/>
            <a:ext cx="864096" cy="121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ДОКУМЕНТАЦИЯ\ПРЕЗЕНТАЦІЇ\шаблоны\анимация\Школа\КАНЦТОВАР\b20859b34ea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514" y="5013176"/>
            <a:ext cx="864096" cy="121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E:\ДОКУМЕНТАЦИЯ\ПРЕЗЕНТАЦІЇ\шаблоны\анимация\Школа\КАНЦТОВАР\b20859b34ea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440" y="3641676"/>
            <a:ext cx="864096" cy="121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E:\ДОКУМЕНТАЦИЯ\ПРЕЗЕНТАЦІЇ\шаблоны\анимация\Школа\КАНЦТОВАР\b20859b34ea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966" y="2426795"/>
            <a:ext cx="864096" cy="121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E:\ДОКУМЕНТАЦИЯ\ПРЕЗЕНТАЦІЇ\шаблоны\анимация\Школа\КАНЦТОВАР\b20859b34ea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207225"/>
            <a:ext cx="864096" cy="121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E:\ДОКУМЕНТАЦИЯ\ПРЕЗЕНТАЦІЇ\шаблоны\анимация\Школа\КАНЦТОВАР\b20859b34ea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729" y="5024269"/>
            <a:ext cx="864096" cy="121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:\ДОКУМЕНТАЦИЯ\ПРЕЗЕНТАЦІЇ\шаблоны\анимация\Школа\КАНЦТОВАР\b20859b34ea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655" y="3655729"/>
            <a:ext cx="864096" cy="121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E:\ДОКУМЕНТАЦИЯ\ПРЕЗЕНТАЦІЇ\шаблоны\анимация\Школа\КАНЦТОВАР\b20859b34ea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368" y="2431970"/>
            <a:ext cx="864096" cy="121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876779" y="262673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6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902439" y="149727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4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741642" y="3936341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3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730013" y="522491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244168" y="530941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7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323592" y="3803849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323592" y="249440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321109" y="133594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8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717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473" y="0"/>
            <a:ext cx="1976453" cy="1897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79193" y="116067"/>
            <a:ext cx="19287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Тема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уроку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137" y="1817054"/>
            <a:ext cx="3518367" cy="413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789023" y="2534061"/>
            <a:ext cx="3401893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Знаходження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невідомих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  <a:p>
            <a:pPr algn="ctr"/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компонентів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 </a:t>
            </a:r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діленні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 </a:t>
            </a:r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остачею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 </a:t>
            </a:r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Задачі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 </a:t>
            </a:r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дробами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1395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473" y="0"/>
            <a:ext cx="1976453" cy="1897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59284" y="116067"/>
            <a:ext cx="196855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ета</a:t>
            </a:r>
            <a:endParaRPr lang="ru-RU" sz="5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уроку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137" y="1817054"/>
            <a:ext cx="3518367" cy="4924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800247" y="2534061"/>
            <a:ext cx="3379450" cy="39087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НАВЧИТИСЯ</a:t>
            </a:r>
          </a:p>
          <a:p>
            <a:pPr algn="ctr"/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</a:t>
            </a:r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находити</a:t>
            </a:r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невідомі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компоненти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 </a:t>
            </a:r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діленні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 </a:t>
            </a:r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остачею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</a:p>
          <a:p>
            <a:pPr algn="ctr"/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розв’язувати</a:t>
            </a:r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</a:t>
            </a:r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адачі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 </a:t>
            </a:r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дробами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0453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473" y="0"/>
            <a:ext cx="3358664" cy="1897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42910" y="143521"/>
            <a:ext cx="344722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Очікувані</a:t>
            </a:r>
          </a:p>
          <a:p>
            <a:pPr algn="ctr"/>
            <a:r>
              <a:rPr lang="uk-UA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результати</a:t>
            </a:r>
            <a:endParaRPr lang="ru-RU" sz="54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137" y="1817054"/>
            <a:ext cx="3518367" cy="4924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815061" y="2534061"/>
            <a:ext cx="3349828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ЯКІ </a:t>
            </a:r>
          </a:p>
          <a:p>
            <a:pPr algn="ctr"/>
            <a:r>
              <a:rPr lang="ru-RU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ВАШІ </a:t>
            </a:r>
          </a:p>
          <a:p>
            <a:pPr algn="ctr"/>
            <a:r>
              <a:rPr lang="ru-RU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ОЧІКУВАННЯ</a:t>
            </a:r>
          </a:p>
          <a:p>
            <a:pPr algn="ctr"/>
            <a:r>
              <a:rPr lang="ru-RU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ВІД УРОКУ? </a:t>
            </a:r>
            <a:endParaRPr lang="ru-RU" sz="4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9347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7903" y="-99392"/>
            <a:ext cx="69593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Робота за підручником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76690" y="1888815"/>
            <a:ext cx="44112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С. 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56</a:t>
            </a:r>
          </a:p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Завдання 386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08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53345" y="-99392"/>
            <a:ext cx="416844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Завдання 386</a:t>
            </a:r>
          </a:p>
          <a:p>
            <a:pPr algn="ctr"/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61550" y="777771"/>
            <a:ext cx="8495339" cy="56323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Завдання :відновити ділене й остачу,</a:t>
            </a:r>
          </a:p>
          <a:p>
            <a:pPr algn="ctr"/>
            <a:r>
              <a:rPr lang="uk-UA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стача-найбільша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? : 5=4 ( ост. ?)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МІРКУЄМО ТАК: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Найбільша 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остача-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це 4, тоді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Дільник множимо на частку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 · 4=20 та 20 + остачу 4=24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ПЕРЕВІРКА 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24 : 5=4 (ост. 4)  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437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53345" y="-99392"/>
            <a:ext cx="416844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Завдання 386</a:t>
            </a:r>
          </a:p>
          <a:p>
            <a:pPr algn="ctr"/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61550" y="777771"/>
            <a:ext cx="8495339" cy="56323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Завдання :відновити ділене й остачу,</a:t>
            </a:r>
          </a:p>
          <a:p>
            <a:pPr algn="ctr"/>
            <a:r>
              <a:rPr lang="uk-UA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стача-найбільша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? : 8=6 ( ост. ?)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МІРКУЄМО ТАК: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Найбільша 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остача-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це    , тоді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Дільник множимо на частку</a:t>
            </a:r>
          </a:p>
          <a:p>
            <a:pPr algn="ctr"/>
            <a:r>
              <a:rPr lang="uk-UA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6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· 8=   та    + остачу     =  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ПЕРЕВІРКА 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: 8=6  (ост. )  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508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7903" y="-99392"/>
            <a:ext cx="69593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Робота за підручником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63067" y="1727768"/>
            <a:ext cx="42541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С. 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55 </a:t>
            </a:r>
            <a:endParaRPr lang="ru-RU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Завдання 385</a:t>
            </a:r>
          </a:p>
        </p:txBody>
      </p:sp>
    </p:spTree>
    <p:extLst>
      <p:ext uri="{BB962C8B-B14F-4D97-AF65-F5344CB8AC3E}">
        <p14:creationId xmlns:p14="http://schemas.microsoft.com/office/powerpoint/2010/main" val="3612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53345" y="-99392"/>
            <a:ext cx="416844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Завдання 385</a:t>
            </a:r>
          </a:p>
          <a:p>
            <a:pPr algn="ctr"/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856" y="777771"/>
            <a:ext cx="8102538" cy="5847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Завдання : знайти дільники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82 : ? =9 (ост.1)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МІРКУЄМО ТАК: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Найближче найбільше число до 82 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ділиться на 9- це 81.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81 : 9=9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ПЕРЕВІРКА : </a:t>
            </a:r>
          </a:p>
          <a:p>
            <a:pPr algn="ctr"/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82 : 9=9 (ост.1)</a:t>
            </a:r>
          </a:p>
          <a:p>
            <a:pPr algn="ctr"/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330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72175" y="-99392"/>
            <a:ext cx="57308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Самостійна робота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863067" y="1727768"/>
            <a:ext cx="42541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С. 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55 </a:t>
            </a:r>
            <a:endParaRPr lang="ru-RU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Завдання 385</a:t>
            </a:r>
          </a:p>
        </p:txBody>
      </p:sp>
    </p:spTree>
    <p:extLst>
      <p:ext uri="{BB962C8B-B14F-4D97-AF65-F5344CB8AC3E}">
        <p14:creationId xmlns:p14="http://schemas.microsoft.com/office/powerpoint/2010/main" val="185806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26"/>
            <a:ext cx="9144000" cy="685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62323" y="-99392"/>
            <a:ext cx="41504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Перевіряємо 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171" name="Picture 3" descr="E:\ДОКУМЕНТАЦИЯ\ПРЕЗЕНТАЦІЇ\шаблоны\анимация\космос\zvezd0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646" y="679247"/>
            <a:ext cx="964057" cy="116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:\ДОКУМЕНТАЦИЯ\ПРЕЗЕНТАЦІЇ\шаблоны\анимация\космос\zvezd0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603" y="2028779"/>
            <a:ext cx="964057" cy="116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E:\ДОКУМЕНТАЦИЯ\ПРЕЗЕНТАЦІЇ\шаблоны\анимация\космос\zvezd0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456" y="3443626"/>
            <a:ext cx="964057" cy="116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E:\ДОКУМЕНТАЦИЯ\ПРЕЗЕНТАЦІЇ\шаблоны\анимация\космос\zvezd0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245" y="4869160"/>
            <a:ext cx="964057" cy="116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083232" y="92412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9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887678" y="214956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7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323463" y="5130848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9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720861" y="3682283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8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137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71687" y="-99392"/>
            <a:ext cx="55317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Розв'яжіть задач</a:t>
            </a:r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43524" y="1727768"/>
            <a:ext cx="34932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С. 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55 </a:t>
            </a:r>
            <a:endParaRPr lang="ru-RU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Задача 384</a:t>
            </a:r>
          </a:p>
        </p:txBody>
      </p:sp>
    </p:spTree>
    <p:extLst>
      <p:ext uri="{BB962C8B-B14F-4D97-AF65-F5344CB8AC3E}">
        <p14:creationId xmlns:p14="http://schemas.microsoft.com/office/powerpoint/2010/main" val="270637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28781" y="-99392"/>
            <a:ext cx="52175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Розв'яжіть задачі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262186" y="823938"/>
            <a:ext cx="916276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-Яке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питання задачі?</a:t>
            </a:r>
          </a:p>
          <a:p>
            <a:pPr algn="ctr"/>
            <a:r>
              <a:rPr lang="uk-UA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-Чи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можемо дати відповідь?</a:t>
            </a:r>
          </a:p>
          <a:p>
            <a:pPr algn="ctr"/>
            <a:r>
              <a:rPr lang="uk-UA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-Які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дані потрібно мати, </a:t>
            </a:r>
          </a:p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щ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об відповісти на питання?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endParaRPr lang="uk-UA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057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56259" y="-99392"/>
            <a:ext cx="39626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допомогу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82800" y="382672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8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172926" y="4750052"/>
            <a:ext cx="44595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?</a:t>
            </a:r>
            <a:endParaRPr lang="uk-UA" sz="4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" name="AutoShape 2" descr="Газета по-українськи | Новини на Gazeta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Випуск №24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52" y="1196752"/>
            <a:ext cx="211962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Журнал &quot;Країна&quot; | Новини на Gazeta.u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114" y="970515"/>
            <a:ext cx="2762250" cy="3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416076" y="4750052"/>
            <a:ext cx="157940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ц</a:t>
            </a:r>
            <a:r>
              <a:rPr lang="uk-UA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е    </a:t>
            </a:r>
            <a:r>
              <a:rPr lang="uk-UA" sz="44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</a:t>
            </a:r>
          </a:p>
          <a:p>
            <a:pPr algn="ctr"/>
            <a:r>
              <a:rPr lang="uk-UA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uk-UA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6</a:t>
            </a:r>
            <a:endParaRPr lang="uk-UA" sz="4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595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939012" y="-99392"/>
            <a:ext cx="5397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Фізкультхвилинка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6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72175" y="-99392"/>
            <a:ext cx="57308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Самостійна робота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861207" y="1727768"/>
            <a:ext cx="425789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С. 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56 </a:t>
            </a:r>
            <a:endParaRPr lang="ru-RU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Рівняння 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388</a:t>
            </a:r>
          </a:p>
        </p:txBody>
      </p:sp>
    </p:spTree>
    <p:extLst>
      <p:ext uri="{BB962C8B-B14F-4D97-AF65-F5344CB8AC3E}">
        <p14:creationId xmlns:p14="http://schemas.microsoft.com/office/powerpoint/2010/main" val="4508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26"/>
            <a:ext cx="9144000" cy="685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62323" y="-99392"/>
            <a:ext cx="41504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Перевіряємо 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171" name="Picture 3" descr="E:\ДОКУМЕНТАЦИЯ\ПРЕЗЕНТАЦІЇ\шаблоны\анимация\космос\zvezd0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23938"/>
            <a:ext cx="964057" cy="116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E:\ДОКУМЕНТАЦИЯ\ПРЕЗЕНТАЦІЇ\шаблоны\анимация\космос\zvezd0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570" y="722027"/>
            <a:ext cx="964057" cy="116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737417" y="1380515"/>
            <a:ext cx="333136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х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: 50=5;</a:t>
            </a:r>
          </a:p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х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=50·5;</a:t>
            </a:r>
          </a:p>
          <a:p>
            <a:pPr algn="ctr"/>
            <a:r>
              <a:rPr lang="uk-UA" sz="5400" b="1" u="sng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х</a:t>
            </a:r>
            <a:r>
              <a:rPr lang="uk-UA" sz="54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=250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</a:p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250 : 50=5;</a:t>
            </a: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5=5.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068778" y="1380514"/>
            <a:ext cx="367761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х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· 50=500;</a:t>
            </a: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х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=500:50;</a:t>
            </a:r>
          </a:p>
          <a:p>
            <a:pPr algn="ctr"/>
            <a:r>
              <a:rPr lang="uk-UA" sz="54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х=10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</a:p>
          <a:p>
            <a:pPr algn="ctr"/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0 </a:t>
            </a:r>
            <a:r>
              <a:rPr lang="uk-U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·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50=500;</a:t>
            </a: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500=500.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813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7903" y="-99392"/>
            <a:ext cx="69593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Робота за підручником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76689" y="1888815"/>
            <a:ext cx="441127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С. 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56</a:t>
            </a:r>
          </a:p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Завдання 387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67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12189" y="-28318"/>
            <a:ext cx="39626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допомогу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" y="1196752"/>
            <a:ext cx="9144001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План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розв’язання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:</a:t>
            </a:r>
          </a:p>
          <a:p>
            <a:pPr marL="742950" indent="-742950" algn="ctr">
              <a:buAutoNum type="arabicParenR"/>
            </a:pP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	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Скільки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деталей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обточує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перший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токар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за 1 годину?</a:t>
            </a:r>
          </a:p>
          <a:p>
            <a:pPr marL="742950" indent="-742950" algn="ctr">
              <a:buAutoNum type="arabicParenR"/>
            </a:pP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	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Скільки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деталей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обточує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другий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токар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за 1 годину?</a:t>
            </a:r>
          </a:p>
          <a:p>
            <a:pPr marL="742950" indent="-742950" algn="ctr">
              <a:buAutoNum type="arabicParenR"/>
            </a:pP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	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Скільки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деталей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обточують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перший та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другий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токарі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за 1 годину разом?</a:t>
            </a:r>
          </a:p>
        </p:txBody>
      </p:sp>
      <p:pic>
        <p:nvPicPr>
          <p:cNvPr id="6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368194" cy="149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31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55669" y="-99392"/>
            <a:ext cx="45638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Творча </a:t>
            </a:r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робота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243522" y="1727768"/>
            <a:ext cx="349326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С. 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56 </a:t>
            </a:r>
            <a:endParaRPr lang="ru-RU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Задача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389</a:t>
            </a:r>
          </a:p>
        </p:txBody>
      </p:sp>
    </p:spTree>
    <p:extLst>
      <p:ext uri="{BB962C8B-B14F-4D97-AF65-F5344CB8AC3E}">
        <p14:creationId xmlns:p14="http://schemas.microsoft.com/office/powerpoint/2010/main" val="267136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0151" y="-99392"/>
            <a:ext cx="7154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Геометричний матеріал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331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6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 descr="39"/>
          <p:cNvPicPr>
            <a:picLocks noChangeAspect="1" noChangeArrowheads="1"/>
          </p:cNvPicPr>
          <p:nvPr/>
        </p:nvPicPr>
        <p:blipFill>
          <a:blip r:embed="rId3">
            <a:lum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280" y="692696"/>
            <a:ext cx="4936960" cy="5158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-92252"/>
            <a:ext cx="7154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Геометричний матеріал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9346" y="6021288"/>
            <a:ext cx="87433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 яких фігур складено інопланетянина?</a:t>
            </a:r>
            <a:endParaRPr lang="ru-RU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337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64"/>
            <a:ext cx="9144000" cy="68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03246" y="-99392"/>
            <a:ext cx="5868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Домашнє завдання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147" name="Picture 3" descr="C:\Users\Solnce\Desktop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6" y="1581235"/>
            <a:ext cx="3810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ДОКУМЕНТАЦИЯ\ПРЕЗЕНТАЦІЇ\шаблоны\анимация\Школа\КАНЦТОВАР\post-44042-13610333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57710"/>
            <a:ext cx="3456384" cy="30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ДОКУМЕНТАЦИЯ\ПРЕЗЕНТАЦІЇ\шаблоны\анимация\Школа\КАНЦТОВАР\єєє14 (5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42294"/>
            <a:ext cx="3491296" cy="3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49831" y="1888815"/>
            <a:ext cx="56423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С. </a:t>
            </a:r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56</a:t>
            </a:r>
            <a:r>
              <a:rPr lang="uk-UA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</a:t>
            </a:r>
          </a:p>
          <a:p>
            <a:pPr algn="ctr"/>
            <a:r>
              <a:rPr lang="uk-UA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Завдання 390, 391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152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12189" y="-28318"/>
            <a:ext cx="396262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</a:t>
            </a:r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допомогу</a:t>
            </a:r>
          </a:p>
          <a:p>
            <a:pPr algn="ctr"/>
            <a:r>
              <a:rPr lang="uk-UA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Задача 391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736179"/>
            <a:ext cx="9144001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План </a:t>
            </a:r>
            <a:r>
              <a:rPr lang="ru-RU" sz="44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розв’язання</a:t>
            </a:r>
            <a:r>
              <a:rPr lang="ru-RU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:</a:t>
            </a:r>
          </a:p>
          <a:p>
            <a:pPr marL="742950" indent="-742950" algn="ctr">
              <a:buAutoNum type="arabicParenR"/>
            </a:pP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1000 :  =    (куп.)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-становлять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1000 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грн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;</a:t>
            </a:r>
          </a:p>
          <a:p>
            <a:pPr marL="742950" indent="-742950" algn="ctr">
              <a:buAutoNum type="arabicParenR"/>
            </a:pP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800 :    =  (куп.)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-становлять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800 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грн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;</a:t>
            </a:r>
          </a:p>
          <a:p>
            <a:pPr marL="742950" indent="-742950" algn="ctr">
              <a:buAutoNum type="arabicParenR"/>
            </a:pPr>
            <a:r>
              <a:rPr lang="uk-UA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:     =</a:t>
            </a:r>
            <a:r>
              <a:rPr lang="uk-UA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</a:t>
            </a:r>
            <a:r>
              <a:rPr lang="uk-U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( раз)- більше</a:t>
            </a:r>
          </a:p>
          <a:p>
            <a:pPr marL="742950" indent="-742950" algn="ctr">
              <a:buAutoNum type="arabicParenR"/>
            </a:pPr>
            <a:endParaRPr lang="uk-U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marL="742950" indent="-742950" algn="ctr">
              <a:buAutoNum type="arabicParenR"/>
            </a:pPr>
            <a:endParaRPr lang="ru-RU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368194" cy="149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30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E:\ДОКУМЕНТАЦИЯ\ПРЕЗЕНТАЦІЇ\шаблоны\анимация\космос\2d0202e516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4" y="116632"/>
            <a:ext cx="2421036" cy="26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164032"/>
            <a:ext cx="7734297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Збіг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урок наш, як коротка 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мить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</a:p>
          <a:p>
            <a:pPr algn="ctr"/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(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Дуже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швидко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час 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біжить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)</a:t>
            </a:r>
          </a:p>
          <a:p>
            <a:pPr algn="ctr"/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Але 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попереду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у нас 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багато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кроків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</a:p>
          <a:p>
            <a:pPr algn="ctr"/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І 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цікавих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 і 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важких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уроків</a:t>
            </a:r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</a:p>
        </p:txBody>
      </p:sp>
      <p:pic>
        <p:nvPicPr>
          <p:cNvPr id="6" name="Picture 11" descr="E:\ДОКУМЕНТАЦИЯ\ПРЕЗЕНТАЦІЇ\шаблоны\анимация\букви\веселий алфавит!!!!!!\д копия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289" y="3114033"/>
            <a:ext cx="1296144" cy="1791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:\ДОКУМЕНТАЦИЯ\ПРЕЗЕНТАЦІЇ\шаблоны\анимация\букви\веселий алфавит!!!!!!\о копия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909878"/>
            <a:ext cx="936104" cy="1293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ДОКУМЕНТАЦИЯ\ПРЕЗЕНТАЦІЇ\шаблоны\анимация\букви\веселий алфавит!!!!!!\з копия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380" y="4509120"/>
            <a:ext cx="1161413" cy="1604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ДОКУМЕНТАЦИЯ\ПРЕЗЕНТАЦІЇ\шаблоны\анимация\букви\веселий алфавит!!!!!!\у копия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84" y="4515166"/>
            <a:ext cx="1008112" cy="139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E:\ДОКУМЕНТАЦИЯ\ПРЕЗЕНТАЦІЇ\шаблоны\анимация\букви\веселий алфавит!!!!!!\с копия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93096"/>
            <a:ext cx="885840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ДОКУМЕНТАЦИЯ\ПРЕЗЕНТАЦІЇ\шаблоны\анимация\букви\веселий алфавит!!!!!!\т копия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306208"/>
            <a:ext cx="666642" cy="921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E:\ДОКУМЕНТАЦИЯ\ПРЕЗЕНТАЦІЇ\шаблоны\анимация\букви\веселий алфавит!!!!!!\р копия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689" y="4030538"/>
            <a:ext cx="701397" cy="96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E:\ДОКУМЕНТАЦИЯ\ПРЕЗЕНТАЦІЇ\шаблоны\анимация\букви\веселий алфавит!!!!!!\ч копия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795" y="3476768"/>
            <a:ext cx="543267" cy="75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377" y="3805443"/>
            <a:ext cx="239418" cy="844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353" y="3203435"/>
            <a:ext cx="170747" cy="602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990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595</Words>
  <Application>Microsoft Office PowerPoint</Application>
  <PresentationFormat>Экран (4:3)</PresentationFormat>
  <Paragraphs>182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Solnce</dc:creator>
  <cp:lastModifiedBy>admin</cp:lastModifiedBy>
  <cp:revision>67</cp:revision>
  <dcterms:created xsi:type="dcterms:W3CDTF">2014-08-17T14:12:21Z</dcterms:created>
  <dcterms:modified xsi:type="dcterms:W3CDTF">2023-03-30T07:10:52Z</dcterms:modified>
</cp:coreProperties>
</file>