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59" r:id="rId4"/>
    <p:sldId id="265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A69340-8A1A-4C8F-A422-013EFBF34CAD}" type="datetimeFigureOut">
              <a:rPr lang="ru-RU" smtClean="0"/>
              <a:t>26.01.2013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C5EC93D-7695-418C-A9FB-CB8CCB9D198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988840"/>
            <a:ext cx="7175351" cy="2936617"/>
          </a:xfrm>
        </p:spPr>
        <p:txBody>
          <a:bodyPr/>
          <a:lstStyle/>
          <a:p>
            <a:r>
              <a:rPr lang="ru-RU" dirty="0" smtClean="0"/>
              <a:t>Цветы на полотнах художников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Миргородские\Desktop\imagesCAB33JK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3880842" cy="371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10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1" b="12831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Эжен</a:t>
            </a:r>
            <a:r>
              <a:rPr lang="ru-RU" dirty="0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 Делакруа.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 dirty="0">
                <a:solidFill>
                  <a:srgbClr val="FFC000"/>
                </a:solidFill>
                <a:latin typeface="Tahoma"/>
                <a:ea typeface="Calibri"/>
                <a:cs typeface="+mj-cs"/>
              </a:rPr>
              <a:t>Ваза с цветами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70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1" b="10181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16832"/>
            <a:ext cx="2377440" cy="13716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100" dirty="0" smtClean="0">
                <a:solidFill>
                  <a:schemeClr val="tx1"/>
                </a:solidFill>
                <a:effectLst/>
                <a:latin typeface="Tahoma"/>
                <a:ea typeface="Calibri"/>
                <a:cs typeface="Times New Roman"/>
              </a:rPr>
              <a:t>Эдуард Мане</a:t>
            </a:r>
            <a:r>
              <a:rPr lang="ru-RU" dirty="0" smtClean="0">
                <a:solidFill>
                  <a:schemeClr val="tx1"/>
                </a:solidFill>
                <a:effectLst/>
                <a:latin typeface="Tahoma"/>
                <a:ea typeface="Calibri"/>
                <a:cs typeface="Times New Roman"/>
              </a:rPr>
              <a:t>. 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rgbClr val="444444"/>
                </a:solidFill>
                <a:latin typeface="Tahoma"/>
                <a:ea typeface="Calibri"/>
                <a:cs typeface="Times New Roman"/>
              </a:rPr>
              <a:t>Сирень в вазе</a:t>
            </a:r>
            <a:r>
              <a:rPr lang="ru-RU" sz="2900" b="1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900" b="1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351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5" b="11925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Пьер Огюст Ренуар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Ваза с цветами, 1866</a:t>
            </a:r>
            <a:endParaRPr lang="ru-RU" sz="2000" b="1" dirty="0">
              <a:solidFill>
                <a:schemeClr val="bg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7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7" b="11407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Винсент </a:t>
            </a:r>
            <a:r>
              <a:rPr lang="ru-RU" dirty="0" err="1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ван</a:t>
            </a:r>
            <a:r>
              <a:rPr lang="ru-RU" dirty="0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 Гог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ahoma"/>
                <a:ea typeface="Calibri"/>
                <a:cs typeface="Times New Roman"/>
              </a:rPr>
              <a:t>Красные маки и маргаритки</a:t>
            </a:r>
            <a:endParaRPr lang="ru-RU" sz="20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8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80" b="10780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Сальвадор Дали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0000"/>
                </a:solidFill>
                <a:effectLst/>
                <a:latin typeface="Tahoma"/>
                <a:ea typeface="Calibri"/>
                <a:cs typeface="Times New Roman"/>
              </a:rPr>
              <a:t>Медитативная роза</a:t>
            </a:r>
            <a:r>
              <a:rPr lang="ru-RU" dirty="0" smtClean="0">
                <a:solidFill>
                  <a:srgbClr val="444444"/>
                </a:solidFill>
                <a:effectLst/>
                <a:latin typeface="Tahoma"/>
                <a:ea typeface="Calibri"/>
                <a:cs typeface="Times New Roman"/>
              </a:rPr>
              <a:t>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407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8" b="9318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Винсент </a:t>
            </a:r>
            <a:r>
              <a:rPr lang="ru-RU" dirty="0" err="1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ван</a:t>
            </a:r>
            <a:r>
              <a:rPr lang="ru-RU" dirty="0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 Гог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effectLst/>
                <a:latin typeface="Tahoma"/>
                <a:ea typeface="Calibri"/>
              </a:rPr>
              <a:t>Ваза с гладиолусами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9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004636"/>
            <a:ext cx="5562600" cy="494464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Винсент </a:t>
            </a:r>
            <a:r>
              <a:rPr lang="ru-RU" dirty="0" err="1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ван</a:t>
            </a:r>
            <a:r>
              <a:rPr lang="ru-RU" dirty="0" smtClean="0">
                <a:solidFill>
                  <a:schemeClr val="tx1"/>
                </a:solidFill>
                <a:effectLst/>
                <a:latin typeface="Tahoma"/>
                <a:ea typeface="Calibri"/>
              </a:rPr>
              <a:t> Гог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Ирисы, 1889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21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1" b="9901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085184"/>
            <a:ext cx="5486400" cy="49817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444444"/>
                </a:solidFill>
                <a:effectLst/>
                <a:latin typeface="Tahoma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rgbClr val="444444"/>
                </a:solidFill>
                <a:effectLst/>
                <a:latin typeface="Tahoma"/>
                <a:ea typeface="Calibri"/>
                <a:cs typeface="Times New Roman"/>
              </a:rPr>
            </a:br>
            <a:r>
              <a:rPr lang="ru-RU" dirty="0">
                <a:solidFill>
                  <a:srgbClr val="444444"/>
                </a:solidFill>
                <a:latin typeface="Tahoma"/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444444"/>
                </a:solidFill>
                <a:latin typeface="Tahoma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400" y="1772816"/>
            <a:ext cx="2377440" cy="287538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3200" b="1" dirty="0" smtClean="0">
                <a:solidFill>
                  <a:schemeClr val="tx1"/>
                </a:solidFill>
              </a:rPr>
              <a:t>Клод Моне</a:t>
            </a:r>
            <a:endParaRPr lang="ru-RU" sz="3200" b="1" dirty="0">
              <a:solidFill>
                <a:schemeClr val="tx1"/>
              </a:solidFill>
            </a:endParaRPr>
          </a:p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Подсолнухи, 1881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83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27</TotalTime>
  <Words>53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Паркет</vt:lpstr>
      <vt:lpstr>Цветы на полотнах художников</vt:lpstr>
      <vt:lpstr>Эжен Делакруа. </vt:lpstr>
      <vt:lpstr>Эдуард Мане.  </vt:lpstr>
      <vt:lpstr>Пьер Огюст Ренуар</vt:lpstr>
      <vt:lpstr>Винсент ван Гог</vt:lpstr>
      <vt:lpstr>Сальвадор Дали</vt:lpstr>
      <vt:lpstr>Винсент ван Гог</vt:lpstr>
      <vt:lpstr>Винсент ван Гог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Цветы на полотнах художников</dc:title>
  <dc:creator>Миргородские</dc:creator>
  <cp:lastModifiedBy>Миргородские</cp:lastModifiedBy>
  <cp:revision>9</cp:revision>
  <dcterms:created xsi:type="dcterms:W3CDTF">2013-01-26T07:10:04Z</dcterms:created>
  <dcterms:modified xsi:type="dcterms:W3CDTF">2013-01-26T07:44:05Z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994718</vt:lpwstr>
  </property>
  <property fmtid="{D5CDD505-2E9C-101B-9397-08002B2CF9AE}" name="NXPowerLiteVersion" pid="3">
    <vt:lpwstr>D4.1.4</vt:lpwstr>
  </property>
</Properties>
</file>