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application/x-fontdata" Extension="fntdata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drawingml.diagramData+xml" PartName="/ppt/diagrams/data1.xml"/>
  <Override ContentType="application/vnd.openxmlformats-officedocument.drawingml.diagramLayout+xml" PartName="/ppt/diagrams/layout1.xml"/>
  <Override ContentType="application/vnd.openxmlformats-officedocument.drawingml.diagramStyle+xml" PartName="/ppt/diagrams/quickStyle1.xml"/>
  <Override ContentType="application/vnd.openxmlformats-officedocument.drawingml.diagramColors+xml" PartName="/ppt/diagrams/colors1.xml"/>
  <Override ContentType="application/vnd.ms-office.drawingml.diagramDrawing+xml" PartName="/ppt/diagrams/drawing1.xml"/>
  <Override ContentType="application/vnd.openxmlformats-officedocument.drawingml.diagramData+xml" PartName="/ppt/diagrams/data2.xml"/>
  <Override ContentType="application/vnd.openxmlformats-officedocument.drawingml.diagramLayout+xml" PartName="/ppt/diagrams/layout2.xml"/>
  <Override ContentType="application/vnd.openxmlformats-officedocument.drawingml.diagramStyle+xml" PartName="/ppt/diagrams/quickStyle2.xml"/>
  <Override ContentType="application/vnd.openxmlformats-officedocument.drawingml.diagramColors+xml" PartName="/ppt/diagrams/colors2.xml"/>
  <Override ContentType="application/vnd.ms-office.drawingml.diagramDrawing+xml" PartName="/ppt/diagrams/drawing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sldIdLst>
    <p:sldId id="258" r:id="rId2"/>
    <p:sldId id="257" r:id="rId3"/>
    <p:sldId id="259" r:id="rId4"/>
    <p:sldId id="260" r:id="rId5"/>
    <p:sldId id="261" r:id="rId6"/>
    <p:sldId id="271" r:id="rId7"/>
    <p:sldId id="339" r:id="rId8"/>
    <p:sldId id="351" r:id="rId9"/>
    <p:sldId id="280" r:id="rId10"/>
    <p:sldId id="262" r:id="rId11"/>
    <p:sldId id="295" r:id="rId12"/>
    <p:sldId id="298" r:id="rId13"/>
    <p:sldId id="307" r:id="rId14"/>
  </p:sldIdLst>
  <p:sldSz cx="9144000" cy="6858000" type="screen4x3"/>
  <p:notesSz cx="6858000" cy="9144000"/>
  <p:embeddedFontLst>
    <p:embeddedFont>
      <p:font typeface="Monotype Corsiva" pitchFamily="66" charset="0"/>
      <p:italic r:id="rId15"/>
    </p:embeddedFont>
    <p:embeddedFont>
      <p:font typeface="Batang" pitchFamily="18" charset="-127"/>
      <p:regular r:id="rId16"/>
    </p:embeddedFont>
    <p:embeddedFont>
      <p:font typeface="Century Gothic" pitchFamily="34" charset="0"/>
      <p:regular r:id="rId17"/>
      <p:bold r:id="rId18"/>
      <p:italic r:id="rId19"/>
      <p:boldItalic r:id="rId20"/>
    </p:embeddedFont>
    <p:embeddedFont>
      <p:font typeface="Wingdings 2" pitchFamily="18" charset="2"/>
      <p:regular r:id="rId21"/>
    </p:embeddedFont>
    <p:embeddedFont>
      <p:font typeface="Arial Black" pitchFamily="34" charset="0"/>
      <p:bold r:id="rId22"/>
    </p:embeddedFont>
  </p:embeddedFontLst>
  <p:defaultTextStyle>
    <a:defPPr>
      <a:defRPr lang="uk-UA"/>
    </a:defPPr>
    <a:lvl1pPr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8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B639009-3FB2-4F57-A5EA-02B13EEB7A75}" type="doc">
      <dgm:prSet loTypeId="urn:microsoft.com/office/officeart/2005/8/layout/cycle4#1" loCatId="cycle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041A3CCD-F4C1-4D8D-852A-87972153332D}">
      <dgm:prSet phldrT="[Текст]" custT="1"/>
      <dgm:spPr/>
      <dgm:t>
        <a:bodyPr/>
        <a:lstStyle/>
        <a:p>
          <a:endParaRPr lang="ru-RU" sz="1400" b="1" dirty="0"/>
        </a:p>
      </dgm:t>
    </dgm:pt>
    <dgm:pt modelId="{166CDFC0-F3C7-476D-A90D-355C0869210E}" type="sibTrans" cxnId="{E8DF238E-7A58-40F6-9C1E-033D41171600}">
      <dgm:prSet/>
      <dgm:spPr/>
      <dgm:t>
        <a:bodyPr/>
        <a:lstStyle/>
        <a:p>
          <a:endParaRPr lang="ru-RU"/>
        </a:p>
      </dgm:t>
    </dgm:pt>
    <dgm:pt modelId="{5950C51A-842F-47D0-98D2-6326974E9CE5}" type="parTrans" cxnId="{E8DF238E-7A58-40F6-9C1E-033D41171600}">
      <dgm:prSet/>
      <dgm:spPr/>
      <dgm:t>
        <a:bodyPr/>
        <a:lstStyle/>
        <a:p>
          <a:endParaRPr lang="ru-RU"/>
        </a:p>
      </dgm:t>
    </dgm:pt>
    <dgm:pt modelId="{5C43D17C-05FC-4B88-86DC-CDCE562FB085}">
      <dgm:prSet custT="1"/>
      <dgm:spPr/>
      <dgm:t>
        <a:bodyPr/>
        <a:lstStyle/>
        <a:p>
          <a:endParaRPr lang="ru-RU" sz="1400" b="1" dirty="0"/>
        </a:p>
      </dgm:t>
    </dgm:pt>
    <dgm:pt modelId="{F7374CD9-B6A9-49EB-83FA-C3EE16AA47C1}" type="parTrans" cxnId="{64485162-AF20-4718-A3D5-764BB276E12C}">
      <dgm:prSet/>
      <dgm:spPr/>
      <dgm:t>
        <a:bodyPr/>
        <a:lstStyle/>
        <a:p>
          <a:endParaRPr lang="ru-RU"/>
        </a:p>
      </dgm:t>
    </dgm:pt>
    <dgm:pt modelId="{EF8B05DA-67EC-4333-B64B-AB7FE627E0BA}" type="sibTrans" cxnId="{64485162-AF20-4718-A3D5-764BB276E12C}">
      <dgm:prSet/>
      <dgm:spPr/>
      <dgm:t>
        <a:bodyPr/>
        <a:lstStyle/>
        <a:p>
          <a:endParaRPr lang="ru-RU"/>
        </a:p>
      </dgm:t>
    </dgm:pt>
    <dgm:pt modelId="{A1B036E9-B520-4126-BBE3-C3E57B083D91}">
      <dgm:prSet custT="1"/>
      <dgm:spPr/>
      <dgm:t>
        <a:bodyPr/>
        <a:lstStyle/>
        <a:p>
          <a:pPr algn="ctr"/>
          <a:endParaRPr lang="ru-RU" sz="1600" b="1" dirty="0">
            <a:solidFill>
              <a:schemeClr val="bg1">
                <a:lumMod val="10000"/>
              </a:schemeClr>
            </a:solidFill>
          </a:endParaRPr>
        </a:p>
      </dgm:t>
    </dgm:pt>
    <dgm:pt modelId="{5D1AFBBA-9211-440C-ADD7-8EBC1CC5DEF2}" type="parTrans" cxnId="{C880E81B-6B9F-422D-94D2-F1D92E7AC6B2}">
      <dgm:prSet/>
      <dgm:spPr/>
      <dgm:t>
        <a:bodyPr/>
        <a:lstStyle/>
        <a:p>
          <a:endParaRPr lang="ru-RU"/>
        </a:p>
      </dgm:t>
    </dgm:pt>
    <dgm:pt modelId="{81D0FCA4-5215-4CFB-8DFE-7296B79613D6}" type="sibTrans" cxnId="{C880E81B-6B9F-422D-94D2-F1D92E7AC6B2}">
      <dgm:prSet/>
      <dgm:spPr/>
      <dgm:t>
        <a:bodyPr/>
        <a:lstStyle/>
        <a:p>
          <a:endParaRPr lang="ru-RU"/>
        </a:p>
      </dgm:t>
    </dgm:pt>
    <dgm:pt modelId="{838C8F37-03D3-4F05-B3E3-849CD52E8D1B}">
      <dgm:prSet custT="1"/>
      <dgm:spPr/>
      <dgm:t>
        <a:bodyPr/>
        <a:lstStyle/>
        <a:p>
          <a:pPr algn="r"/>
          <a:r>
            <a:rPr lang="ru-RU" sz="1400" b="1" i="0" dirty="0" smtClean="0"/>
            <a:t>  </a:t>
          </a:r>
          <a:r>
            <a:rPr lang="ru-RU" sz="1400" b="1" i="0" dirty="0" err="1" smtClean="0"/>
            <a:t>Літературний</a:t>
          </a:r>
          <a:r>
            <a:rPr lang="ru-RU" sz="1400" b="1" i="0" dirty="0" smtClean="0"/>
            <a:t> </a:t>
          </a:r>
          <a:r>
            <a:rPr lang="ru-RU" sz="1400" b="1" i="0" dirty="0" err="1" smtClean="0"/>
            <a:t>напрям</a:t>
          </a:r>
          <a:r>
            <a:rPr lang="ru-RU" sz="1400" b="1" i="0" dirty="0" smtClean="0"/>
            <a:t> </a:t>
          </a:r>
          <a:r>
            <a:rPr lang="ru-RU" sz="1400" b="1" i="0" dirty="0" err="1" smtClean="0"/>
            <a:t>другої</a:t>
          </a:r>
          <a:r>
            <a:rPr lang="ru-RU" sz="1400" b="1" i="0" dirty="0" smtClean="0"/>
            <a:t> </a:t>
          </a:r>
          <a:r>
            <a:rPr lang="ru-RU" sz="1400" b="1" i="0" dirty="0" err="1" smtClean="0"/>
            <a:t>половини</a:t>
          </a:r>
          <a:r>
            <a:rPr lang="ru-RU" sz="1400" b="1" i="0" dirty="0" smtClean="0"/>
            <a:t> Х</a:t>
          </a:r>
          <a:r>
            <a:rPr lang="en-US" sz="1400" b="1" i="0" dirty="0" smtClean="0"/>
            <a:t>V</a:t>
          </a:r>
          <a:r>
            <a:rPr lang="ru-RU" sz="1400" b="1" i="0" dirty="0" smtClean="0"/>
            <a:t>ІІІ – початку ХІХ ст., </a:t>
          </a:r>
          <a:r>
            <a:rPr lang="ru-RU" sz="1400" b="1" i="0" dirty="0" err="1" smtClean="0"/>
            <a:t>що</a:t>
          </a:r>
          <a:r>
            <a:rPr lang="ru-RU" sz="1400" b="1" i="0" dirty="0" smtClean="0"/>
            <a:t> </a:t>
          </a:r>
          <a:r>
            <a:rPr lang="ru-RU" sz="1400" b="1" i="0" dirty="0" err="1" smtClean="0"/>
            <a:t>характеризувався</a:t>
          </a:r>
          <a:r>
            <a:rPr lang="ru-RU" sz="1400" b="1" i="0" dirty="0" smtClean="0"/>
            <a:t> </a:t>
          </a:r>
          <a:r>
            <a:rPr lang="ru-RU" sz="1400" b="1" i="0" dirty="0" err="1" smtClean="0"/>
            <a:t>прагненням</a:t>
          </a:r>
          <a:r>
            <a:rPr lang="ru-RU" sz="1400" b="1" i="0" dirty="0" smtClean="0"/>
            <a:t> </a:t>
          </a:r>
          <a:r>
            <a:rPr lang="ru-RU" sz="1400" b="1" i="0" dirty="0" err="1" smtClean="0"/>
            <a:t>відтворити</a:t>
          </a:r>
          <a:r>
            <a:rPr lang="ru-RU" sz="1400" b="1" i="0" dirty="0" smtClean="0"/>
            <a:t>                 </a:t>
          </a:r>
          <a:r>
            <a:rPr lang="ru-RU" sz="1400" b="1" i="0" dirty="0" err="1" smtClean="0"/>
            <a:t>світ</a:t>
          </a:r>
          <a:r>
            <a:rPr lang="ru-RU" sz="1400" b="1" i="0" dirty="0" smtClean="0"/>
            <a:t> </a:t>
          </a:r>
          <a:r>
            <a:rPr lang="ru-RU" sz="1400" b="1" i="0" dirty="0" err="1" smtClean="0"/>
            <a:t>почуттів</a:t>
          </a:r>
          <a:r>
            <a:rPr lang="ru-RU" sz="1400" b="1" i="0" dirty="0" smtClean="0"/>
            <a:t> </a:t>
          </a:r>
          <a:r>
            <a:rPr lang="ru-RU" sz="1400" b="1" i="0" dirty="0" err="1" smtClean="0"/>
            <a:t>людини</a:t>
          </a:r>
          <a:r>
            <a:rPr lang="ru-RU" sz="1400" b="1" i="0" dirty="0" smtClean="0"/>
            <a:t> та </a:t>
          </a:r>
          <a:r>
            <a:rPr lang="ru-RU" sz="1400" b="1" i="0" dirty="0" err="1" smtClean="0"/>
            <a:t>викликати</a:t>
          </a:r>
          <a:r>
            <a:rPr lang="ru-RU" sz="1400" b="1" i="0" dirty="0" smtClean="0"/>
            <a:t> </a:t>
          </a:r>
          <a:r>
            <a:rPr lang="ru-RU" sz="1400" b="1" i="0" dirty="0" err="1" smtClean="0"/>
            <a:t>співчуття</a:t>
          </a:r>
          <a:r>
            <a:rPr lang="ru-RU" sz="1400" b="1" i="0" dirty="0" smtClean="0"/>
            <a:t> до </a:t>
          </a:r>
          <a:r>
            <a:rPr lang="ru-RU" sz="1400" b="1" i="0" dirty="0" err="1" smtClean="0"/>
            <a:t>героїв</a:t>
          </a:r>
          <a:endParaRPr lang="ru-RU" sz="1400" b="1" i="0" dirty="0">
            <a:solidFill>
              <a:schemeClr val="bg1">
                <a:lumMod val="10000"/>
              </a:schemeClr>
            </a:solidFill>
          </a:endParaRPr>
        </a:p>
      </dgm:t>
    </dgm:pt>
    <dgm:pt modelId="{E53A0D66-5351-4EBB-879E-0A2247D2B5E6}" type="sibTrans" cxnId="{432AEECF-AF26-41D5-992C-A41E9947F498}">
      <dgm:prSet/>
      <dgm:spPr/>
      <dgm:t>
        <a:bodyPr/>
        <a:lstStyle/>
        <a:p>
          <a:endParaRPr lang="ru-RU"/>
        </a:p>
      </dgm:t>
    </dgm:pt>
    <dgm:pt modelId="{BD0BF7ED-B7F9-4122-BA95-8711A69CA803}" type="parTrans" cxnId="{432AEECF-AF26-41D5-992C-A41E9947F498}">
      <dgm:prSet/>
      <dgm:spPr/>
      <dgm:t>
        <a:bodyPr/>
        <a:lstStyle/>
        <a:p>
          <a:endParaRPr lang="ru-RU"/>
        </a:p>
      </dgm:t>
    </dgm:pt>
    <dgm:pt modelId="{41382C16-14E8-4980-82BC-175B7F15598A}">
      <dgm:prSet/>
      <dgm:spPr/>
      <dgm:t>
        <a:bodyPr/>
        <a:lstStyle/>
        <a:p>
          <a:endParaRPr lang="ru-RU"/>
        </a:p>
      </dgm:t>
    </dgm:pt>
    <dgm:pt modelId="{FE898056-E133-4B6A-859D-2181B36988A1}" type="parTrans" cxnId="{C7AAFF9C-BA70-482D-B83A-9038B7D2122D}">
      <dgm:prSet/>
      <dgm:spPr/>
      <dgm:t>
        <a:bodyPr/>
        <a:lstStyle/>
        <a:p>
          <a:endParaRPr lang="ru-RU"/>
        </a:p>
      </dgm:t>
    </dgm:pt>
    <dgm:pt modelId="{E8D233FD-22DD-44E3-8DF5-76D82EF9F753}" type="sibTrans" cxnId="{C7AAFF9C-BA70-482D-B83A-9038B7D2122D}">
      <dgm:prSet/>
      <dgm:spPr/>
      <dgm:t>
        <a:bodyPr/>
        <a:lstStyle/>
        <a:p>
          <a:endParaRPr lang="ru-RU"/>
        </a:p>
      </dgm:t>
    </dgm:pt>
    <dgm:pt modelId="{73A03830-E4D5-4188-A8B1-B01B7547E343}">
      <dgm:prSet custScaleX="152226" custScaleY="106089" custLinFactNeighborX="25970"/>
      <dgm:spPr/>
      <dgm:t>
        <a:bodyPr/>
        <a:lstStyle/>
        <a:p>
          <a:endParaRPr lang="ru-RU"/>
        </a:p>
      </dgm:t>
    </dgm:pt>
    <dgm:pt modelId="{66459435-0FCA-4823-A108-3D4AAC823AEF}" type="parTrans" cxnId="{E59655FA-A6FA-40AD-82D9-2F1EB410EF46}">
      <dgm:prSet/>
      <dgm:spPr/>
      <dgm:t>
        <a:bodyPr/>
        <a:lstStyle/>
        <a:p>
          <a:endParaRPr lang="ru-RU"/>
        </a:p>
      </dgm:t>
    </dgm:pt>
    <dgm:pt modelId="{00C9D1C4-6292-40C4-BC6E-1871BBDAAB35}" type="sibTrans" cxnId="{E59655FA-A6FA-40AD-82D9-2F1EB410EF46}">
      <dgm:prSet/>
      <dgm:spPr/>
      <dgm:t>
        <a:bodyPr/>
        <a:lstStyle/>
        <a:p>
          <a:endParaRPr lang="ru-RU"/>
        </a:p>
      </dgm:t>
    </dgm:pt>
    <dgm:pt modelId="{2F5152BF-D998-4DB5-B0BB-2EEBD0BA011A}">
      <dgm:prSet custScaleX="149670" custScaleY="111419" custLinFactNeighborX="-28868"/>
      <dgm:spPr/>
      <dgm:t>
        <a:bodyPr/>
        <a:lstStyle/>
        <a:p>
          <a:endParaRPr lang="ru-RU" b="1" dirty="0">
            <a:solidFill>
              <a:schemeClr val="bg1">
                <a:lumMod val="10000"/>
              </a:schemeClr>
            </a:solidFill>
          </a:endParaRPr>
        </a:p>
      </dgm:t>
    </dgm:pt>
    <dgm:pt modelId="{A48AEF05-C708-4A70-BB2D-1CE41A3907BF}" type="parTrans" cxnId="{9A878D2E-0D6B-40A5-A894-A4819417CB74}">
      <dgm:prSet/>
      <dgm:spPr/>
      <dgm:t>
        <a:bodyPr/>
        <a:lstStyle/>
        <a:p>
          <a:endParaRPr lang="ru-RU"/>
        </a:p>
      </dgm:t>
    </dgm:pt>
    <dgm:pt modelId="{942FF94F-02B1-4221-A14C-D6B4109E84C8}" type="sibTrans" cxnId="{9A878D2E-0D6B-40A5-A894-A4819417CB74}">
      <dgm:prSet/>
      <dgm:spPr/>
      <dgm:t>
        <a:bodyPr/>
        <a:lstStyle/>
        <a:p>
          <a:endParaRPr lang="ru-RU"/>
        </a:p>
      </dgm:t>
    </dgm:pt>
    <dgm:pt modelId="{A4349E89-B987-4BE8-97DE-351108576613}">
      <dgm:prSet custScaleX="149670" custScaleY="111419" custLinFactNeighborX="-28868"/>
      <dgm:spPr/>
      <dgm:t>
        <a:bodyPr/>
        <a:lstStyle/>
        <a:p>
          <a:endParaRPr lang="ru-RU" b="1" dirty="0">
            <a:solidFill>
              <a:schemeClr val="bg1">
                <a:lumMod val="10000"/>
              </a:schemeClr>
            </a:solidFill>
          </a:endParaRPr>
        </a:p>
      </dgm:t>
    </dgm:pt>
    <dgm:pt modelId="{20F29BAC-F36D-4A68-9817-9C649A66470D}" type="parTrans" cxnId="{CDB096DC-EEF7-4122-B305-BDCB9C09D20C}">
      <dgm:prSet/>
      <dgm:spPr/>
      <dgm:t>
        <a:bodyPr/>
        <a:lstStyle/>
        <a:p>
          <a:endParaRPr lang="ru-RU"/>
        </a:p>
      </dgm:t>
    </dgm:pt>
    <dgm:pt modelId="{37716861-2523-4B14-BF9B-B0A3180F3665}" type="sibTrans" cxnId="{CDB096DC-EEF7-4122-B305-BDCB9C09D20C}">
      <dgm:prSet/>
      <dgm:spPr/>
      <dgm:t>
        <a:bodyPr/>
        <a:lstStyle/>
        <a:p>
          <a:endParaRPr lang="ru-RU"/>
        </a:p>
      </dgm:t>
    </dgm:pt>
    <dgm:pt modelId="{E72C9063-6D7B-49E2-B176-3C4008F2455D}">
      <dgm:prSet custScaleX="149670" custScaleY="111419" custLinFactNeighborX="-28868"/>
      <dgm:spPr/>
      <dgm:t>
        <a:bodyPr/>
        <a:lstStyle/>
        <a:p>
          <a:endParaRPr lang="ru-RU" b="1" dirty="0">
            <a:solidFill>
              <a:schemeClr val="bg1">
                <a:lumMod val="10000"/>
              </a:schemeClr>
            </a:solidFill>
          </a:endParaRPr>
        </a:p>
      </dgm:t>
    </dgm:pt>
    <dgm:pt modelId="{EDE2E97A-254E-4038-A8FF-69D462FDB2C7}" type="parTrans" cxnId="{AF1BA14A-359F-4B59-BF14-CCBC817DDA4C}">
      <dgm:prSet/>
      <dgm:spPr/>
      <dgm:t>
        <a:bodyPr/>
        <a:lstStyle/>
        <a:p>
          <a:endParaRPr lang="ru-RU"/>
        </a:p>
      </dgm:t>
    </dgm:pt>
    <dgm:pt modelId="{13DF8AD4-6B79-4E4E-991A-33ACB2DC0763}" type="sibTrans" cxnId="{AF1BA14A-359F-4B59-BF14-CCBC817DDA4C}">
      <dgm:prSet/>
      <dgm:spPr/>
      <dgm:t>
        <a:bodyPr/>
        <a:lstStyle/>
        <a:p>
          <a:endParaRPr lang="ru-RU"/>
        </a:p>
      </dgm:t>
    </dgm:pt>
    <dgm:pt modelId="{8C12DCDA-AC6A-4601-B7B2-EB38C6680847}">
      <dgm:prSet custT="1"/>
      <dgm:spPr/>
      <dgm:t>
        <a:bodyPr/>
        <a:lstStyle/>
        <a:p>
          <a:pPr marL="171450" indent="0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1600" b="1" cap="all" dirty="0" smtClean="0">
            <a:ln/>
            <a:solidFill>
              <a:schemeClr val="bg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gm:t>
    </dgm:pt>
    <dgm:pt modelId="{816134CA-44D2-4626-8D96-C90724D33A6F}" type="sibTrans" cxnId="{8DD19A16-273A-480D-B49D-B19A50134A2D}">
      <dgm:prSet/>
      <dgm:spPr/>
      <dgm:t>
        <a:bodyPr/>
        <a:lstStyle/>
        <a:p>
          <a:endParaRPr lang="ru-RU"/>
        </a:p>
      </dgm:t>
    </dgm:pt>
    <dgm:pt modelId="{2D74B41C-2A9E-4F5E-A511-86EC697466D6}" type="parTrans" cxnId="{8DD19A16-273A-480D-B49D-B19A50134A2D}">
      <dgm:prSet/>
      <dgm:spPr/>
      <dgm:t>
        <a:bodyPr/>
        <a:lstStyle/>
        <a:p>
          <a:endParaRPr lang="ru-RU"/>
        </a:p>
      </dgm:t>
    </dgm:pt>
    <dgm:pt modelId="{007B0BBF-24DA-42C1-A3FE-B2B04740CE25}">
      <dgm:prSet custT="1"/>
      <dgm:spPr/>
      <dgm:t>
        <a:bodyPr/>
        <a:lstStyle/>
        <a:p>
          <a:r>
            <a:rPr lang="uk-UA" sz="3100" dirty="0" smtClean="0"/>
            <a:t> </a:t>
          </a:r>
          <a:endParaRPr lang="ru-RU" sz="3100" dirty="0"/>
        </a:p>
      </dgm:t>
    </dgm:pt>
    <dgm:pt modelId="{7C569CBE-732D-40FB-AE77-D220AE4A298D}" type="sibTrans" cxnId="{6D0311B5-495C-4888-ACFB-79FBE0D0DC76}">
      <dgm:prSet/>
      <dgm:spPr/>
      <dgm:t>
        <a:bodyPr/>
        <a:lstStyle/>
        <a:p>
          <a:endParaRPr lang="ru-RU"/>
        </a:p>
      </dgm:t>
    </dgm:pt>
    <dgm:pt modelId="{0E62ADA1-2B32-4DF1-A53E-00A310D33DDA}" type="parTrans" cxnId="{6D0311B5-495C-4888-ACFB-79FBE0D0DC76}">
      <dgm:prSet/>
      <dgm:spPr/>
      <dgm:t>
        <a:bodyPr/>
        <a:lstStyle/>
        <a:p>
          <a:endParaRPr lang="ru-RU"/>
        </a:p>
      </dgm:t>
    </dgm:pt>
    <dgm:pt modelId="{F4321D5D-4958-4E70-AC54-C68819E2B53C}">
      <dgm:prSet custScaleX="72859" custLinFactNeighborX="11053" custLinFactNeighborY="-2309"/>
      <dgm:spPr/>
      <dgm:t>
        <a:bodyPr/>
        <a:lstStyle/>
        <a:p>
          <a:endParaRPr lang="ru-RU"/>
        </a:p>
      </dgm:t>
    </dgm:pt>
    <dgm:pt modelId="{A8CDE7F9-FDDD-46C0-811E-21B7B220106D}" type="parTrans" cxnId="{DEB8E348-FC3B-46B9-A038-6D5B6B0420D8}">
      <dgm:prSet/>
      <dgm:spPr/>
      <dgm:t>
        <a:bodyPr/>
        <a:lstStyle/>
        <a:p>
          <a:endParaRPr lang="ru-RU"/>
        </a:p>
      </dgm:t>
    </dgm:pt>
    <dgm:pt modelId="{EF9F0181-1182-4181-A8D1-858285EA0C8D}" type="sibTrans" cxnId="{DEB8E348-FC3B-46B9-A038-6D5B6B0420D8}">
      <dgm:prSet/>
      <dgm:spPr/>
      <dgm:t>
        <a:bodyPr/>
        <a:lstStyle/>
        <a:p>
          <a:endParaRPr lang="ru-RU"/>
        </a:p>
      </dgm:t>
    </dgm:pt>
    <dgm:pt modelId="{B607D82E-9A7E-406E-B74C-0D3B21C2951E}">
      <dgm:prSet custScaleX="72859" custLinFactNeighborX="11053" custLinFactNeighborY="-2309"/>
      <dgm:spPr/>
      <dgm:t>
        <a:bodyPr/>
        <a:lstStyle/>
        <a:p>
          <a:endParaRPr lang="ru-RU"/>
        </a:p>
      </dgm:t>
    </dgm:pt>
    <dgm:pt modelId="{BF68315C-0EF3-4444-AAE3-D5E14E0CC1E4}" type="parTrans" cxnId="{45F549AC-31C3-4671-BC9F-BF9EC42B5F97}">
      <dgm:prSet/>
      <dgm:spPr/>
      <dgm:t>
        <a:bodyPr/>
        <a:lstStyle/>
        <a:p>
          <a:endParaRPr lang="ru-RU"/>
        </a:p>
      </dgm:t>
    </dgm:pt>
    <dgm:pt modelId="{CA43F1DB-5E61-4A5E-84F0-84005684D041}" type="sibTrans" cxnId="{45F549AC-31C3-4671-BC9F-BF9EC42B5F97}">
      <dgm:prSet/>
      <dgm:spPr/>
      <dgm:t>
        <a:bodyPr/>
        <a:lstStyle/>
        <a:p>
          <a:endParaRPr lang="ru-RU"/>
        </a:p>
      </dgm:t>
    </dgm:pt>
    <dgm:pt modelId="{B4D644A2-73ED-4FCE-8762-B8C4DF1511B3}">
      <dgm:prSet custScaleX="72859" custLinFactNeighborX="11053" custLinFactNeighborY="-2309"/>
      <dgm:spPr/>
      <dgm:t>
        <a:bodyPr/>
        <a:lstStyle/>
        <a:p>
          <a:endParaRPr lang="ru-RU"/>
        </a:p>
      </dgm:t>
    </dgm:pt>
    <dgm:pt modelId="{DFA25460-5C78-45D6-B239-705DD61B5624}" type="parTrans" cxnId="{3919BC98-E7D6-4E03-AF73-DCE061A81934}">
      <dgm:prSet/>
      <dgm:spPr/>
      <dgm:t>
        <a:bodyPr/>
        <a:lstStyle/>
        <a:p>
          <a:endParaRPr lang="ru-RU"/>
        </a:p>
      </dgm:t>
    </dgm:pt>
    <dgm:pt modelId="{EB4DCFF6-D875-4067-A9DF-5ADA4908694D}" type="sibTrans" cxnId="{3919BC98-E7D6-4E03-AF73-DCE061A81934}">
      <dgm:prSet/>
      <dgm:spPr/>
      <dgm:t>
        <a:bodyPr/>
        <a:lstStyle/>
        <a:p>
          <a:endParaRPr lang="ru-RU"/>
        </a:p>
      </dgm:t>
    </dgm:pt>
    <dgm:pt modelId="{1018AF4C-2EB1-4131-894F-DB19CB32796E}" type="pres">
      <dgm:prSet presAssocID="{2B639009-3FB2-4F57-A5EA-02B13EEB7A75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07E3233-4BB7-4AF1-A4E0-E82C9AFD8283}" type="pres">
      <dgm:prSet presAssocID="{2B639009-3FB2-4F57-A5EA-02B13EEB7A75}" presName="children" presStyleCnt="0"/>
      <dgm:spPr/>
      <dgm:t>
        <a:bodyPr/>
        <a:lstStyle/>
        <a:p>
          <a:endParaRPr lang="ru-RU"/>
        </a:p>
      </dgm:t>
    </dgm:pt>
    <dgm:pt modelId="{ECF7DA8D-8E9F-4B98-A7C1-ABA8A08052A2}" type="pres">
      <dgm:prSet presAssocID="{2B639009-3FB2-4F57-A5EA-02B13EEB7A75}" presName="child1group" presStyleCnt="0"/>
      <dgm:spPr/>
      <dgm:t>
        <a:bodyPr/>
        <a:lstStyle/>
        <a:p>
          <a:endParaRPr lang="ru-RU"/>
        </a:p>
      </dgm:t>
    </dgm:pt>
    <dgm:pt modelId="{11CD62CD-7F80-4A0E-A53C-62EA9AB5BB96}" type="pres">
      <dgm:prSet presAssocID="{2B639009-3FB2-4F57-A5EA-02B13EEB7A75}" presName="child1" presStyleLbl="bgAcc1" presStyleIdx="0" presStyleCnt="2" custScaleX="149670" custScaleY="111419" custLinFactNeighborX="-28868"/>
      <dgm:spPr/>
      <dgm:t>
        <a:bodyPr/>
        <a:lstStyle/>
        <a:p>
          <a:endParaRPr lang="ru-RU"/>
        </a:p>
      </dgm:t>
    </dgm:pt>
    <dgm:pt modelId="{DA2038F1-1EC3-4CD2-A073-6F3F24A86627}" type="pres">
      <dgm:prSet presAssocID="{2B639009-3FB2-4F57-A5EA-02B13EEB7A75}" presName="child1Text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0F014D-E27E-4ED6-83D4-28FA0DA3E829}" type="pres">
      <dgm:prSet presAssocID="{2B639009-3FB2-4F57-A5EA-02B13EEB7A75}" presName="child2group" presStyleCnt="0"/>
      <dgm:spPr/>
      <dgm:t>
        <a:bodyPr/>
        <a:lstStyle/>
        <a:p>
          <a:endParaRPr lang="ru-RU"/>
        </a:p>
      </dgm:t>
    </dgm:pt>
    <dgm:pt modelId="{41943D2D-A681-4F91-A392-965A6A332DE8}" type="pres">
      <dgm:prSet presAssocID="{2B639009-3FB2-4F57-A5EA-02B13EEB7A75}" presName="child2" presStyleLbl="bgAcc1" presStyleIdx="1" presStyleCnt="2" custScaleX="152226" custScaleY="106089" custLinFactNeighborX="9165" custLinFactNeighborY="-1238"/>
      <dgm:spPr/>
      <dgm:t>
        <a:bodyPr/>
        <a:lstStyle/>
        <a:p>
          <a:endParaRPr lang="ru-RU"/>
        </a:p>
      </dgm:t>
    </dgm:pt>
    <dgm:pt modelId="{F171252C-67D2-42A0-A009-85A883642690}" type="pres">
      <dgm:prSet presAssocID="{2B639009-3FB2-4F57-A5EA-02B13EEB7A75}" presName="child2Text" presStyleLbl="bgAcc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BC9E2D-EA13-4A18-B0C1-B83897948102}" type="pres">
      <dgm:prSet presAssocID="{2B639009-3FB2-4F57-A5EA-02B13EEB7A75}" presName="childPlaceholder" presStyleCnt="0"/>
      <dgm:spPr/>
      <dgm:t>
        <a:bodyPr/>
        <a:lstStyle/>
        <a:p>
          <a:endParaRPr lang="ru-RU"/>
        </a:p>
      </dgm:t>
    </dgm:pt>
    <dgm:pt modelId="{D14522EF-42FB-4462-85A9-71ED3B78D286}" type="pres">
      <dgm:prSet presAssocID="{2B639009-3FB2-4F57-A5EA-02B13EEB7A75}" presName="circle" presStyleCnt="0"/>
      <dgm:spPr/>
      <dgm:t>
        <a:bodyPr/>
        <a:lstStyle/>
        <a:p>
          <a:endParaRPr lang="ru-RU"/>
        </a:p>
      </dgm:t>
    </dgm:pt>
    <dgm:pt modelId="{D0FD5212-DC43-4947-B388-4A8CBB547DE3}" type="pres">
      <dgm:prSet presAssocID="{2B639009-3FB2-4F57-A5EA-02B13EEB7A75}" presName="quadrant1" presStyleLbl="node1" presStyleIdx="0" presStyleCnt="4" custScaleX="86198" custLinFactNeighborX="2824" custLinFactNeighborY="-144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A2EDC1-D4C4-49FC-9E2A-DF7685ECF5F7}" type="pres">
      <dgm:prSet presAssocID="{2B639009-3FB2-4F57-A5EA-02B13EEB7A75}" presName="quadrant2" presStyleLbl="node1" presStyleIdx="1" presStyleCnt="4" custScaleX="92505" custLinFactNeighborX="-8925" custLinFactNeighborY="-182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2646EB-29D7-47B3-A743-D49B97823265}" type="pres">
      <dgm:prSet presAssocID="{2B639009-3FB2-4F57-A5EA-02B13EEB7A75}" presName="quadrant3" presStyleLbl="node1" presStyleIdx="2" presStyleCnt="4" custScaleX="90905" custLinFactNeighborX="-8125" custLinFactNeighborY="-230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586437-C681-4BF4-A514-037A225F0977}" type="pres">
      <dgm:prSet presAssocID="{2B639009-3FB2-4F57-A5EA-02B13EEB7A75}" presName="quadrant4" presStyleLbl="node1" presStyleIdx="3" presStyleCnt="4" custScaleX="72859" custScaleY="84038" custLinFactNeighborX="11053" custLinFactNeighborY="-230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92049B-1FCB-4417-826F-B0A698BEA18A}" type="pres">
      <dgm:prSet presAssocID="{2B639009-3FB2-4F57-A5EA-02B13EEB7A75}" presName="quadrantPlaceholder" presStyleCnt="0"/>
      <dgm:spPr/>
      <dgm:t>
        <a:bodyPr/>
        <a:lstStyle/>
        <a:p>
          <a:endParaRPr lang="ru-RU"/>
        </a:p>
      </dgm:t>
    </dgm:pt>
    <dgm:pt modelId="{072775FA-7158-497C-A68F-6C31CA17F712}" type="pres">
      <dgm:prSet presAssocID="{2B639009-3FB2-4F57-A5EA-02B13EEB7A75}" presName="center1" presStyleLbl="fgShp" presStyleIdx="0" presStyleCnt="2"/>
      <dgm:spPr/>
      <dgm:t>
        <a:bodyPr/>
        <a:lstStyle/>
        <a:p>
          <a:endParaRPr lang="ru-RU"/>
        </a:p>
      </dgm:t>
    </dgm:pt>
    <dgm:pt modelId="{D54A4269-41D2-4AB1-B28F-7AC5A8C4B3F6}" type="pres">
      <dgm:prSet presAssocID="{2B639009-3FB2-4F57-A5EA-02B13EEB7A75}" presName="center2" presStyleLbl="fgShp" presStyleIdx="1" presStyleCnt="2" custFlipVert="0" custFlipHor="0" custScaleX="44520" custScaleY="6806" custLinFactX="200000" custLinFactY="31789" custLinFactNeighborX="205997" custLinFactNeighborY="100000"/>
      <dgm:spPr/>
      <dgm:t>
        <a:bodyPr/>
        <a:lstStyle/>
        <a:p>
          <a:endParaRPr lang="ru-RU"/>
        </a:p>
      </dgm:t>
    </dgm:pt>
  </dgm:ptLst>
  <dgm:cxnLst>
    <dgm:cxn modelId="{9A878D2E-0D6B-40A5-A894-A4819417CB74}" srcId="{2B639009-3FB2-4F57-A5EA-02B13EEB7A75}" destId="{2F5152BF-D998-4DB5-B0BB-2EEBD0BA011A}" srcOrd="6" destOrd="0" parTransId="{A48AEF05-C708-4A70-BB2D-1CE41A3907BF}" sibTransId="{942FF94F-02B1-4221-A14C-D6B4109E84C8}"/>
    <dgm:cxn modelId="{228ED7DF-5D52-48EB-A013-602FFBFED327}" type="presOf" srcId="{838C8F37-03D3-4F05-B3E3-849CD52E8D1B}" destId="{41943D2D-A681-4F91-A392-965A6A332DE8}" srcOrd="0" destOrd="0" presId="urn:microsoft.com/office/officeart/2005/8/layout/cycle4#1"/>
    <dgm:cxn modelId="{62E6DF7E-4CEC-462C-87CC-8F809C99FDD9}" type="presOf" srcId="{041A3CCD-F4C1-4D8D-852A-87972153332D}" destId="{D0FD5212-DC43-4947-B388-4A8CBB547DE3}" srcOrd="0" destOrd="0" presId="urn:microsoft.com/office/officeart/2005/8/layout/cycle4#1"/>
    <dgm:cxn modelId="{432AEECF-AF26-41D5-992C-A41E9947F498}" srcId="{5C43D17C-05FC-4B88-86DC-CDCE562FB085}" destId="{838C8F37-03D3-4F05-B3E3-849CD52E8D1B}" srcOrd="0" destOrd="0" parTransId="{BD0BF7ED-B7F9-4122-BA95-8711A69CA803}" sibTransId="{E53A0D66-5351-4EBB-879E-0A2247D2B5E6}"/>
    <dgm:cxn modelId="{3919BC98-E7D6-4E03-AF73-DCE061A81934}" srcId="{2B639009-3FB2-4F57-A5EA-02B13EEB7A75}" destId="{B4D644A2-73ED-4FCE-8762-B8C4DF1511B3}" srcOrd="11" destOrd="0" parTransId="{DFA25460-5C78-45D6-B239-705DD61B5624}" sibTransId="{EB4DCFF6-D875-4067-A9DF-5ADA4908694D}"/>
    <dgm:cxn modelId="{45F549AC-31C3-4671-BC9F-BF9EC42B5F97}" srcId="{2B639009-3FB2-4F57-A5EA-02B13EEB7A75}" destId="{B607D82E-9A7E-406E-B74C-0D3B21C2951E}" srcOrd="10" destOrd="0" parTransId="{BF68315C-0EF3-4444-AAE3-D5E14E0CC1E4}" sibTransId="{CA43F1DB-5E61-4A5E-84F0-84005684D041}"/>
    <dgm:cxn modelId="{ECB806A7-60F9-4748-A1DB-3FEE3022AD65}" type="presOf" srcId="{2B639009-3FB2-4F57-A5EA-02B13EEB7A75}" destId="{1018AF4C-2EB1-4131-894F-DB19CB32796E}" srcOrd="0" destOrd="0" presId="urn:microsoft.com/office/officeart/2005/8/layout/cycle4#1"/>
    <dgm:cxn modelId="{AF1BA14A-359F-4B59-BF14-CCBC817DDA4C}" srcId="{2B639009-3FB2-4F57-A5EA-02B13EEB7A75}" destId="{E72C9063-6D7B-49E2-B176-3C4008F2455D}" srcOrd="8" destOrd="0" parTransId="{EDE2E97A-254E-4038-A8FF-69D462FDB2C7}" sibTransId="{13DF8AD4-6B79-4E4E-991A-33ACB2DC0763}"/>
    <dgm:cxn modelId="{C7AAFF9C-BA70-482D-B83A-9038B7D2122D}" srcId="{2B639009-3FB2-4F57-A5EA-02B13EEB7A75}" destId="{41382C16-14E8-4980-82BC-175B7F15598A}" srcOrd="4" destOrd="0" parTransId="{FE898056-E133-4B6A-859D-2181B36988A1}" sibTransId="{E8D233FD-22DD-44E3-8DF5-76D82EF9F753}"/>
    <dgm:cxn modelId="{8DD19A16-273A-480D-B49D-B19A50134A2D}" srcId="{2B639009-3FB2-4F57-A5EA-02B13EEB7A75}" destId="{8C12DCDA-AC6A-4601-B7B2-EB38C6680847}" srcOrd="3" destOrd="0" parTransId="{2D74B41C-2A9E-4F5E-A511-86EC697466D6}" sibTransId="{816134CA-44D2-4626-8D96-C90724D33A6F}"/>
    <dgm:cxn modelId="{E8DF238E-7A58-40F6-9C1E-033D41171600}" srcId="{2B639009-3FB2-4F57-A5EA-02B13EEB7A75}" destId="{041A3CCD-F4C1-4D8D-852A-87972153332D}" srcOrd="0" destOrd="0" parTransId="{5950C51A-842F-47D0-98D2-6326974E9CE5}" sibTransId="{166CDFC0-F3C7-476D-A90D-355C0869210E}"/>
    <dgm:cxn modelId="{DEB8E348-FC3B-46B9-A038-6D5B6B0420D8}" srcId="{2B639009-3FB2-4F57-A5EA-02B13EEB7A75}" destId="{F4321D5D-4958-4E70-AC54-C68819E2B53C}" srcOrd="9" destOrd="0" parTransId="{A8CDE7F9-FDDD-46C0-811E-21B7B220106D}" sibTransId="{EF9F0181-1182-4181-A8D1-858285EA0C8D}"/>
    <dgm:cxn modelId="{6A90F927-C665-45E3-A8ED-EBEF714EDC42}" type="presOf" srcId="{A1B036E9-B520-4126-BBE3-C3E57B083D91}" destId="{DA2038F1-1EC3-4CD2-A073-6F3F24A86627}" srcOrd="1" destOrd="0" presId="urn:microsoft.com/office/officeart/2005/8/layout/cycle4#1"/>
    <dgm:cxn modelId="{64485162-AF20-4718-A3D5-764BB276E12C}" srcId="{2B639009-3FB2-4F57-A5EA-02B13EEB7A75}" destId="{5C43D17C-05FC-4B88-86DC-CDCE562FB085}" srcOrd="1" destOrd="0" parTransId="{F7374CD9-B6A9-49EB-83FA-C3EE16AA47C1}" sibTransId="{EF8B05DA-67EC-4333-B64B-AB7FE627E0BA}"/>
    <dgm:cxn modelId="{E59655FA-A6FA-40AD-82D9-2F1EB410EF46}" srcId="{2B639009-3FB2-4F57-A5EA-02B13EEB7A75}" destId="{73A03830-E4D5-4188-A8B1-B01B7547E343}" srcOrd="5" destOrd="0" parTransId="{66459435-0FCA-4823-A108-3D4AAC823AEF}" sibTransId="{00C9D1C4-6292-40C4-BC6E-1871BBDAAB35}"/>
    <dgm:cxn modelId="{16ECB086-D397-4EA7-8704-37803D2E8856}" type="presOf" srcId="{007B0BBF-24DA-42C1-A3FE-B2B04740CE25}" destId="{852646EB-29D7-47B3-A743-D49B97823265}" srcOrd="0" destOrd="0" presId="urn:microsoft.com/office/officeart/2005/8/layout/cycle4#1"/>
    <dgm:cxn modelId="{C880E81B-6B9F-422D-94D2-F1D92E7AC6B2}" srcId="{041A3CCD-F4C1-4D8D-852A-87972153332D}" destId="{A1B036E9-B520-4126-BBE3-C3E57B083D91}" srcOrd="0" destOrd="0" parTransId="{5D1AFBBA-9211-440C-ADD7-8EBC1CC5DEF2}" sibTransId="{81D0FCA4-5215-4CFB-8DFE-7296B79613D6}"/>
    <dgm:cxn modelId="{EE5B9F48-D205-4A08-AB44-79E7744B4DBA}" type="presOf" srcId="{A1B036E9-B520-4126-BBE3-C3E57B083D91}" destId="{11CD62CD-7F80-4A0E-A53C-62EA9AB5BB96}" srcOrd="0" destOrd="0" presId="urn:microsoft.com/office/officeart/2005/8/layout/cycle4#1"/>
    <dgm:cxn modelId="{1AD6BF2B-5B6D-4CAD-8583-991C1F0B9086}" type="presOf" srcId="{8C12DCDA-AC6A-4601-B7B2-EB38C6680847}" destId="{36586437-C681-4BF4-A514-037A225F0977}" srcOrd="0" destOrd="0" presId="urn:microsoft.com/office/officeart/2005/8/layout/cycle4#1"/>
    <dgm:cxn modelId="{6D0311B5-495C-4888-ACFB-79FBE0D0DC76}" srcId="{2B639009-3FB2-4F57-A5EA-02B13EEB7A75}" destId="{007B0BBF-24DA-42C1-A3FE-B2B04740CE25}" srcOrd="2" destOrd="0" parTransId="{0E62ADA1-2B32-4DF1-A53E-00A310D33DDA}" sibTransId="{7C569CBE-732D-40FB-AE77-D220AE4A298D}"/>
    <dgm:cxn modelId="{3906BE9E-2057-46CF-AE16-E998D85F21C2}" type="presOf" srcId="{5C43D17C-05FC-4B88-86DC-CDCE562FB085}" destId="{F7A2EDC1-D4C4-49FC-9E2A-DF7685ECF5F7}" srcOrd="0" destOrd="0" presId="urn:microsoft.com/office/officeart/2005/8/layout/cycle4#1"/>
    <dgm:cxn modelId="{605419E0-74DF-4DC5-BAE3-21411CB9B0B2}" type="presOf" srcId="{838C8F37-03D3-4F05-B3E3-849CD52E8D1B}" destId="{F171252C-67D2-42A0-A009-85A883642690}" srcOrd="1" destOrd="0" presId="urn:microsoft.com/office/officeart/2005/8/layout/cycle4#1"/>
    <dgm:cxn modelId="{CDB096DC-EEF7-4122-B305-BDCB9C09D20C}" srcId="{2B639009-3FB2-4F57-A5EA-02B13EEB7A75}" destId="{A4349E89-B987-4BE8-97DE-351108576613}" srcOrd="7" destOrd="0" parTransId="{20F29BAC-F36D-4A68-9817-9C649A66470D}" sibTransId="{37716861-2523-4B14-BF9B-B0A3180F3665}"/>
    <dgm:cxn modelId="{F9C4CD1D-5F1A-47CF-9BF5-D36044BEA1A9}" type="presParOf" srcId="{1018AF4C-2EB1-4131-894F-DB19CB32796E}" destId="{207E3233-4BB7-4AF1-A4E0-E82C9AFD8283}" srcOrd="0" destOrd="0" presId="urn:microsoft.com/office/officeart/2005/8/layout/cycle4#1"/>
    <dgm:cxn modelId="{0B9923BE-F563-4E80-9A7F-344D1DB099EB}" type="presParOf" srcId="{207E3233-4BB7-4AF1-A4E0-E82C9AFD8283}" destId="{ECF7DA8D-8E9F-4B98-A7C1-ABA8A08052A2}" srcOrd="0" destOrd="0" presId="urn:microsoft.com/office/officeart/2005/8/layout/cycle4#1"/>
    <dgm:cxn modelId="{16B1DC73-86BB-4392-9823-5474A05C6200}" type="presParOf" srcId="{ECF7DA8D-8E9F-4B98-A7C1-ABA8A08052A2}" destId="{11CD62CD-7F80-4A0E-A53C-62EA9AB5BB96}" srcOrd="0" destOrd="0" presId="urn:microsoft.com/office/officeart/2005/8/layout/cycle4#1"/>
    <dgm:cxn modelId="{18AF9692-DB9E-4DD0-950D-AE70461E6A75}" type="presParOf" srcId="{ECF7DA8D-8E9F-4B98-A7C1-ABA8A08052A2}" destId="{DA2038F1-1EC3-4CD2-A073-6F3F24A86627}" srcOrd="1" destOrd="0" presId="urn:microsoft.com/office/officeart/2005/8/layout/cycle4#1"/>
    <dgm:cxn modelId="{0E787062-ABD1-474D-B9EE-A4EC7E73561A}" type="presParOf" srcId="{207E3233-4BB7-4AF1-A4E0-E82C9AFD8283}" destId="{940F014D-E27E-4ED6-83D4-28FA0DA3E829}" srcOrd="1" destOrd="0" presId="urn:microsoft.com/office/officeart/2005/8/layout/cycle4#1"/>
    <dgm:cxn modelId="{D2936641-756D-4813-BC69-7AA77841DA4C}" type="presParOf" srcId="{940F014D-E27E-4ED6-83D4-28FA0DA3E829}" destId="{41943D2D-A681-4F91-A392-965A6A332DE8}" srcOrd="0" destOrd="0" presId="urn:microsoft.com/office/officeart/2005/8/layout/cycle4#1"/>
    <dgm:cxn modelId="{521189BD-CF80-4354-ADAA-412AE77D19AD}" type="presParOf" srcId="{940F014D-E27E-4ED6-83D4-28FA0DA3E829}" destId="{F171252C-67D2-42A0-A009-85A883642690}" srcOrd="1" destOrd="0" presId="urn:microsoft.com/office/officeart/2005/8/layout/cycle4#1"/>
    <dgm:cxn modelId="{A5933203-DA89-44C2-A30A-1D094B49DF62}" type="presParOf" srcId="{207E3233-4BB7-4AF1-A4E0-E82C9AFD8283}" destId="{77BC9E2D-EA13-4A18-B0C1-B83897948102}" srcOrd="2" destOrd="0" presId="urn:microsoft.com/office/officeart/2005/8/layout/cycle4#1"/>
    <dgm:cxn modelId="{82E41FF2-5B69-4419-BEFA-E150954DD95E}" type="presParOf" srcId="{1018AF4C-2EB1-4131-894F-DB19CB32796E}" destId="{D14522EF-42FB-4462-85A9-71ED3B78D286}" srcOrd="1" destOrd="0" presId="urn:microsoft.com/office/officeart/2005/8/layout/cycle4#1"/>
    <dgm:cxn modelId="{04C47CB5-DF1B-474E-88C2-6BD1C015E643}" type="presParOf" srcId="{D14522EF-42FB-4462-85A9-71ED3B78D286}" destId="{D0FD5212-DC43-4947-B388-4A8CBB547DE3}" srcOrd="0" destOrd="0" presId="urn:microsoft.com/office/officeart/2005/8/layout/cycle4#1"/>
    <dgm:cxn modelId="{818BDD22-2AFC-4F0B-B7EB-6290F6FFE9FF}" type="presParOf" srcId="{D14522EF-42FB-4462-85A9-71ED3B78D286}" destId="{F7A2EDC1-D4C4-49FC-9E2A-DF7685ECF5F7}" srcOrd="1" destOrd="0" presId="urn:microsoft.com/office/officeart/2005/8/layout/cycle4#1"/>
    <dgm:cxn modelId="{8B07ED66-EF49-4485-9C73-DE8C7BA05E50}" type="presParOf" srcId="{D14522EF-42FB-4462-85A9-71ED3B78D286}" destId="{852646EB-29D7-47B3-A743-D49B97823265}" srcOrd="2" destOrd="0" presId="urn:microsoft.com/office/officeart/2005/8/layout/cycle4#1"/>
    <dgm:cxn modelId="{016DAE25-7B76-4394-B814-B95850A9E9F3}" type="presParOf" srcId="{D14522EF-42FB-4462-85A9-71ED3B78D286}" destId="{36586437-C681-4BF4-A514-037A225F0977}" srcOrd="3" destOrd="0" presId="urn:microsoft.com/office/officeart/2005/8/layout/cycle4#1"/>
    <dgm:cxn modelId="{40B91A38-B23D-4FCF-9516-09F6EF15DA12}" type="presParOf" srcId="{D14522EF-42FB-4462-85A9-71ED3B78D286}" destId="{B292049B-1FCB-4417-826F-B0A698BEA18A}" srcOrd="4" destOrd="0" presId="urn:microsoft.com/office/officeart/2005/8/layout/cycle4#1"/>
    <dgm:cxn modelId="{26C9AEB6-2937-44BB-8A2C-F3E1028B0376}" type="presParOf" srcId="{1018AF4C-2EB1-4131-894F-DB19CB32796E}" destId="{072775FA-7158-497C-A68F-6C31CA17F712}" srcOrd="2" destOrd="0" presId="urn:microsoft.com/office/officeart/2005/8/layout/cycle4#1"/>
    <dgm:cxn modelId="{F2DBDB93-433D-4E24-B65C-1014460EE466}" type="presParOf" srcId="{1018AF4C-2EB1-4131-894F-DB19CB32796E}" destId="{D54A4269-41D2-4AB1-B28F-7AC5A8C4B3F6}" srcOrd="3" destOrd="0" presId="urn:microsoft.com/office/officeart/2005/8/layout/cycle4#1"/>
  </dgm:cxnLst>
  <dgm:bg>
    <a:noFill/>
    <a:effectLst>
      <a:glow rad="228600">
        <a:schemeClr val="accent1">
          <a:satMod val="175000"/>
          <a:alpha val="40000"/>
        </a:schemeClr>
      </a:glow>
    </a:effectLst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573250E-FC36-4ACC-9F13-27C55799EFD0}" type="doc">
      <dgm:prSet loTypeId="urn:microsoft.com/office/officeart/2005/8/layout/vList5" loCatId="list" qsTypeId="urn:microsoft.com/office/officeart/2005/8/quickstyle/simple1#2" qsCatId="simple" csTypeId="urn:microsoft.com/office/officeart/2005/8/colors/accent1_2#2" csCatId="accent1"/>
      <dgm:spPr/>
      <dgm:t>
        <a:bodyPr/>
        <a:lstStyle/>
        <a:p>
          <a:endParaRPr lang="ru-RU"/>
        </a:p>
      </dgm:t>
    </dgm:pt>
    <dgm:pt modelId="{A76410D2-CAC8-496D-9D80-4944D5351313}">
      <dgm:prSet custT="1"/>
      <dgm:spPr/>
      <dgm:t>
        <a:bodyPr/>
        <a:lstStyle/>
        <a:p>
          <a:pPr algn="l" rtl="0"/>
          <a:r>
            <a:rPr lang="uk-UA" sz="1600" b="1" dirty="0" smtClean="0">
              <a:solidFill>
                <a:schemeClr val="tx1"/>
              </a:solidFill>
            </a:rPr>
            <a:t>В</a:t>
          </a:r>
          <a:r>
            <a:rPr lang="uk-UA" sz="1600" b="1" baseline="0" dirty="0" smtClean="0">
              <a:solidFill>
                <a:schemeClr val="tx1"/>
              </a:solidFill>
            </a:rPr>
            <a:t>исока трагедія</a:t>
          </a:r>
          <a:endParaRPr lang="ru-RU" sz="1600" dirty="0">
            <a:solidFill>
              <a:schemeClr val="tx1"/>
            </a:solidFill>
          </a:endParaRPr>
        </a:p>
      </dgm:t>
    </dgm:pt>
    <dgm:pt modelId="{36AD0B6E-3F74-46D5-AF21-0771F27CAA7E}" type="parTrans" cxnId="{B2D67F58-2F02-4DB9-BAEA-02E4A0593D18}">
      <dgm:prSet/>
      <dgm:spPr/>
      <dgm:t>
        <a:bodyPr/>
        <a:lstStyle/>
        <a:p>
          <a:pPr algn="l"/>
          <a:endParaRPr lang="ru-RU">
            <a:solidFill>
              <a:schemeClr val="tx1"/>
            </a:solidFill>
          </a:endParaRPr>
        </a:p>
      </dgm:t>
    </dgm:pt>
    <dgm:pt modelId="{6B53A9B5-136D-493E-A844-E7CFD1B89ECC}" type="sibTrans" cxnId="{B2D67F58-2F02-4DB9-BAEA-02E4A0593D18}">
      <dgm:prSet/>
      <dgm:spPr/>
      <dgm:t>
        <a:bodyPr/>
        <a:lstStyle/>
        <a:p>
          <a:pPr algn="l"/>
          <a:endParaRPr lang="ru-RU">
            <a:solidFill>
              <a:schemeClr val="tx1"/>
            </a:solidFill>
          </a:endParaRPr>
        </a:p>
      </dgm:t>
    </dgm:pt>
    <dgm:pt modelId="{E2E52E4D-A922-49E8-9525-FB7C6C38C802}">
      <dgm:prSet custT="1"/>
      <dgm:spPr/>
      <dgm:t>
        <a:bodyPr/>
        <a:lstStyle/>
        <a:p>
          <a:pPr algn="l" rtl="0"/>
          <a:r>
            <a:rPr lang="uk-UA" sz="1600" b="1" baseline="0" dirty="0" smtClean="0">
              <a:solidFill>
                <a:schemeClr val="tx1"/>
              </a:solidFill>
            </a:rPr>
            <a:t>філософська повість</a:t>
          </a:r>
          <a:endParaRPr lang="ru-RU" sz="1600" dirty="0">
            <a:solidFill>
              <a:schemeClr val="tx1"/>
            </a:solidFill>
          </a:endParaRPr>
        </a:p>
      </dgm:t>
    </dgm:pt>
    <dgm:pt modelId="{ED03B1EB-8DBD-46DC-9A39-13FDBD415205}" type="parTrans" cxnId="{20F67218-91A0-4041-8E6B-0C13F0B140A1}">
      <dgm:prSet/>
      <dgm:spPr/>
      <dgm:t>
        <a:bodyPr/>
        <a:lstStyle/>
        <a:p>
          <a:pPr algn="l"/>
          <a:endParaRPr lang="ru-RU">
            <a:solidFill>
              <a:schemeClr val="tx1"/>
            </a:solidFill>
          </a:endParaRPr>
        </a:p>
      </dgm:t>
    </dgm:pt>
    <dgm:pt modelId="{F2A310DF-3425-46CB-9DAD-9BA7D309F8DE}" type="sibTrans" cxnId="{20F67218-91A0-4041-8E6B-0C13F0B140A1}">
      <dgm:prSet/>
      <dgm:spPr/>
      <dgm:t>
        <a:bodyPr/>
        <a:lstStyle/>
        <a:p>
          <a:pPr algn="l"/>
          <a:endParaRPr lang="ru-RU">
            <a:solidFill>
              <a:schemeClr val="tx1"/>
            </a:solidFill>
          </a:endParaRPr>
        </a:p>
      </dgm:t>
    </dgm:pt>
    <dgm:pt modelId="{A70505E8-3E1A-4D80-89F4-50CA8660E971}">
      <dgm:prSet custT="1"/>
      <dgm:spPr/>
      <dgm:t>
        <a:bodyPr/>
        <a:lstStyle/>
        <a:p>
          <a:pPr algn="l" rtl="0"/>
          <a:r>
            <a:rPr lang="uk-UA" sz="1600" b="1" dirty="0" smtClean="0">
              <a:solidFill>
                <a:schemeClr val="tx1"/>
              </a:solidFill>
            </a:rPr>
            <a:t>д</a:t>
          </a:r>
          <a:r>
            <a:rPr lang="uk-UA" sz="1600" b="1" baseline="0" dirty="0" smtClean="0">
              <a:solidFill>
                <a:schemeClr val="tx1"/>
              </a:solidFill>
            </a:rPr>
            <a:t>рама</a:t>
          </a:r>
          <a:endParaRPr lang="ru-RU" sz="1600" dirty="0">
            <a:solidFill>
              <a:schemeClr val="tx1"/>
            </a:solidFill>
          </a:endParaRPr>
        </a:p>
      </dgm:t>
    </dgm:pt>
    <dgm:pt modelId="{24364780-8E16-4520-8615-8D8C573732E4}" type="parTrans" cxnId="{39D916B7-3A17-4E9C-9AEE-782A871AF96D}">
      <dgm:prSet/>
      <dgm:spPr/>
      <dgm:t>
        <a:bodyPr/>
        <a:lstStyle/>
        <a:p>
          <a:pPr algn="l"/>
          <a:endParaRPr lang="ru-RU">
            <a:solidFill>
              <a:schemeClr val="tx1"/>
            </a:solidFill>
          </a:endParaRPr>
        </a:p>
      </dgm:t>
    </dgm:pt>
    <dgm:pt modelId="{5D9741B8-CEFE-4546-B602-92CA5752CDC5}" type="sibTrans" cxnId="{39D916B7-3A17-4E9C-9AEE-782A871AF96D}">
      <dgm:prSet/>
      <dgm:spPr/>
      <dgm:t>
        <a:bodyPr/>
        <a:lstStyle/>
        <a:p>
          <a:pPr algn="l"/>
          <a:endParaRPr lang="ru-RU">
            <a:solidFill>
              <a:schemeClr val="tx1"/>
            </a:solidFill>
          </a:endParaRPr>
        </a:p>
      </dgm:t>
    </dgm:pt>
    <dgm:pt modelId="{BFBAA45D-7153-44E0-BCB4-47EAEB09E202}">
      <dgm:prSet custT="1"/>
      <dgm:spPr/>
      <dgm:t>
        <a:bodyPr/>
        <a:lstStyle/>
        <a:p>
          <a:pPr algn="l" rtl="0"/>
          <a:r>
            <a:rPr lang="uk-UA" sz="1600" b="1" dirty="0" err="1" smtClean="0">
              <a:solidFill>
                <a:schemeClr val="tx1"/>
              </a:solidFill>
            </a:rPr>
            <a:t>роман-«робінзонада</a:t>
          </a:r>
          <a:r>
            <a:rPr lang="uk-UA" sz="1600" b="1" dirty="0" smtClean="0">
              <a:solidFill>
                <a:schemeClr val="tx1"/>
              </a:solidFill>
            </a:rPr>
            <a:t>»</a:t>
          </a:r>
          <a:endParaRPr lang="uk-UA" sz="1600" b="1" baseline="0" dirty="0">
            <a:solidFill>
              <a:schemeClr val="tx1"/>
            </a:solidFill>
          </a:endParaRPr>
        </a:p>
      </dgm:t>
    </dgm:pt>
    <dgm:pt modelId="{CD637352-2ABF-4E36-9FDB-41DDA2611BEC}" type="parTrans" cxnId="{2F0FA81F-7CE3-41A6-9353-2D8F5182D6CE}">
      <dgm:prSet/>
      <dgm:spPr/>
      <dgm:t>
        <a:bodyPr/>
        <a:lstStyle/>
        <a:p>
          <a:pPr algn="l"/>
          <a:endParaRPr lang="ru-RU">
            <a:solidFill>
              <a:schemeClr val="tx1"/>
            </a:solidFill>
          </a:endParaRPr>
        </a:p>
      </dgm:t>
    </dgm:pt>
    <dgm:pt modelId="{D8610228-8235-4325-846B-964943DC2533}" type="sibTrans" cxnId="{2F0FA81F-7CE3-41A6-9353-2D8F5182D6CE}">
      <dgm:prSet/>
      <dgm:spPr/>
      <dgm:t>
        <a:bodyPr/>
        <a:lstStyle/>
        <a:p>
          <a:pPr algn="l"/>
          <a:endParaRPr lang="ru-RU">
            <a:solidFill>
              <a:schemeClr val="tx1"/>
            </a:solidFill>
          </a:endParaRPr>
        </a:p>
      </dgm:t>
    </dgm:pt>
    <dgm:pt modelId="{943D135B-7F6D-4CC3-B121-C9A8DC58298E}">
      <dgm:prSet custT="1"/>
      <dgm:spPr/>
      <dgm:t>
        <a:bodyPr/>
        <a:lstStyle/>
        <a:p>
          <a:pPr algn="l" rtl="0"/>
          <a:r>
            <a:rPr lang="uk-UA" sz="1600" b="1" baseline="0" dirty="0" smtClean="0">
              <a:solidFill>
                <a:schemeClr val="tx1"/>
              </a:solidFill>
            </a:rPr>
            <a:t>побутово-сімейний роман </a:t>
          </a:r>
          <a:endParaRPr lang="ru-RU" sz="1600" dirty="0">
            <a:solidFill>
              <a:schemeClr val="tx1"/>
            </a:solidFill>
          </a:endParaRPr>
        </a:p>
      </dgm:t>
    </dgm:pt>
    <dgm:pt modelId="{E537AA46-65A9-4A24-A47B-234A9BFDDD53}" type="parTrans" cxnId="{F51F5A4B-4F38-40BC-984E-D82C88DC8B54}">
      <dgm:prSet/>
      <dgm:spPr/>
      <dgm:t>
        <a:bodyPr/>
        <a:lstStyle/>
        <a:p>
          <a:pPr algn="l"/>
          <a:endParaRPr lang="ru-RU">
            <a:solidFill>
              <a:schemeClr val="tx1"/>
            </a:solidFill>
          </a:endParaRPr>
        </a:p>
      </dgm:t>
    </dgm:pt>
    <dgm:pt modelId="{B1E3074E-44C8-484D-B1A0-F1C12B835809}" type="sibTrans" cxnId="{F51F5A4B-4F38-40BC-984E-D82C88DC8B54}">
      <dgm:prSet/>
      <dgm:spPr/>
      <dgm:t>
        <a:bodyPr/>
        <a:lstStyle/>
        <a:p>
          <a:pPr algn="l"/>
          <a:endParaRPr lang="ru-RU">
            <a:solidFill>
              <a:schemeClr val="tx1"/>
            </a:solidFill>
          </a:endParaRPr>
        </a:p>
      </dgm:t>
    </dgm:pt>
    <dgm:pt modelId="{D20058B7-94C2-48D1-BDBA-B31FC4B95432}">
      <dgm:prSet custT="1"/>
      <dgm:spPr/>
      <dgm:t>
        <a:bodyPr/>
        <a:lstStyle/>
        <a:p>
          <a:pPr algn="l" rtl="0"/>
          <a:r>
            <a:rPr lang="uk-UA" sz="1600" b="1" baseline="0" dirty="0" smtClean="0">
              <a:solidFill>
                <a:schemeClr val="tx1"/>
              </a:solidFill>
            </a:rPr>
            <a:t>роман про виховання</a:t>
          </a:r>
          <a:endParaRPr lang="ru-RU" sz="1600" dirty="0">
            <a:solidFill>
              <a:schemeClr val="tx1"/>
            </a:solidFill>
          </a:endParaRPr>
        </a:p>
      </dgm:t>
    </dgm:pt>
    <dgm:pt modelId="{A3E99B06-5F88-4061-A4ED-A8191283CA1A}" type="parTrans" cxnId="{F7AD3EBF-2FDD-49BA-AB16-72D1F84437EC}">
      <dgm:prSet/>
      <dgm:spPr/>
      <dgm:t>
        <a:bodyPr/>
        <a:lstStyle/>
        <a:p>
          <a:pPr algn="l"/>
          <a:endParaRPr lang="ru-RU">
            <a:solidFill>
              <a:schemeClr val="tx1"/>
            </a:solidFill>
          </a:endParaRPr>
        </a:p>
      </dgm:t>
    </dgm:pt>
    <dgm:pt modelId="{52B32F7B-1022-4CD3-9583-4814080902CF}" type="sibTrans" cxnId="{F7AD3EBF-2FDD-49BA-AB16-72D1F84437EC}">
      <dgm:prSet/>
      <dgm:spPr/>
      <dgm:t>
        <a:bodyPr/>
        <a:lstStyle/>
        <a:p>
          <a:pPr algn="l"/>
          <a:endParaRPr lang="ru-RU">
            <a:solidFill>
              <a:schemeClr val="tx1"/>
            </a:solidFill>
          </a:endParaRPr>
        </a:p>
      </dgm:t>
    </dgm:pt>
    <dgm:pt modelId="{E492D650-959E-4B55-9278-3D150465A49E}">
      <dgm:prSet custT="1"/>
      <dgm:spPr/>
      <dgm:t>
        <a:bodyPr/>
        <a:lstStyle/>
        <a:p>
          <a:pPr algn="l" rtl="0"/>
          <a:r>
            <a:rPr lang="uk-UA" sz="1600" b="1" dirty="0" smtClean="0">
              <a:solidFill>
                <a:schemeClr val="tx1"/>
              </a:solidFill>
            </a:rPr>
            <a:t>сатиричний роман</a:t>
          </a:r>
          <a:endParaRPr lang="ru-RU" sz="1600" dirty="0">
            <a:solidFill>
              <a:schemeClr val="tx1"/>
            </a:solidFill>
          </a:endParaRPr>
        </a:p>
      </dgm:t>
    </dgm:pt>
    <dgm:pt modelId="{0C131AA1-D1B5-4742-9A1C-B0B981086DF3}" type="parTrans" cxnId="{EFB1A5C8-21ED-4E90-A2A5-7D8094CD7708}">
      <dgm:prSet/>
      <dgm:spPr/>
      <dgm:t>
        <a:bodyPr/>
        <a:lstStyle/>
        <a:p>
          <a:pPr algn="l"/>
          <a:endParaRPr lang="ru-RU">
            <a:solidFill>
              <a:schemeClr val="tx1"/>
            </a:solidFill>
          </a:endParaRPr>
        </a:p>
      </dgm:t>
    </dgm:pt>
    <dgm:pt modelId="{9B2E94E1-ABAC-4B70-B754-5AE66006BF60}" type="sibTrans" cxnId="{EFB1A5C8-21ED-4E90-A2A5-7D8094CD7708}">
      <dgm:prSet/>
      <dgm:spPr/>
      <dgm:t>
        <a:bodyPr/>
        <a:lstStyle/>
        <a:p>
          <a:pPr algn="l"/>
          <a:endParaRPr lang="ru-RU">
            <a:solidFill>
              <a:schemeClr val="tx1"/>
            </a:solidFill>
          </a:endParaRPr>
        </a:p>
      </dgm:t>
    </dgm:pt>
    <dgm:pt modelId="{C3956CF3-AB79-4ED1-97E7-AE65BC31D640}">
      <dgm:prSet custT="1"/>
      <dgm:spPr/>
      <dgm:t>
        <a:bodyPr/>
        <a:lstStyle/>
        <a:p>
          <a:pPr algn="l" rtl="0"/>
          <a:r>
            <a:rPr lang="uk-UA" sz="1600" b="1" baseline="0" dirty="0" smtClean="0">
              <a:solidFill>
                <a:schemeClr val="tx1"/>
              </a:solidFill>
            </a:rPr>
            <a:t>соціальний роман</a:t>
          </a:r>
          <a:endParaRPr lang="ru-RU" sz="1600" dirty="0">
            <a:solidFill>
              <a:schemeClr val="tx1"/>
            </a:solidFill>
          </a:endParaRPr>
        </a:p>
      </dgm:t>
    </dgm:pt>
    <dgm:pt modelId="{2C66E086-169A-41EF-9DD0-38718F21653C}" type="parTrans" cxnId="{88D9B856-7F6B-4018-804C-184E06FE7488}">
      <dgm:prSet/>
      <dgm:spPr/>
      <dgm:t>
        <a:bodyPr/>
        <a:lstStyle/>
        <a:p>
          <a:pPr algn="l"/>
          <a:endParaRPr lang="ru-RU">
            <a:solidFill>
              <a:schemeClr val="tx1"/>
            </a:solidFill>
          </a:endParaRPr>
        </a:p>
      </dgm:t>
    </dgm:pt>
    <dgm:pt modelId="{4DFFFC4B-1CC1-4D1C-9E0B-8D8509657C33}" type="sibTrans" cxnId="{88D9B856-7F6B-4018-804C-184E06FE7488}">
      <dgm:prSet/>
      <dgm:spPr/>
      <dgm:t>
        <a:bodyPr/>
        <a:lstStyle/>
        <a:p>
          <a:pPr algn="l"/>
          <a:endParaRPr lang="ru-RU">
            <a:solidFill>
              <a:schemeClr val="tx1"/>
            </a:solidFill>
          </a:endParaRPr>
        </a:p>
      </dgm:t>
    </dgm:pt>
    <dgm:pt modelId="{55BFFFED-6312-467A-B569-19CE2605A7BC}">
      <dgm:prSet custT="1"/>
      <dgm:spPr/>
      <dgm:t>
        <a:bodyPr/>
        <a:lstStyle/>
        <a:p>
          <a:pPr algn="l" rtl="0"/>
          <a:r>
            <a:rPr lang="uk-UA" sz="1600" b="1" baseline="0" dirty="0" smtClean="0">
              <a:solidFill>
                <a:schemeClr val="tx1"/>
              </a:solidFill>
            </a:rPr>
            <a:t>казка</a:t>
          </a:r>
          <a:endParaRPr lang="ru-RU" sz="1600" dirty="0">
            <a:solidFill>
              <a:schemeClr val="tx1"/>
            </a:solidFill>
          </a:endParaRPr>
        </a:p>
      </dgm:t>
    </dgm:pt>
    <dgm:pt modelId="{3A8E9A8C-E0C0-4AA9-B0D1-C033152E52F7}" type="parTrans" cxnId="{AC09DF2C-761B-422F-9D16-7953E86EF5F5}">
      <dgm:prSet/>
      <dgm:spPr/>
      <dgm:t>
        <a:bodyPr/>
        <a:lstStyle/>
        <a:p>
          <a:pPr algn="l"/>
          <a:endParaRPr lang="ru-RU">
            <a:solidFill>
              <a:schemeClr val="tx1"/>
            </a:solidFill>
          </a:endParaRPr>
        </a:p>
      </dgm:t>
    </dgm:pt>
    <dgm:pt modelId="{54064E4A-A734-4330-A095-5E6071F8F769}" type="sibTrans" cxnId="{AC09DF2C-761B-422F-9D16-7953E86EF5F5}">
      <dgm:prSet/>
      <dgm:spPr/>
      <dgm:t>
        <a:bodyPr/>
        <a:lstStyle/>
        <a:p>
          <a:pPr algn="l"/>
          <a:endParaRPr lang="ru-RU">
            <a:solidFill>
              <a:schemeClr val="tx1"/>
            </a:solidFill>
          </a:endParaRPr>
        </a:p>
      </dgm:t>
    </dgm:pt>
    <dgm:pt modelId="{92B96CB6-4345-4174-924A-A421FA6A3541}">
      <dgm:prSet custT="1"/>
      <dgm:spPr/>
      <dgm:t>
        <a:bodyPr/>
        <a:lstStyle/>
        <a:p>
          <a:pPr algn="l" rtl="0"/>
          <a:r>
            <a:rPr lang="uk-UA" sz="1600" b="1" baseline="0" dirty="0" smtClean="0">
              <a:solidFill>
                <a:schemeClr val="tx1"/>
              </a:solidFill>
            </a:rPr>
            <a:t>народна балада </a:t>
          </a:r>
          <a:endParaRPr lang="ru-RU" sz="1600" dirty="0">
            <a:solidFill>
              <a:schemeClr val="tx1"/>
            </a:solidFill>
          </a:endParaRPr>
        </a:p>
      </dgm:t>
    </dgm:pt>
    <dgm:pt modelId="{186DC75F-BE6F-4A71-8907-E231F5AE5055}" type="parTrans" cxnId="{B00D2E23-6368-40D3-9095-B29BB4174541}">
      <dgm:prSet/>
      <dgm:spPr/>
      <dgm:t>
        <a:bodyPr/>
        <a:lstStyle/>
        <a:p>
          <a:pPr algn="l"/>
          <a:endParaRPr lang="ru-RU">
            <a:solidFill>
              <a:schemeClr val="tx1"/>
            </a:solidFill>
          </a:endParaRPr>
        </a:p>
      </dgm:t>
    </dgm:pt>
    <dgm:pt modelId="{D8FEAB72-3777-4041-AB4A-DE0083778FA9}" type="sibTrans" cxnId="{B00D2E23-6368-40D3-9095-B29BB4174541}">
      <dgm:prSet/>
      <dgm:spPr/>
      <dgm:t>
        <a:bodyPr/>
        <a:lstStyle/>
        <a:p>
          <a:pPr algn="l"/>
          <a:endParaRPr lang="ru-RU">
            <a:solidFill>
              <a:schemeClr val="tx1"/>
            </a:solidFill>
          </a:endParaRPr>
        </a:p>
      </dgm:t>
    </dgm:pt>
    <dgm:pt modelId="{7CA93CD5-2F5B-4978-AA26-78C6FA8DC705}">
      <dgm:prSet custT="1"/>
      <dgm:spPr/>
      <dgm:t>
        <a:bodyPr/>
        <a:lstStyle/>
        <a:p>
          <a:pPr algn="l" rtl="0"/>
          <a:r>
            <a:rPr lang="uk-UA" sz="1600" b="1" baseline="0" dirty="0" smtClean="0">
              <a:solidFill>
                <a:schemeClr val="tx1"/>
              </a:solidFill>
            </a:rPr>
            <a:t>пісня</a:t>
          </a:r>
          <a:endParaRPr lang="ru-RU" sz="1600" dirty="0">
            <a:solidFill>
              <a:schemeClr val="tx1"/>
            </a:solidFill>
          </a:endParaRPr>
        </a:p>
      </dgm:t>
    </dgm:pt>
    <dgm:pt modelId="{FDC1E6FF-9CD2-4166-B6BA-E061C67DA5F1}" type="parTrans" cxnId="{7D3F6821-BFB0-44E6-9A62-2A79E7E5BA12}">
      <dgm:prSet/>
      <dgm:spPr/>
      <dgm:t>
        <a:bodyPr/>
        <a:lstStyle/>
        <a:p>
          <a:pPr algn="l"/>
          <a:endParaRPr lang="ru-RU">
            <a:solidFill>
              <a:schemeClr val="tx1"/>
            </a:solidFill>
          </a:endParaRPr>
        </a:p>
      </dgm:t>
    </dgm:pt>
    <dgm:pt modelId="{A8D685DE-F647-4625-8A47-1ECD94CE01C8}" type="sibTrans" cxnId="{7D3F6821-BFB0-44E6-9A62-2A79E7E5BA12}">
      <dgm:prSet/>
      <dgm:spPr/>
      <dgm:t>
        <a:bodyPr/>
        <a:lstStyle/>
        <a:p>
          <a:pPr algn="l"/>
          <a:endParaRPr lang="ru-RU">
            <a:solidFill>
              <a:schemeClr val="tx1"/>
            </a:solidFill>
          </a:endParaRPr>
        </a:p>
      </dgm:t>
    </dgm:pt>
    <dgm:pt modelId="{C3F18328-B206-4511-8BF3-43C0C93BA79F}">
      <dgm:prSet custT="1"/>
      <dgm:spPr/>
      <dgm:t>
        <a:bodyPr/>
        <a:lstStyle/>
        <a:p>
          <a:pPr algn="l" rtl="0"/>
          <a:r>
            <a:rPr lang="uk-UA" sz="1600" b="1" baseline="0" dirty="0" smtClean="0">
              <a:solidFill>
                <a:schemeClr val="tx1"/>
              </a:solidFill>
            </a:rPr>
            <a:t>мемуари</a:t>
          </a:r>
          <a:r>
            <a:rPr lang="uk-UA" sz="1500" b="1" baseline="0" dirty="0" smtClean="0">
              <a:solidFill>
                <a:schemeClr val="tx1"/>
              </a:solidFill>
            </a:rPr>
            <a:t> </a:t>
          </a:r>
          <a:endParaRPr lang="ru-RU" sz="1500" dirty="0">
            <a:solidFill>
              <a:schemeClr val="tx1"/>
            </a:solidFill>
          </a:endParaRPr>
        </a:p>
      </dgm:t>
    </dgm:pt>
    <dgm:pt modelId="{3869B1D4-6621-4F01-9872-2C4193F6462C}" type="parTrans" cxnId="{D3D2E771-8811-4DBC-8E93-4B4C34287A02}">
      <dgm:prSet/>
      <dgm:spPr/>
      <dgm:t>
        <a:bodyPr/>
        <a:lstStyle/>
        <a:p>
          <a:pPr algn="l"/>
          <a:endParaRPr lang="ru-RU">
            <a:solidFill>
              <a:schemeClr val="tx1"/>
            </a:solidFill>
          </a:endParaRPr>
        </a:p>
      </dgm:t>
    </dgm:pt>
    <dgm:pt modelId="{04BC1474-7CBF-414E-93BF-37A2C1F889B7}" type="sibTrans" cxnId="{D3D2E771-8811-4DBC-8E93-4B4C34287A02}">
      <dgm:prSet/>
      <dgm:spPr/>
      <dgm:t>
        <a:bodyPr/>
        <a:lstStyle/>
        <a:p>
          <a:pPr algn="l"/>
          <a:endParaRPr lang="ru-RU">
            <a:solidFill>
              <a:schemeClr val="tx1"/>
            </a:solidFill>
          </a:endParaRPr>
        </a:p>
      </dgm:t>
    </dgm:pt>
    <dgm:pt modelId="{3178834F-329D-458B-9E89-A30803F0FB5B}">
      <dgm:prSet/>
      <dgm:spPr/>
      <dgm:t>
        <a:bodyPr/>
        <a:lstStyle/>
        <a:p>
          <a:pPr algn="l" rtl="0"/>
          <a:r>
            <a:rPr lang="uk-UA" b="1" baseline="0" dirty="0" smtClean="0">
              <a:solidFill>
                <a:schemeClr val="tx1"/>
              </a:solidFill>
            </a:rPr>
            <a:t>епістолярні жанри</a:t>
          </a:r>
          <a:endParaRPr lang="ru-RU" dirty="0">
            <a:solidFill>
              <a:schemeClr val="tx1"/>
            </a:solidFill>
          </a:endParaRPr>
        </a:p>
      </dgm:t>
    </dgm:pt>
    <dgm:pt modelId="{6603B1EE-258F-4C2E-A8DC-BF4A4D3E69E1}" type="parTrans" cxnId="{789DC15E-ED12-43C6-A6D8-19436EEB806F}">
      <dgm:prSet/>
      <dgm:spPr/>
      <dgm:t>
        <a:bodyPr/>
        <a:lstStyle/>
        <a:p>
          <a:pPr algn="l"/>
          <a:endParaRPr lang="ru-RU">
            <a:solidFill>
              <a:schemeClr val="tx1"/>
            </a:solidFill>
          </a:endParaRPr>
        </a:p>
      </dgm:t>
    </dgm:pt>
    <dgm:pt modelId="{F823CED3-2297-4E49-B189-1F3E6B29389F}" type="sibTrans" cxnId="{789DC15E-ED12-43C6-A6D8-19436EEB806F}">
      <dgm:prSet/>
      <dgm:spPr/>
      <dgm:t>
        <a:bodyPr/>
        <a:lstStyle/>
        <a:p>
          <a:pPr algn="l"/>
          <a:endParaRPr lang="ru-RU">
            <a:solidFill>
              <a:schemeClr val="tx1"/>
            </a:solidFill>
          </a:endParaRPr>
        </a:p>
      </dgm:t>
    </dgm:pt>
    <dgm:pt modelId="{FE958ED1-34B8-44FF-B8F8-ACD499536865}">
      <dgm:prSet custT="1"/>
      <dgm:spPr/>
      <dgm:t>
        <a:bodyPr/>
        <a:lstStyle/>
        <a:p>
          <a:pPr algn="l" rtl="0"/>
          <a:r>
            <a:rPr lang="uk-UA" sz="1600" b="1" baseline="0" dirty="0" smtClean="0">
              <a:solidFill>
                <a:schemeClr val="tx1"/>
              </a:solidFill>
            </a:rPr>
            <a:t>подорожні нотатки</a:t>
          </a:r>
          <a:r>
            <a:rPr lang="uk-UA" sz="1600" b="1" i="0" baseline="0" dirty="0" smtClean="0">
              <a:solidFill>
                <a:schemeClr val="tx1"/>
              </a:solidFill>
            </a:rPr>
            <a:t> </a:t>
          </a:r>
          <a:endParaRPr lang="uk-UA" sz="1600" b="0" i="0" baseline="0" dirty="0">
            <a:solidFill>
              <a:schemeClr val="tx1"/>
            </a:solidFill>
          </a:endParaRPr>
        </a:p>
      </dgm:t>
    </dgm:pt>
    <dgm:pt modelId="{1D67A69C-BC0F-4CB2-A98C-AFA8F5DCBE46}" type="parTrans" cxnId="{12E84542-9EA5-45A1-BC1C-152BB335671A}">
      <dgm:prSet/>
      <dgm:spPr/>
      <dgm:t>
        <a:bodyPr/>
        <a:lstStyle/>
        <a:p>
          <a:pPr algn="l"/>
          <a:endParaRPr lang="ru-RU">
            <a:solidFill>
              <a:schemeClr val="tx1"/>
            </a:solidFill>
          </a:endParaRPr>
        </a:p>
      </dgm:t>
    </dgm:pt>
    <dgm:pt modelId="{D8B1BDE9-D61B-458F-A34B-E18D4C35C366}" type="sibTrans" cxnId="{12E84542-9EA5-45A1-BC1C-152BB335671A}">
      <dgm:prSet/>
      <dgm:spPr/>
      <dgm:t>
        <a:bodyPr/>
        <a:lstStyle/>
        <a:p>
          <a:pPr algn="l"/>
          <a:endParaRPr lang="ru-RU">
            <a:solidFill>
              <a:schemeClr val="tx1"/>
            </a:solidFill>
          </a:endParaRPr>
        </a:p>
      </dgm:t>
    </dgm:pt>
    <dgm:pt modelId="{555A3CC2-78F8-409D-8B50-57761D5CEE1E}" type="pres">
      <dgm:prSet presAssocID="{7573250E-FC36-4ACC-9F13-27C55799EFD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50CDEF3-9761-4536-8715-D773C51ACA4A}" type="pres">
      <dgm:prSet presAssocID="{A76410D2-CAC8-496D-9D80-4944D5351313}" presName="linNode" presStyleCnt="0"/>
      <dgm:spPr/>
    </dgm:pt>
    <dgm:pt modelId="{C56455F6-60CB-4C9A-A9D9-EE4BC5D7B229}" type="pres">
      <dgm:prSet presAssocID="{A76410D2-CAC8-496D-9D80-4944D5351313}" presName="parentText" presStyleLbl="node1" presStyleIdx="0" presStyleCnt="1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3A9A4F-5998-437B-9155-7F6BD68FFD36}" type="pres">
      <dgm:prSet presAssocID="{6B53A9B5-136D-493E-A844-E7CFD1B89ECC}" presName="sp" presStyleCnt="0"/>
      <dgm:spPr/>
    </dgm:pt>
    <dgm:pt modelId="{F9AEFC78-CF19-4A5D-9B31-F88697AD6505}" type="pres">
      <dgm:prSet presAssocID="{E2E52E4D-A922-49E8-9525-FB7C6C38C802}" presName="linNode" presStyleCnt="0"/>
      <dgm:spPr/>
    </dgm:pt>
    <dgm:pt modelId="{49A7FDB4-D61E-455E-B919-590BFAE97A1F}" type="pres">
      <dgm:prSet presAssocID="{E2E52E4D-A922-49E8-9525-FB7C6C38C802}" presName="parentText" presStyleLbl="node1" presStyleIdx="1" presStyleCnt="1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ADBE95-83C2-4958-9857-AC1589829B66}" type="pres">
      <dgm:prSet presAssocID="{F2A310DF-3425-46CB-9DAD-9BA7D309F8DE}" presName="sp" presStyleCnt="0"/>
      <dgm:spPr/>
    </dgm:pt>
    <dgm:pt modelId="{3E1A8F80-3915-4426-AC61-0AE538F38212}" type="pres">
      <dgm:prSet presAssocID="{A70505E8-3E1A-4D80-89F4-50CA8660E971}" presName="linNode" presStyleCnt="0"/>
      <dgm:spPr/>
    </dgm:pt>
    <dgm:pt modelId="{3E2914EE-577D-48AA-9A7D-E82DF22A727E}" type="pres">
      <dgm:prSet presAssocID="{A70505E8-3E1A-4D80-89F4-50CA8660E971}" presName="parentText" presStyleLbl="node1" presStyleIdx="2" presStyleCnt="1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7C6154-116B-4863-A44C-4965F9709794}" type="pres">
      <dgm:prSet presAssocID="{5D9741B8-CEFE-4546-B602-92CA5752CDC5}" presName="sp" presStyleCnt="0"/>
      <dgm:spPr/>
    </dgm:pt>
    <dgm:pt modelId="{EC923592-D5CD-4126-9802-E0407680759E}" type="pres">
      <dgm:prSet presAssocID="{BFBAA45D-7153-44E0-BCB4-47EAEB09E202}" presName="linNode" presStyleCnt="0"/>
      <dgm:spPr/>
    </dgm:pt>
    <dgm:pt modelId="{2D9AE663-894D-4EAD-B630-5E96709C85B1}" type="pres">
      <dgm:prSet presAssocID="{BFBAA45D-7153-44E0-BCB4-47EAEB09E202}" presName="parentText" presStyleLbl="node1" presStyleIdx="3" presStyleCnt="1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895938-675C-4945-A31E-A34969425CC9}" type="pres">
      <dgm:prSet presAssocID="{D8610228-8235-4325-846B-964943DC2533}" presName="sp" presStyleCnt="0"/>
      <dgm:spPr/>
    </dgm:pt>
    <dgm:pt modelId="{59E11405-6711-42AC-B3D2-07C79336C535}" type="pres">
      <dgm:prSet presAssocID="{943D135B-7F6D-4CC3-B121-C9A8DC58298E}" presName="linNode" presStyleCnt="0"/>
      <dgm:spPr/>
    </dgm:pt>
    <dgm:pt modelId="{5B461116-4E95-484F-8C33-6165B6584CBC}" type="pres">
      <dgm:prSet presAssocID="{943D135B-7F6D-4CC3-B121-C9A8DC58298E}" presName="parentText" presStyleLbl="node1" presStyleIdx="4" presStyleCnt="1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0BEA1C-9033-41D4-9873-52C4376674F1}" type="pres">
      <dgm:prSet presAssocID="{B1E3074E-44C8-484D-B1A0-F1C12B835809}" presName="sp" presStyleCnt="0"/>
      <dgm:spPr/>
    </dgm:pt>
    <dgm:pt modelId="{111B518C-7560-4019-8BD4-2BF9F291D4E0}" type="pres">
      <dgm:prSet presAssocID="{D20058B7-94C2-48D1-BDBA-B31FC4B95432}" presName="linNode" presStyleCnt="0"/>
      <dgm:spPr/>
    </dgm:pt>
    <dgm:pt modelId="{125587D0-E32C-4002-B714-43BED43630FB}" type="pres">
      <dgm:prSet presAssocID="{D20058B7-94C2-48D1-BDBA-B31FC4B95432}" presName="parentText" presStyleLbl="node1" presStyleIdx="5" presStyleCnt="1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BAB810-DCBE-4CB2-BB4A-A0D86B5F2912}" type="pres">
      <dgm:prSet presAssocID="{52B32F7B-1022-4CD3-9583-4814080902CF}" presName="sp" presStyleCnt="0"/>
      <dgm:spPr/>
    </dgm:pt>
    <dgm:pt modelId="{4E0BDA8D-3632-4F46-9D4F-1D076FB6A269}" type="pres">
      <dgm:prSet presAssocID="{E492D650-959E-4B55-9278-3D150465A49E}" presName="linNode" presStyleCnt="0"/>
      <dgm:spPr/>
    </dgm:pt>
    <dgm:pt modelId="{967FC4B8-D5CC-4F1B-ABD7-17D42CB36E87}" type="pres">
      <dgm:prSet presAssocID="{E492D650-959E-4B55-9278-3D150465A49E}" presName="parentText" presStyleLbl="node1" presStyleIdx="6" presStyleCnt="1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D22F34-6C90-4BBF-A7F9-5B58546924D7}" type="pres">
      <dgm:prSet presAssocID="{9B2E94E1-ABAC-4B70-B754-5AE66006BF60}" presName="sp" presStyleCnt="0"/>
      <dgm:spPr/>
    </dgm:pt>
    <dgm:pt modelId="{D6134453-4967-4CD1-86EB-D27F5BE15570}" type="pres">
      <dgm:prSet presAssocID="{C3956CF3-AB79-4ED1-97E7-AE65BC31D640}" presName="linNode" presStyleCnt="0"/>
      <dgm:spPr/>
    </dgm:pt>
    <dgm:pt modelId="{F68AB589-5787-4CD7-9744-4E70523CE4CC}" type="pres">
      <dgm:prSet presAssocID="{C3956CF3-AB79-4ED1-97E7-AE65BC31D640}" presName="parentText" presStyleLbl="node1" presStyleIdx="7" presStyleCnt="1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B88422-7778-4169-AE69-24AFD46BE34A}" type="pres">
      <dgm:prSet presAssocID="{4DFFFC4B-1CC1-4D1C-9E0B-8D8509657C33}" presName="sp" presStyleCnt="0"/>
      <dgm:spPr/>
    </dgm:pt>
    <dgm:pt modelId="{A57AEE28-8C60-4EB0-8E99-FFE205DD4C82}" type="pres">
      <dgm:prSet presAssocID="{55BFFFED-6312-467A-B569-19CE2605A7BC}" presName="linNode" presStyleCnt="0"/>
      <dgm:spPr/>
    </dgm:pt>
    <dgm:pt modelId="{7CE5BD34-1793-447C-94DD-4751124CD62D}" type="pres">
      <dgm:prSet presAssocID="{55BFFFED-6312-467A-B569-19CE2605A7BC}" presName="parentText" presStyleLbl="node1" presStyleIdx="8" presStyleCnt="1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974DCD-92EC-4688-8454-11AFD0960242}" type="pres">
      <dgm:prSet presAssocID="{54064E4A-A734-4330-A095-5E6071F8F769}" presName="sp" presStyleCnt="0"/>
      <dgm:spPr/>
    </dgm:pt>
    <dgm:pt modelId="{A3E314EE-DA28-496D-BCA9-1DB166F645BB}" type="pres">
      <dgm:prSet presAssocID="{92B96CB6-4345-4174-924A-A421FA6A3541}" presName="linNode" presStyleCnt="0"/>
      <dgm:spPr/>
    </dgm:pt>
    <dgm:pt modelId="{3D3A3B9B-B392-4F0A-A9D6-61D7A93A85B3}" type="pres">
      <dgm:prSet presAssocID="{92B96CB6-4345-4174-924A-A421FA6A3541}" presName="parentText" presStyleLbl="node1" presStyleIdx="9" presStyleCnt="1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3D7180-97F7-4E2D-9D5B-5B8AD03D6FEB}" type="pres">
      <dgm:prSet presAssocID="{D8FEAB72-3777-4041-AB4A-DE0083778FA9}" presName="sp" presStyleCnt="0"/>
      <dgm:spPr/>
    </dgm:pt>
    <dgm:pt modelId="{461E36E0-17CA-418D-92A7-73F470DDEF69}" type="pres">
      <dgm:prSet presAssocID="{7CA93CD5-2F5B-4978-AA26-78C6FA8DC705}" presName="linNode" presStyleCnt="0"/>
      <dgm:spPr/>
    </dgm:pt>
    <dgm:pt modelId="{38A58DE5-8F87-4EDC-AE90-F5CDBB957730}" type="pres">
      <dgm:prSet presAssocID="{7CA93CD5-2F5B-4978-AA26-78C6FA8DC705}" presName="parentText" presStyleLbl="node1" presStyleIdx="10" presStyleCnt="1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0DE3BD-C0BE-4229-8B37-C661BC06821F}" type="pres">
      <dgm:prSet presAssocID="{A8D685DE-F647-4625-8A47-1ECD94CE01C8}" presName="sp" presStyleCnt="0"/>
      <dgm:spPr/>
    </dgm:pt>
    <dgm:pt modelId="{C1B043C4-BCDA-4D27-8C25-79B06478F0AD}" type="pres">
      <dgm:prSet presAssocID="{C3F18328-B206-4511-8BF3-43C0C93BA79F}" presName="linNode" presStyleCnt="0"/>
      <dgm:spPr/>
    </dgm:pt>
    <dgm:pt modelId="{A04BDD07-1B40-42AA-AFD1-D17D55E1A24D}" type="pres">
      <dgm:prSet presAssocID="{C3F18328-B206-4511-8BF3-43C0C93BA79F}" presName="parentText" presStyleLbl="node1" presStyleIdx="11" presStyleCnt="1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C277BD-23DA-4B18-88EC-74D4E74193B2}" type="pres">
      <dgm:prSet presAssocID="{04BC1474-7CBF-414E-93BF-37A2C1F889B7}" presName="sp" presStyleCnt="0"/>
      <dgm:spPr/>
    </dgm:pt>
    <dgm:pt modelId="{AE63F72C-5F4F-4367-AB90-FF01DC2FED31}" type="pres">
      <dgm:prSet presAssocID="{3178834F-329D-458B-9E89-A30803F0FB5B}" presName="linNode" presStyleCnt="0"/>
      <dgm:spPr/>
    </dgm:pt>
    <dgm:pt modelId="{11A10B22-7189-4CBB-8114-0A1503A16E93}" type="pres">
      <dgm:prSet presAssocID="{3178834F-329D-458B-9E89-A30803F0FB5B}" presName="parentText" presStyleLbl="node1" presStyleIdx="12" presStyleCnt="1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38A9D2-9263-4459-A91E-96390C514148}" type="pres">
      <dgm:prSet presAssocID="{F823CED3-2297-4E49-B189-1F3E6B29389F}" presName="sp" presStyleCnt="0"/>
      <dgm:spPr/>
    </dgm:pt>
    <dgm:pt modelId="{CE5399B9-F968-4839-B65E-CA7C81777BCB}" type="pres">
      <dgm:prSet presAssocID="{FE958ED1-34B8-44FF-B8F8-ACD499536865}" presName="linNode" presStyleCnt="0"/>
      <dgm:spPr/>
    </dgm:pt>
    <dgm:pt modelId="{907F5019-C291-44C8-92F7-DB8F7979C1A9}" type="pres">
      <dgm:prSet presAssocID="{FE958ED1-34B8-44FF-B8F8-ACD499536865}" presName="parentText" presStyleLbl="node1" presStyleIdx="13" presStyleCnt="1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C056284-8EC5-4467-B424-8D96AEFCED6A}" type="presOf" srcId="{55BFFFED-6312-467A-B569-19CE2605A7BC}" destId="{7CE5BD34-1793-447C-94DD-4751124CD62D}" srcOrd="0" destOrd="0" presId="urn:microsoft.com/office/officeart/2005/8/layout/vList5"/>
    <dgm:cxn modelId="{F51F5A4B-4F38-40BC-984E-D82C88DC8B54}" srcId="{7573250E-FC36-4ACC-9F13-27C55799EFD0}" destId="{943D135B-7F6D-4CC3-B121-C9A8DC58298E}" srcOrd="4" destOrd="0" parTransId="{E537AA46-65A9-4A24-A47B-234A9BFDDD53}" sibTransId="{B1E3074E-44C8-484D-B1A0-F1C12B835809}"/>
    <dgm:cxn modelId="{2F0FA81F-7CE3-41A6-9353-2D8F5182D6CE}" srcId="{7573250E-FC36-4ACC-9F13-27C55799EFD0}" destId="{BFBAA45D-7153-44E0-BCB4-47EAEB09E202}" srcOrd="3" destOrd="0" parTransId="{CD637352-2ABF-4E36-9FDB-41DDA2611BEC}" sibTransId="{D8610228-8235-4325-846B-964943DC2533}"/>
    <dgm:cxn modelId="{7D3F6821-BFB0-44E6-9A62-2A79E7E5BA12}" srcId="{7573250E-FC36-4ACC-9F13-27C55799EFD0}" destId="{7CA93CD5-2F5B-4978-AA26-78C6FA8DC705}" srcOrd="10" destOrd="0" parTransId="{FDC1E6FF-9CD2-4166-B6BA-E061C67DA5F1}" sibTransId="{A8D685DE-F647-4625-8A47-1ECD94CE01C8}"/>
    <dgm:cxn modelId="{12E84542-9EA5-45A1-BC1C-152BB335671A}" srcId="{7573250E-FC36-4ACC-9F13-27C55799EFD0}" destId="{FE958ED1-34B8-44FF-B8F8-ACD499536865}" srcOrd="13" destOrd="0" parTransId="{1D67A69C-BC0F-4CB2-A98C-AFA8F5DCBE46}" sibTransId="{D8B1BDE9-D61B-458F-A34B-E18D4C35C366}"/>
    <dgm:cxn modelId="{25BFD091-31BF-4D33-8CC6-3CCF28296FD9}" type="presOf" srcId="{E2E52E4D-A922-49E8-9525-FB7C6C38C802}" destId="{49A7FDB4-D61E-455E-B919-590BFAE97A1F}" srcOrd="0" destOrd="0" presId="urn:microsoft.com/office/officeart/2005/8/layout/vList5"/>
    <dgm:cxn modelId="{F7AD3EBF-2FDD-49BA-AB16-72D1F84437EC}" srcId="{7573250E-FC36-4ACC-9F13-27C55799EFD0}" destId="{D20058B7-94C2-48D1-BDBA-B31FC4B95432}" srcOrd="5" destOrd="0" parTransId="{A3E99B06-5F88-4061-A4ED-A8191283CA1A}" sibTransId="{52B32F7B-1022-4CD3-9583-4814080902CF}"/>
    <dgm:cxn modelId="{42D2B11E-9021-442A-8A6B-646AFDC61236}" type="presOf" srcId="{3178834F-329D-458B-9E89-A30803F0FB5B}" destId="{11A10B22-7189-4CBB-8114-0A1503A16E93}" srcOrd="0" destOrd="0" presId="urn:microsoft.com/office/officeart/2005/8/layout/vList5"/>
    <dgm:cxn modelId="{698AA5CE-62B3-4BF3-BA3D-817E82BD2C3D}" type="presOf" srcId="{A70505E8-3E1A-4D80-89F4-50CA8660E971}" destId="{3E2914EE-577D-48AA-9A7D-E82DF22A727E}" srcOrd="0" destOrd="0" presId="urn:microsoft.com/office/officeart/2005/8/layout/vList5"/>
    <dgm:cxn modelId="{EFB1A5C8-21ED-4E90-A2A5-7D8094CD7708}" srcId="{7573250E-FC36-4ACC-9F13-27C55799EFD0}" destId="{E492D650-959E-4B55-9278-3D150465A49E}" srcOrd="6" destOrd="0" parTransId="{0C131AA1-D1B5-4742-9A1C-B0B981086DF3}" sibTransId="{9B2E94E1-ABAC-4B70-B754-5AE66006BF60}"/>
    <dgm:cxn modelId="{D33D04DF-59D7-4FFB-81AA-56980BF6DBD9}" type="presOf" srcId="{C3F18328-B206-4511-8BF3-43C0C93BA79F}" destId="{A04BDD07-1B40-42AA-AFD1-D17D55E1A24D}" srcOrd="0" destOrd="0" presId="urn:microsoft.com/office/officeart/2005/8/layout/vList5"/>
    <dgm:cxn modelId="{72EAF8EB-8592-4F3D-A2F2-DA34E77DBE05}" type="presOf" srcId="{7CA93CD5-2F5B-4978-AA26-78C6FA8DC705}" destId="{38A58DE5-8F87-4EDC-AE90-F5CDBB957730}" srcOrd="0" destOrd="0" presId="urn:microsoft.com/office/officeart/2005/8/layout/vList5"/>
    <dgm:cxn modelId="{AC09DF2C-761B-422F-9D16-7953E86EF5F5}" srcId="{7573250E-FC36-4ACC-9F13-27C55799EFD0}" destId="{55BFFFED-6312-467A-B569-19CE2605A7BC}" srcOrd="8" destOrd="0" parTransId="{3A8E9A8C-E0C0-4AA9-B0D1-C033152E52F7}" sibTransId="{54064E4A-A734-4330-A095-5E6071F8F769}"/>
    <dgm:cxn modelId="{B2D67F58-2F02-4DB9-BAEA-02E4A0593D18}" srcId="{7573250E-FC36-4ACC-9F13-27C55799EFD0}" destId="{A76410D2-CAC8-496D-9D80-4944D5351313}" srcOrd="0" destOrd="0" parTransId="{36AD0B6E-3F74-46D5-AF21-0771F27CAA7E}" sibTransId="{6B53A9B5-136D-493E-A844-E7CFD1B89ECC}"/>
    <dgm:cxn modelId="{39D916B7-3A17-4E9C-9AEE-782A871AF96D}" srcId="{7573250E-FC36-4ACC-9F13-27C55799EFD0}" destId="{A70505E8-3E1A-4D80-89F4-50CA8660E971}" srcOrd="2" destOrd="0" parTransId="{24364780-8E16-4520-8615-8D8C573732E4}" sibTransId="{5D9741B8-CEFE-4546-B602-92CA5752CDC5}"/>
    <dgm:cxn modelId="{B00D2E23-6368-40D3-9095-B29BB4174541}" srcId="{7573250E-FC36-4ACC-9F13-27C55799EFD0}" destId="{92B96CB6-4345-4174-924A-A421FA6A3541}" srcOrd="9" destOrd="0" parTransId="{186DC75F-BE6F-4A71-8907-E231F5AE5055}" sibTransId="{D8FEAB72-3777-4041-AB4A-DE0083778FA9}"/>
    <dgm:cxn modelId="{006C5F73-B676-4C07-9867-D7FD3633FB5F}" type="presOf" srcId="{7573250E-FC36-4ACC-9F13-27C55799EFD0}" destId="{555A3CC2-78F8-409D-8B50-57761D5CEE1E}" srcOrd="0" destOrd="0" presId="urn:microsoft.com/office/officeart/2005/8/layout/vList5"/>
    <dgm:cxn modelId="{D3D2E771-8811-4DBC-8E93-4B4C34287A02}" srcId="{7573250E-FC36-4ACC-9F13-27C55799EFD0}" destId="{C3F18328-B206-4511-8BF3-43C0C93BA79F}" srcOrd="11" destOrd="0" parTransId="{3869B1D4-6621-4F01-9872-2C4193F6462C}" sibTransId="{04BC1474-7CBF-414E-93BF-37A2C1F889B7}"/>
    <dgm:cxn modelId="{F5A548D6-30F9-4D20-972B-5AF4D78C84EA}" type="presOf" srcId="{FE958ED1-34B8-44FF-B8F8-ACD499536865}" destId="{907F5019-C291-44C8-92F7-DB8F7979C1A9}" srcOrd="0" destOrd="0" presId="urn:microsoft.com/office/officeart/2005/8/layout/vList5"/>
    <dgm:cxn modelId="{7DA772B6-BF7A-4E99-AD3D-71A4ABA355B7}" type="presOf" srcId="{D20058B7-94C2-48D1-BDBA-B31FC4B95432}" destId="{125587D0-E32C-4002-B714-43BED43630FB}" srcOrd="0" destOrd="0" presId="urn:microsoft.com/office/officeart/2005/8/layout/vList5"/>
    <dgm:cxn modelId="{4ACB5F9D-3A86-44B3-A58B-6B5F925CA3FC}" type="presOf" srcId="{92B96CB6-4345-4174-924A-A421FA6A3541}" destId="{3D3A3B9B-B392-4F0A-A9D6-61D7A93A85B3}" srcOrd="0" destOrd="0" presId="urn:microsoft.com/office/officeart/2005/8/layout/vList5"/>
    <dgm:cxn modelId="{C9177A7B-B5D0-4DFF-8272-20B918369BFB}" type="presOf" srcId="{E492D650-959E-4B55-9278-3D150465A49E}" destId="{967FC4B8-D5CC-4F1B-ABD7-17D42CB36E87}" srcOrd="0" destOrd="0" presId="urn:microsoft.com/office/officeart/2005/8/layout/vList5"/>
    <dgm:cxn modelId="{EE34AAE6-EDAE-4BE1-9F7B-FAA4A8B8799E}" type="presOf" srcId="{A76410D2-CAC8-496D-9D80-4944D5351313}" destId="{C56455F6-60CB-4C9A-A9D9-EE4BC5D7B229}" srcOrd="0" destOrd="0" presId="urn:microsoft.com/office/officeart/2005/8/layout/vList5"/>
    <dgm:cxn modelId="{717D8FBD-9DF4-4338-9602-82D83864C5D3}" type="presOf" srcId="{BFBAA45D-7153-44E0-BCB4-47EAEB09E202}" destId="{2D9AE663-894D-4EAD-B630-5E96709C85B1}" srcOrd="0" destOrd="0" presId="urn:microsoft.com/office/officeart/2005/8/layout/vList5"/>
    <dgm:cxn modelId="{789DC15E-ED12-43C6-A6D8-19436EEB806F}" srcId="{7573250E-FC36-4ACC-9F13-27C55799EFD0}" destId="{3178834F-329D-458B-9E89-A30803F0FB5B}" srcOrd="12" destOrd="0" parTransId="{6603B1EE-258F-4C2E-A8DC-BF4A4D3E69E1}" sibTransId="{F823CED3-2297-4E49-B189-1F3E6B29389F}"/>
    <dgm:cxn modelId="{20F67218-91A0-4041-8E6B-0C13F0B140A1}" srcId="{7573250E-FC36-4ACC-9F13-27C55799EFD0}" destId="{E2E52E4D-A922-49E8-9525-FB7C6C38C802}" srcOrd="1" destOrd="0" parTransId="{ED03B1EB-8DBD-46DC-9A39-13FDBD415205}" sibTransId="{F2A310DF-3425-46CB-9DAD-9BA7D309F8DE}"/>
    <dgm:cxn modelId="{88D9B856-7F6B-4018-804C-184E06FE7488}" srcId="{7573250E-FC36-4ACC-9F13-27C55799EFD0}" destId="{C3956CF3-AB79-4ED1-97E7-AE65BC31D640}" srcOrd="7" destOrd="0" parTransId="{2C66E086-169A-41EF-9DD0-38718F21653C}" sibTransId="{4DFFFC4B-1CC1-4D1C-9E0B-8D8509657C33}"/>
    <dgm:cxn modelId="{90862F9D-6F06-4143-BBFA-3E8346D50E4E}" type="presOf" srcId="{943D135B-7F6D-4CC3-B121-C9A8DC58298E}" destId="{5B461116-4E95-484F-8C33-6165B6584CBC}" srcOrd="0" destOrd="0" presId="urn:microsoft.com/office/officeart/2005/8/layout/vList5"/>
    <dgm:cxn modelId="{40D03C6F-1D91-4F43-A8E7-E03916703589}" type="presOf" srcId="{C3956CF3-AB79-4ED1-97E7-AE65BC31D640}" destId="{F68AB589-5787-4CD7-9744-4E70523CE4CC}" srcOrd="0" destOrd="0" presId="urn:microsoft.com/office/officeart/2005/8/layout/vList5"/>
    <dgm:cxn modelId="{C9D57685-7367-4BB4-BA62-FFD27668CBCB}" type="presParOf" srcId="{555A3CC2-78F8-409D-8B50-57761D5CEE1E}" destId="{D50CDEF3-9761-4536-8715-D773C51ACA4A}" srcOrd="0" destOrd="0" presId="urn:microsoft.com/office/officeart/2005/8/layout/vList5"/>
    <dgm:cxn modelId="{BFAEFA6E-720E-40AE-9617-847BBB82CCD6}" type="presParOf" srcId="{D50CDEF3-9761-4536-8715-D773C51ACA4A}" destId="{C56455F6-60CB-4C9A-A9D9-EE4BC5D7B229}" srcOrd="0" destOrd="0" presId="urn:microsoft.com/office/officeart/2005/8/layout/vList5"/>
    <dgm:cxn modelId="{5FA9474E-3B7D-40FE-83D2-7DE4B9C40198}" type="presParOf" srcId="{555A3CC2-78F8-409D-8B50-57761D5CEE1E}" destId="{F23A9A4F-5998-437B-9155-7F6BD68FFD36}" srcOrd="1" destOrd="0" presId="urn:microsoft.com/office/officeart/2005/8/layout/vList5"/>
    <dgm:cxn modelId="{F75CF939-746C-4125-BC37-74CAF9C64E56}" type="presParOf" srcId="{555A3CC2-78F8-409D-8B50-57761D5CEE1E}" destId="{F9AEFC78-CF19-4A5D-9B31-F88697AD6505}" srcOrd="2" destOrd="0" presId="urn:microsoft.com/office/officeart/2005/8/layout/vList5"/>
    <dgm:cxn modelId="{9A53A798-0044-41DB-97DD-322A59D2E1AD}" type="presParOf" srcId="{F9AEFC78-CF19-4A5D-9B31-F88697AD6505}" destId="{49A7FDB4-D61E-455E-B919-590BFAE97A1F}" srcOrd="0" destOrd="0" presId="urn:microsoft.com/office/officeart/2005/8/layout/vList5"/>
    <dgm:cxn modelId="{A067FBC8-AD0D-4ED6-B30C-D7DA4BF1C56A}" type="presParOf" srcId="{555A3CC2-78F8-409D-8B50-57761D5CEE1E}" destId="{F0ADBE95-83C2-4958-9857-AC1589829B66}" srcOrd="3" destOrd="0" presId="urn:microsoft.com/office/officeart/2005/8/layout/vList5"/>
    <dgm:cxn modelId="{7B76D0C3-C9F4-4600-8039-84269E0761F5}" type="presParOf" srcId="{555A3CC2-78F8-409D-8B50-57761D5CEE1E}" destId="{3E1A8F80-3915-4426-AC61-0AE538F38212}" srcOrd="4" destOrd="0" presId="urn:microsoft.com/office/officeart/2005/8/layout/vList5"/>
    <dgm:cxn modelId="{51BC28D5-EFB7-4E57-8CC2-97F7E1B65DA5}" type="presParOf" srcId="{3E1A8F80-3915-4426-AC61-0AE538F38212}" destId="{3E2914EE-577D-48AA-9A7D-E82DF22A727E}" srcOrd="0" destOrd="0" presId="urn:microsoft.com/office/officeart/2005/8/layout/vList5"/>
    <dgm:cxn modelId="{BEE9A773-D827-48A2-96BF-04D0B7593833}" type="presParOf" srcId="{555A3CC2-78F8-409D-8B50-57761D5CEE1E}" destId="{907C6154-116B-4863-A44C-4965F9709794}" srcOrd="5" destOrd="0" presId="urn:microsoft.com/office/officeart/2005/8/layout/vList5"/>
    <dgm:cxn modelId="{43A80AC6-EF3E-4B86-90B2-9585A01EF4CF}" type="presParOf" srcId="{555A3CC2-78F8-409D-8B50-57761D5CEE1E}" destId="{EC923592-D5CD-4126-9802-E0407680759E}" srcOrd="6" destOrd="0" presId="urn:microsoft.com/office/officeart/2005/8/layout/vList5"/>
    <dgm:cxn modelId="{376D0336-D79F-48D8-9CC3-2B965F96191C}" type="presParOf" srcId="{EC923592-D5CD-4126-9802-E0407680759E}" destId="{2D9AE663-894D-4EAD-B630-5E96709C85B1}" srcOrd="0" destOrd="0" presId="urn:microsoft.com/office/officeart/2005/8/layout/vList5"/>
    <dgm:cxn modelId="{253F2101-AC56-4ADB-9F2D-22DCB3A6D46A}" type="presParOf" srcId="{555A3CC2-78F8-409D-8B50-57761D5CEE1E}" destId="{A4895938-675C-4945-A31E-A34969425CC9}" srcOrd="7" destOrd="0" presId="urn:microsoft.com/office/officeart/2005/8/layout/vList5"/>
    <dgm:cxn modelId="{69F26352-6409-4760-9A21-2B2EB5DA4F9D}" type="presParOf" srcId="{555A3CC2-78F8-409D-8B50-57761D5CEE1E}" destId="{59E11405-6711-42AC-B3D2-07C79336C535}" srcOrd="8" destOrd="0" presId="urn:microsoft.com/office/officeart/2005/8/layout/vList5"/>
    <dgm:cxn modelId="{5E7752BF-E2D1-40A2-AABD-475173BACED5}" type="presParOf" srcId="{59E11405-6711-42AC-B3D2-07C79336C535}" destId="{5B461116-4E95-484F-8C33-6165B6584CBC}" srcOrd="0" destOrd="0" presId="urn:microsoft.com/office/officeart/2005/8/layout/vList5"/>
    <dgm:cxn modelId="{4ECD6984-1F2B-43AD-883F-29DBC3D64C7A}" type="presParOf" srcId="{555A3CC2-78F8-409D-8B50-57761D5CEE1E}" destId="{120BEA1C-9033-41D4-9873-52C4376674F1}" srcOrd="9" destOrd="0" presId="urn:microsoft.com/office/officeart/2005/8/layout/vList5"/>
    <dgm:cxn modelId="{E4AC017E-BBC9-4CF5-A5F5-534FA664B0CB}" type="presParOf" srcId="{555A3CC2-78F8-409D-8B50-57761D5CEE1E}" destId="{111B518C-7560-4019-8BD4-2BF9F291D4E0}" srcOrd="10" destOrd="0" presId="urn:microsoft.com/office/officeart/2005/8/layout/vList5"/>
    <dgm:cxn modelId="{55968DC7-582C-479C-A705-C20F642958E4}" type="presParOf" srcId="{111B518C-7560-4019-8BD4-2BF9F291D4E0}" destId="{125587D0-E32C-4002-B714-43BED43630FB}" srcOrd="0" destOrd="0" presId="urn:microsoft.com/office/officeart/2005/8/layout/vList5"/>
    <dgm:cxn modelId="{223B7B65-18B6-45ED-8C11-93F824B7858B}" type="presParOf" srcId="{555A3CC2-78F8-409D-8B50-57761D5CEE1E}" destId="{47BAB810-DCBE-4CB2-BB4A-A0D86B5F2912}" srcOrd="11" destOrd="0" presId="urn:microsoft.com/office/officeart/2005/8/layout/vList5"/>
    <dgm:cxn modelId="{49AFB63B-9B18-44AC-8EF3-F168C0A928F5}" type="presParOf" srcId="{555A3CC2-78F8-409D-8B50-57761D5CEE1E}" destId="{4E0BDA8D-3632-4F46-9D4F-1D076FB6A269}" srcOrd="12" destOrd="0" presId="urn:microsoft.com/office/officeart/2005/8/layout/vList5"/>
    <dgm:cxn modelId="{BC84A5E8-C09B-48C2-AAFC-1423AA6854E1}" type="presParOf" srcId="{4E0BDA8D-3632-4F46-9D4F-1D076FB6A269}" destId="{967FC4B8-D5CC-4F1B-ABD7-17D42CB36E87}" srcOrd="0" destOrd="0" presId="urn:microsoft.com/office/officeart/2005/8/layout/vList5"/>
    <dgm:cxn modelId="{7B241D70-58EE-4B45-82EC-ED9FB5FBD5B1}" type="presParOf" srcId="{555A3CC2-78F8-409D-8B50-57761D5CEE1E}" destId="{C2D22F34-6C90-4BBF-A7F9-5B58546924D7}" srcOrd="13" destOrd="0" presId="urn:microsoft.com/office/officeart/2005/8/layout/vList5"/>
    <dgm:cxn modelId="{8E34BEE5-7B26-4046-83FE-34F7A56F675E}" type="presParOf" srcId="{555A3CC2-78F8-409D-8B50-57761D5CEE1E}" destId="{D6134453-4967-4CD1-86EB-D27F5BE15570}" srcOrd="14" destOrd="0" presId="urn:microsoft.com/office/officeart/2005/8/layout/vList5"/>
    <dgm:cxn modelId="{DAEC46F9-8B71-4DD0-8669-17ABC8A831CC}" type="presParOf" srcId="{D6134453-4967-4CD1-86EB-D27F5BE15570}" destId="{F68AB589-5787-4CD7-9744-4E70523CE4CC}" srcOrd="0" destOrd="0" presId="urn:microsoft.com/office/officeart/2005/8/layout/vList5"/>
    <dgm:cxn modelId="{82FBE2E4-674E-49D9-801A-D34368FFE9D6}" type="presParOf" srcId="{555A3CC2-78F8-409D-8B50-57761D5CEE1E}" destId="{77B88422-7778-4169-AE69-24AFD46BE34A}" srcOrd="15" destOrd="0" presId="urn:microsoft.com/office/officeart/2005/8/layout/vList5"/>
    <dgm:cxn modelId="{2F46C2BB-9216-4CC1-BB3A-66A63D038B6F}" type="presParOf" srcId="{555A3CC2-78F8-409D-8B50-57761D5CEE1E}" destId="{A57AEE28-8C60-4EB0-8E99-FFE205DD4C82}" srcOrd="16" destOrd="0" presId="urn:microsoft.com/office/officeart/2005/8/layout/vList5"/>
    <dgm:cxn modelId="{461A726B-D932-4C35-ABF8-7FA2A5ACF6C8}" type="presParOf" srcId="{A57AEE28-8C60-4EB0-8E99-FFE205DD4C82}" destId="{7CE5BD34-1793-447C-94DD-4751124CD62D}" srcOrd="0" destOrd="0" presId="urn:microsoft.com/office/officeart/2005/8/layout/vList5"/>
    <dgm:cxn modelId="{F79F1407-673B-42A9-BCF3-B784CAFE6094}" type="presParOf" srcId="{555A3CC2-78F8-409D-8B50-57761D5CEE1E}" destId="{87974DCD-92EC-4688-8454-11AFD0960242}" srcOrd="17" destOrd="0" presId="urn:microsoft.com/office/officeart/2005/8/layout/vList5"/>
    <dgm:cxn modelId="{259495D1-7227-4127-9991-98EC1BA1139E}" type="presParOf" srcId="{555A3CC2-78F8-409D-8B50-57761D5CEE1E}" destId="{A3E314EE-DA28-496D-BCA9-1DB166F645BB}" srcOrd="18" destOrd="0" presId="urn:microsoft.com/office/officeart/2005/8/layout/vList5"/>
    <dgm:cxn modelId="{3BC46F8B-DC4B-48C0-818C-482F97BB3845}" type="presParOf" srcId="{A3E314EE-DA28-496D-BCA9-1DB166F645BB}" destId="{3D3A3B9B-B392-4F0A-A9D6-61D7A93A85B3}" srcOrd="0" destOrd="0" presId="urn:microsoft.com/office/officeart/2005/8/layout/vList5"/>
    <dgm:cxn modelId="{27F2DD47-DE47-40C6-8B47-ABF424CDB507}" type="presParOf" srcId="{555A3CC2-78F8-409D-8B50-57761D5CEE1E}" destId="{DE3D7180-97F7-4E2D-9D5B-5B8AD03D6FEB}" srcOrd="19" destOrd="0" presId="urn:microsoft.com/office/officeart/2005/8/layout/vList5"/>
    <dgm:cxn modelId="{3D93D46E-593E-4D76-A467-6BE7BE458771}" type="presParOf" srcId="{555A3CC2-78F8-409D-8B50-57761D5CEE1E}" destId="{461E36E0-17CA-418D-92A7-73F470DDEF69}" srcOrd="20" destOrd="0" presId="urn:microsoft.com/office/officeart/2005/8/layout/vList5"/>
    <dgm:cxn modelId="{E9B2DC02-A666-40B7-B834-8E2A34209F8C}" type="presParOf" srcId="{461E36E0-17CA-418D-92A7-73F470DDEF69}" destId="{38A58DE5-8F87-4EDC-AE90-F5CDBB957730}" srcOrd="0" destOrd="0" presId="urn:microsoft.com/office/officeart/2005/8/layout/vList5"/>
    <dgm:cxn modelId="{1F0AD4D6-4FAB-4A91-9AA3-18BF737B428F}" type="presParOf" srcId="{555A3CC2-78F8-409D-8B50-57761D5CEE1E}" destId="{540DE3BD-C0BE-4229-8B37-C661BC06821F}" srcOrd="21" destOrd="0" presId="urn:microsoft.com/office/officeart/2005/8/layout/vList5"/>
    <dgm:cxn modelId="{CC8CBC22-1CE6-477F-B637-BA1DD5AE0937}" type="presParOf" srcId="{555A3CC2-78F8-409D-8B50-57761D5CEE1E}" destId="{C1B043C4-BCDA-4D27-8C25-79B06478F0AD}" srcOrd="22" destOrd="0" presId="urn:microsoft.com/office/officeart/2005/8/layout/vList5"/>
    <dgm:cxn modelId="{9CEC4A5C-E1D0-41F8-8D62-64BA171CE3AE}" type="presParOf" srcId="{C1B043C4-BCDA-4D27-8C25-79B06478F0AD}" destId="{A04BDD07-1B40-42AA-AFD1-D17D55E1A24D}" srcOrd="0" destOrd="0" presId="urn:microsoft.com/office/officeart/2005/8/layout/vList5"/>
    <dgm:cxn modelId="{D8DF3D9F-5B1B-48EF-8941-FA95883BEBF9}" type="presParOf" srcId="{555A3CC2-78F8-409D-8B50-57761D5CEE1E}" destId="{8FC277BD-23DA-4B18-88EC-74D4E74193B2}" srcOrd="23" destOrd="0" presId="urn:microsoft.com/office/officeart/2005/8/layout/vList5"/>
    <dgm:cxn modelId="{B9B026E8-230E-40AD-ABCE-823A9BD88197}" type="presParOf" srcId="{555A3CC2-78F8-409D-8B50-57761D5CEE1E}" destId="{AE63F72C-5F4F-4367-AB90-FF01DC2FED31}" srcOrd="24" destOrd="0" presId="urn:microsoft.com/office/officeart/2005/8/layout/vList5"/>
    <dgm:cxn modelId="{D34D2DC0-B1D1-4841-B40E-AF53BFEC135E}" type="presParOf" srcId="{AE63F72C-5F4F-4367-AB90-FF01DC2FED31}" destId="{11A10B22-7189-4CBB-8114-0A1503A16E93}" srcOrd="0" destOrd="0" presId="urn:microsoft.com/office/officeart/2005/8/layout/vList5"/>
    <dgm:cxn modelId="{493206BC-5507-4882-8437-8AE41547E6D1}" type="presParOf" srcId="{555A3CC2-78F8-409D-8B50-57761D5CEE1E}" destId="{9938A9D2-9263-4459-A91E-96390C514148}" srcOrd="25" destOrd="0" presId="urn:microsoft.com/office/officeart/2005/8/layout/vList5"/>
    <dgm:cxn modelId="{AAD68F87-29FF-4654-B2E0-FF8C185750AE}" type="presParOf" srcId="{555A3CC2-78F8-409D-8B50-57761D5CEE1E}" destId="{CE5399B9-F968-4839-B65E-CA7C81777BCB}" srcOrd="26" destOrd="0" presId="urn:microsoft.com/office/officeart/2005/8/layout/vList5"/>
    <dgm:cxn modelId="{0DD4E18D-BFFC-4BAF-AB33-B43790985651}" type="presParOf" srcId="{CE5399B9-F968-4839-B65E-CA7C81777BCB}" destId="{907F5019-C291-44C8-92F7-DB8F7979C1A9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943D2D-A681-4F91-A392-965A6A332DE8}">
      <dsp:nvSpPr>
        <dsp:cNvPr id="0" name=""/>
        <dsp:cNvSpPr/>
      </dsp:nvSpPr>
      <dsp:spPr>
        <a:xfrm>
          <a:off x="4607758" y="0"/>
          <a:ext cx="3886141" cy="175437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marL="114300" lvl="1" indent="-114300" algn="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b="1" i="0" kern="1200" dirty="0" smtClean="0"/>
            <a:t>  </a:t>
          </a:r>
          <a:r>
            <a:rPr lang="ru-RU" sz="1400" b="1" i="0" kern="1200" dirty="0" err="1" smtClean="0"/>
            <a:t>Літературний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напрям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другої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половини</a:t>
          </a:r>
          <a:r>
            <a:rPr lang="ru-RU" sz="1400" b="1" i="0" kern="1200" dirty="0" smtClean="0"/>
            <a:t> Х</a:t>
          </a:r>
          <a:r>
            <a:rPr lang="en-US" sz="1400" b="1" i="0" kern="1200" dirty="0" smtClean="0"/>
            <a:t>V</a:t>
          </a:r>
          <a:r>
            <a:rPr lang="ru-RU" sz="1400" b="1" i="0" kern="1200" dirty="0" smtClean="0"/>
            <a:t>ІІІ – початку ХІХ ст., </a:t>
          </a:r>
          <a:r>
            <a:rPr lang="ru-RU" sz="1400" b="1" i="0" kern="1200" dirty="0" err="1" smtClean="0"/>
            <a:t>що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характеризувався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прагненням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відтворити</a:t>
          </a:r>
          <a:r>
            <a:rPr lang="ru-RU" sz="1400" b="1" i="0" kern="1200" dirty="0" smtClean="0"/>
            <a:t>                 </a:t>
          </a:r>
          <a:r>
            <a:rPr lang="ru-RU" sz="1400" b="1" i="0" kern="1200" dirty="0" err="1" smtClean="0"/>
            <a:t>світ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почуттів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людини</a:t>
          </a:r>
          <a:r>
            <a:rPr lang="ru-RU" sz="1400" b="1" i="0" kern="1200" dirty="0" smtClean="0"/>
            <a:t> та </a:t>
          </a:r>
          <a:r>
            <a:rPr lang="ru-RU" sz="1400" b="1" i="0" kern="1200" dirty="0" err="1" smtClean="0"/>
            <a:t>викликати</a:t>
          </a:r>
          <a:r>
            <a:rPr lang="ru-RU" sz="1400" b="1" i="0" kern="1200" dirty="0" smtClean="0"/>
            <a:t> </a:t>
          </a:r>
          <a:r>
            <a:rPr lang="ru-RU" sz="1400" b="1" i="0" kern="1200" dirty="0" err="1" smtClean="0"/>
            <a:t>співчуття</a:t>
          </a:r>
          <a:r>
            <a:rPr lang="ru-RU" sz="1400" b="1" i="0" kern="1200" dirty="0" smtClean="0"/>
            <a:t> до </a:t>
          </a:r>
          <a:r>
            <a:rPr lang="ru-RU" sz="1400" b="1" i="0" kern="1200" dirty="0" err="1" smtClean="0"/>
            <a:t>героїв</a:t>
          </a:r>
          <a:endParaRPr lang="ru-RU" sz="1400" b="1" i="0" kern="1200" dirty="0">
            <a:solidFill>
              <a:schemeClr val="bg1">
                <a:lumMod val="10000"/>
              </a:schemeClr>
            </a:solidFill>
          </a:endParaRPr>
        </a:p>
      </dsp:txBody>
      <dsp:txXfrm>
        <a:off x="5812138" y="38538"/>
        <a:ext cx="2643222" cy="1238707"/>
      </dsp:txXfrm>
    </dsp:sp>
    <dsp:sp modelId="{11CD62CD-7F80-4A0E-A53C-62EA9AB5BB96}">
      <dsp:nvSpPr>
        <dsp:cNvPr id="0" name=""/>
        <dsp:cNvSpPr/>
      </dsp:nvSpPr>
      <dsp:spPr>
        <a:xfrm>
          <a:off x="0" y="-23604"/>
          <a:ext cx="3820889" cy="184251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171450" lvl="1" indent="-171450" algn="ct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b="1" kern="1200" dirty="0">
            <a:solidFill>
              <a:schemeClr val="bg1">
                <a:lumMod val="10000"/>
              </a:schemeClr>
            </a:solidFill>
          </a:endParaRPr>
        </a:p>
      </dsp:txBody>
      <dsp:txXfrm>
        <a:off x="40474" y="16870"/>
        <a:ext cx="2593674" cy="1300941"/>
      </dsp:txXfrm>
    </dsp:sp>
    <dsp:sp modelId="{D0FD5212-DC43-4947-B388-4A8CBB547DE3}">
      <dsp:nvSpPr>
        <dsp:cNvPr id="0" name=""/>
        <dsp:cNvSpPr/>
      </dsp:nvSpPr>
      <dsp:spPr>
        <a:xfrm>
          <a:off x="2178852" y="285743"/>
          <a:ext cx="1928803" cy="2237642"/>
        </a:xfrm>
        <a:prstGeom prst="pieWedg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/>
        </a:p>
      </dsp:txBody>
      <dsp:txXfrm>
        <a:off x="2743785" y="941133"/>
        <a:ext cx="1363870" cy="1582252"/>
      </dsp:txXfrm>
    </dsp:sp>
    <dsp:sp modelId="{F7A2EDC1-D4C4-49FC-9E2A-DF7685ECF5F7}">
      <dsp:nvSpPr>
        <dsp:cNvPr id="0" name=""/>
        <dsp:cNvSpPr/>
      </dsp:nvSpPr>
      <dsp:spPr>
        <a:xfrm rot="5400000">
          <a:off x="4102529" y="361185"/>
          <a:ext cx="2237642" cy="2069931"/>
        </a:xfrm>
        <a:prstGeom prst="pieWedge">
          <a:avLst/>
        </a:prstGeom>
        <a:solidFill>
          <a:schemeClr val="accent2">
            <a:hueOff val="-245742"/>
            <a:satOff val="29557"/>
            <a:lumOff val="3399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kern="1200" dirty="0"/>
        </a:p>
      </dsp:txBody>
      <dsp:txXfrm rot="-5400000">
        <a:off x="4186385" y="932720"/>
        <a:ext cx="1463662" cy="1582252"/>
      </dsp:txXfrm>
    </dsp:sp>
    <dsp:sp modelId="{852646EB-29D7-47B3-A743-D49B97823265}">
      <dsp:nvSpPr>
        <dsp:cNvPr id="0" name=""/>
        <dsp:cNvSpPr/>
      </dsp:nvSpPr>
      <dsp:spPr>
        <a:xfrm rot="10800000">
          <a:off x="4222187" y="2607497"/>
          <a:ext cx="2034128" cy="2237642"/>
        </a:xfrm>
        <a:prstGeom prst="pieWedge">
          <a:avLst/>
        </a:prstGeom>
        <a:solidFill>
          <a:schemeClr val="accent2">
            <a:hueOff val="-491484"/>
            <a:satOff val="59113"/>
            <a:lumOff val="6797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0472" tIns="220472" rIns="220472" bIns="220472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100" kern="1200" dirty="0" smtClean="0"/>
            <a:t> </a:t>
          </a:r>
          <a:endParaRPr lang="ru-RU" sz="3100" kern="1200" dirty="0"/>
        </a:p>
      </dsp:txBody>
      <dsp:txXfrm rot="10800000">
        <a:off x="4222187" y="2607497"/>
        <a:ext cx="1438346" cy="1582252"/>
      </dsp:txXfrm>
    </dsp:sp>
    <dsp:sp modelId="{36586437-C681-4BF4-A514-037A225F0977}">
      <dsp:nvSpPr>
        <dsp:cNvPr id="0" name=""/>
        <dsp:cNvSpPr/>
      </dsp:nvSpPr>
      <dsp:spPr>
        <a:xfrm rot="16200000">
          <a:off x="2387154" y="2911156"/>
          <a:ext cx="1880469" cy="1630323"/>
        </a:xfrm>
        <a:prstGeom prst="pieWedge">
          <a:avLst/>
        </a:prstGeom>
        <a:solidFill>
          <a:schemeClr val="accent2">
            <a:hueOff val="-737226"/>
            <a:satOff val="88670"/>
            <a:lumOff val="10196"/>
            <a:alphaOff val="0"/>
          </a:schemeClr>
        </a:solidFill>
        <a:ln>
          <a:noFill/>
        </a:ln>
        <a:effectLst>
          <a:outerShdw blurRad="50800" dist="25400" dir="5400000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171450" lvl="0" indent="0" algn="ctr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sz="1600" b="1" kern="1200" cap="all" dirty="0" smtClean="0">
            <a:ln/>
            <a:solidFill>
              <a:schemeClr val="bg1"/>
            </a:solidFill>
            <a:effectLst>
              <a:outerShdw blurRad="19685" dist="12700" dir="5400000" algn="tl" rotWithShape="0">
                <a:schemeClr val="accent1">
                  <a:satMod val="130000"/>
                  <a:alpha val="60000"/>
                </a:schemeClr>
              </a:outerShdw>
              <a:reflection blurRad="10000" stA="55000" endPos="48000" dist="500" dir="5400000" sy="-100000" algn="bl" rotWithShape="0"/>
            </a:effectLst>
          </a:endParaRPr>
        </a:p>
      </dsp:txBody>
      <dsp:txXfrm rot="5400000">
        <a:off x="2989738" y="2786083"/>
        <a:ext cx="1152812" cy="1329692"/>
      </dsp:txXfrm>
    </dsp:sp>
    <dsp:sp modelId="{072775FA-7158-497C-A68F-6C31CA17F712}">
      <dsp:nvSpPr>
        <dsp:cNvPr id="0" name=""/>
        <dsp:cNvSpPr/>
      </dsp:nvSpPr>
      <dsp:spPr>
        <a:xfrm>
          <a:off x="3864271" y="2142388"/>
          <a:ext cx="772580" cy="671809"/>
        </a:xfrm>
        <a:prstGeom prst="circular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54A4269-41D2-4AB1-B28F-7AC5A8C4B3F6}">
      <dsp:nvSpPr>
        <dsp:cNvPr id="0" name=""/>
        <dsp:cNvSpPr/>
      </dsp:nvSpPr>
      <dsp:spPr>
        <a:xfrm rot="10800000">
          <a:off x="7215240" y="3599190"/>
          <a:ext cx="343953" cy="45723"/>
        </a:xfrm>
        <a:prstGeom prst="circular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6455F6-60CB-4C9A-A9D9-EE4BC5D7B229}">
      <dsp:nvSpPr>
        <dsp:cNvPr id="0" name=""/>
        <dsp:cNvSpPr/>
      </dsp:nvSpPr>
      <dsp:spPr>
        <a:xfrm>
          <a:off x="2628918" y="797"/>
          <a:ext cx="2957533" cy="3363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solidFill>
                <a:schemeClr val="tx1"/>
              </a:solidFill>
            </a:rPr>
            <a:t>В</a:t>
          </a:r>
          <a:r>
            <a:rPr lang="uk-UA" sz="1600" b="1" kern="1200" baseline="0" dirty="0" smtClean="0">
              <a:solidFill>
                <a:schemeClr val="tx1"/>
              </a:solidFill>
            </a:rPr>
            <a:t>исока трагедія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2645338" y="17217"/>
        <a:ext cx="2924693" cy="303516"/>
      </dsp:txXfrm>
    </dsp:sp>
    <dsp:sp modelId="{49A7FDB4-D61E-455E-B919-590BFAE97A1F}">
      <dsp:nvSpPr>
        <dsp:cNvPr id="0" name=""/>
        <dsp:cNvSpPr/>
      </dsp:nvSpPr>
      <dsp:spPr>
        <a:xfrm>
          <a:off x="2628918" y="353971"/>
          <a:ext cx="2957533" cy="3363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baseline="0" dirty="0" smtClean="0">
              <a:solidFill>
                <a:schemeClr val="tx1"/>
              </a:solidFill>
            </a:rPr>
            <a:t>філософська повість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2645338" y="370391"/>
        <a:ext cx="2924693" cy="303516"/>
      </dsp:txXfrm>
    </dsp:sp>
    <dsp:sp modelId="{3E2914EE-577D-48AA-9A7D-E82DF22A727E}">
      <dsp:nvSpPr>
        <dsp:cNvPr id="0" name=""/>
        <dsp:cNvSpPr/>
      </dsp:nvSpPr>
      <dsp:spPr>
        <a:xfrm>
          <a:off x="2628918" y="707146"/>
          <a:ext cx="2957533" cy="3363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solidFill>
                <a:schemeClr val="tx1"/>
              </a:solidFill>
            </a:rPr>
            <a:t>д</a:t>
          </a:r>
          <a:r>
            <a:rPr lang="uk-UA" sz="1600" b="1" kern="1200" baseline="0" dirty="0" smtClean="0">
              <a:solidFill>
                <a:schemeClr val="tx1"/>
              </a:solidFill>
            </a:rPr>
            <a:t>рама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2645338" y="723566"/>
        <a:ext cx="2924693" cy="303516"/>
      </dsp:txXfrm>
    </dsp:sp>
    <dsp:sp modelId="{2D9AE663-894D-4EAD-B630-5E96709C85B1}">
      <dsp:nvSpPr>
        <dsp:cNvPr id="0" name=""/>
        <dsp:cNvSpPr/>
      </dsp:nvSpPr>
      <dsp:spPr>
        <a:xfrm>
          <a:off x="2628918" y="1060321"/>
          <a:ext cx="2957533" cy="3363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err="1" smtClean="0">
              <a:solidFill>
                <a:schemeClr val="tx1"/>
              </a:solidFill>
            </a:rPr>
            <a:t>роман-«робінзонада</a:t>
          </a:r>
          <a:r>
            <a:rPr lang="uk-UA" sz="1600" b="1" kern="1200" dirty="0" smtClean="0">
              <a:solidFill>
                <a:schemeClr val="tx1"/>
              </a:solidFill>
            </a:rPr>
            <a:t>»</a:t>
          </a:r>
          <a:endParaRPr lang="uk-UA" sz="1600" b="1" kern="1200" baseline="0" dirty="0">
            <a:solidFill>
              <a:schemeClr val="tx1"/>
            </a:solidFill>
          </a:endParaRPr>
        </a:p>
      </dsp:txBody>
      <dsp:txXfrm>
        <a:off x="2645338" y="1076741"/>
        <a:ext cx="2924693" cy="303516"/>
      </dsp:txXfrm>
    </dsp:sp>
    <dsp:sp modelId="{5B461116-4E95-484F-8C33-6165B6584CBC}">
      <dsp:nvSpPr>
        <dsp:cNvPr id="0" name=""/>
        <dsp:cNvSpPr/>
      </dsp:nvSpPr>
      <dsp:spPr>
        <a:xfrm>
          <a:off x="2628918" y="1413495"/>
          <a:ext cx="2957533" cy="3363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baseline="0" dirty="0" smtClean="0">
              <a:solidFill>
                <a:schemeClr val="tx1"/>
              </a:solidFill>
            </a:rPr>
            <a:t>побутово-сімейний роман 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2645338" y="1429915"/>
        <a:ext cx="2924693" cy="303516"/>
      </dsp:txXfrm>
    </dsp:sp>
    <dsp:sp modelId="{125587D0-E32C-4002-B714-43BED43630FB}">
      <dsp:nvSpPr>
        <dsp:cNvPr id="0" name=""/>
        <dsp:cNvSpPr/>
      </dsp:nvSpPr>
      <dsp:spPr>
        <a:xfrm>
          <a:off x="2628918" y="1766670"/>
          <a:ext cx="2957533" cy="3363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baseline="0" dirty="0" smtClean="0">
              <a:solidFill>
                <a:schemeClr val="tx1"/>
              </a:solidFill>
            </a:rPr>
            <a:t>роман про виховання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2645338" y="1783090"/>
        <a:ext cx="2924693" cy="303516"/>
      </dsp:txXfrm>
    </dsp:sp>
    <dsp:sp modelId="{967FC4B8-D5CC-4F1B-ABD7-17D42CB36E87}">
      <dsp:nvSpPr>
        <dsp:cNvPr id="0" name=""/>
        <dsp:cNvSpPr/>
      </dsp:nvSpPr>
      <dsp:spPr>
        <a:xfrm>
          <a:off x="2628918" y="2119845"/>
          <a:ext cx="2957533" cy="3363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dirty="0" smtClean="0">
              <a:solidFill>
                <a:schemeClr val="tx1"/>
              </a:solidFill>
            </a:rPr>
            <a:t>сатиричний роман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2645338" y="2136265"/>
        <a:ext cx="2924693" cy="303516"/>
      </dsp:txXfrm>
    </dsp:sp>
    <dsp:sp modelId="{F68AB589-5787-4CD7-9744-4E70523CE4CC}">
      <dsp:nvSpPr>
        <dsp:cNvPr id="0" name=""/>
        <dsp:cNvSpPr/>
      </dsp:nvSpPr>
      <dsp:spPr>
        <a:xfrm>
          <a:off x="2628918" y="2473019"/>
          <a:ext cx="2957533" cy="3363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baseline="0" dirty="0" smtClean="0">
              <a:solidFill>
                <a:schemeClr val="tx1"/>
              </a:solidFill>
            </a:rPr>
            <a:t>соціальний роман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2645338" y="2489439"/>
        <a:ext cx="2924693" cy="303516"/>
      </dsp:txXfrm>
    </dsp:sp>
    <dsp:sp modelId="{7CE5BD34-1793-447C-94DD-4751124CD62D}">
      <dsp:nvSpPr>
        <dsp:cNvPr id="0" name=""/>
        <dsp:cNvSpPr/>
      </dsp:nvSpPr>
      <dsp:spPr>
        <a:xfrm>
          <a:off x="2628918" y="2826194"/>
          <a:ext cx="2957533" cy="3363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baseline="0" dirty="0" smtClean="0">
              <a:solidFill>
                <a:schemeClr val="tx1"/>
              </a:solidFill>
            </a:rPr>
            <a:t>казка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2645338" y="2842614"/>
        <a:ext cx="2924693" cy="303516"/>
      </dsp:txXfrm>
    </dsp:sp>
    <dsp:sp modelId="{3D3A3B9B-B392-4F0A-A9D6-61D7A93A85B3}">
      <dsp:nvSpPr>
        <dsp:cNvPr id="0" name=""/>
        <dsp:cNvSpPr/>
      </dsp:nvSpPr>
      <dsp:spPr>
        <a:xfrm>
          <a:off x="2628918" y="3179369"/>
          <a:ext cx="2957533" cy="3363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baseline="0" dirty="0" smtClean="0">
              <a:solidFill>
                <a:schemeClr val="tx1"/>
              </a:solidFill>
            </a:rPr>
            <a:t>народна балада 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2645338" y="3195789"/>
        <a:ext cx="2924693" cy="303516"/>
      </dsp:txXfrm>
    </dsp:sp>
    <dsp:sp modelId="{38A58DE5-8F87-4EDC-AE90-F5CDBB957730}">
      <dsp:nvSpPr>
        <dsp:cNvPr id="0" name=""/>
        <dsp:cNvSpPr/>
      </dsp:nvSpPr>
      <dsp:spPr>
        <a:xfrm>
          <a:off x="2628918" y="3532543"/>
          <a:ext cx="2957533" cy="3363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baseline="0" dirty="0" smtClean="0">
              <a:solidFill>
                <a:schemeClr val="tx1"/>
              </a:solidFill>
            </a:rPr>
            <a:t>пісня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2645338" y="3548963"/>
        <a:ext cx="2924693" cy="303516"/>
      </dsp:txXfrm>
    </dsp:sp>
    <dsp:sp modelId="{A04BDD07-1B40-42AA-AFD1-D17D55E1A24D}">
      <dsp:nvSpPr>
        <dsp:cNvPr id="0" name=""/>
        <dsp:cNvSpPr/>
      </dsp:nvSpPr>
      <dsp:spPr>
        <a:xfrm>
          <a:off x="2628918" y="3885718"/>
          <a:ext cx="2957533" cy="3363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baseline="0" dirty="0" smtClean="0">
              <a:solidFill>
                <a:schemeClr val="tx1"/>
              </a:solidFill>
            </a:rPr>
            <a:t>мемуари</a:t>
          </a:r>
          <a:r>
            <a:rPr lang="uk-UA" sz="1500" b="1" kern="1200" baseline="0" dirty="0" smtClean="0">
              <a:solidFill>
                <a:schemeClr val="tx1"/>
              </a:solidFill>
            </a:rPr>
            <a:t> </a:t>
          </a:r>
          <a:endParaRPr lang="ru-RU" sz="1500" kern="1200" dirty="0">
            <a:solidFill>
              <a:schemeClr val="tx1"/>
            </a:solidFill>
          </a:endParaRPr>
        </a:p>
      </dsp:txBody>
      <dsp:txXfrm>
        <a:off x="2645338" y="3902138"/>
        <a:ext cx="2924693" cy="303516"/>
      </dsp:txXfrm>
    </dsp:sp>
    <dsp:sp modelId="{11A10B22-7189-4CBB-8114-0A1503A16E93}">
      <dsp:nvSpPr>
        <dsp:cNvPr id="0" name=""/>
        <dsp:cNvSpPr/>
      </dsp:nvSpPr>
      <dsp:spPr>
        <a:xfrm>
          <a:off x="2628918" y="4238893"/>
          <a:ext cx="2957533" cy="3363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lvl="0" algn="l" defTabSz="7556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700" b="1" kern="1200" baseline="0" dirty="0" smtClean="0">
              <a:solidFill>
                <a:schemeClr val="tx1"/>
              </a:solidFill>
            </a:rPr>
            <a:t>епістолярні жанри</a:t>
          </a:r>
          <a:endParaRPr lang="ru-RU" sz="1700" kern="1200" dirty="0">
            <a:solidFill>
              <a:schemeClr val="tx1"/>
            </a:solidFill>
          </a:endParaRPr>
        </a:p>
      </dsp:txBody>
      <dsp:txXfrm>
        <a:off x="2645338" y="4255313"/>
        <a:ext cx="2924693" cy="303516"/>
      </dsp:txXfrm>
    </dsp:sp>
    <dsp:sp modelId="{907F5019-C291-44C8-92F7-DB8F7979C1A9}">
      <dsp:nvSpPr>
        <dsp:cNvPr id="0" name=""/>
        <dsp:cNvSpPr/>
      </dsp:nvSpPr>
      <dsp:spPr>
        <a:xfrm>
          <a:off x="2628918" y="4592067"/>
          <a:ext cx="2957533" cy="33635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b="1" kern="1200" baseline="0" dirty="0" smtClean="0">
              <a:solidFill>
                <a:schemeClr val="tx1"/>
              </a:solidFill>
            </a:rPr>
            <a:t>подорожні нотатки</a:t>
          </a:r>
          <a:r>
            <a:rPr lang="uk-UA" sz="1600" b="1" i="0" kern="1200" baseline="0" dirty="0" smtClean="0">
              <a:solidFill>
                <a:schemeClr val="tx1"/>
              </a:solidFill>
            </a:rPr>
            <a:t> </a:t>
          </a:r>
          <a:endParaRPr lang="uk-UA" sz="1600" b="0" i="0" kern="1200" baseline="0" dirty="0">
            <a:solidFill>
              <a:schemeClr val="tx1"/>
            </a:solidFill>
          </a:endParaRPr>
        </a:p>
      </dsp:txBody>
      <dsp:txXfrm>
        <a:off x="2645338" y="4608487"/>
        <a:ext cx="2924693" cy="3035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#1">
  <dgm:title val=""/>
  <dgm:desc val=""/>
  <dgm:catLst>
    <dgm:cat type="relationship" pri="26000"/>
    <dgm:cat type="cycle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2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5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28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40" name="Rectangle 114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/>
                </a:p>
              </p:txBody>
            </p:sp>
            <p:sp>
              <p:nvSpPr>
                <p:cNvPr id="41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/>
                </a:p>
              </p:txBody>
            </p:sp>
            <p:sp>
              <p:nvSpPr>
                <p:cNvPr id="42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/>
                </a:p>
              </p:txBody>
            </p:sp>
          </p:grpSp>
          <p:grpSp>
            <p:nvGrpSpPr>
              <p:cNvPr id="29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37" name="Rectangle 84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/>
                </a:p>
              </p:txBody>
            </p:sp>
            <p:sp>
              <p:nvSpPr>
                <p:cNvPr id="38" name="Rectangle 85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/>
                </a:p>
              </p:txBody>
            </p:sp>
            <p:sp>
              <p:nvSpPr>
                <p:cNvPr id="39" name="Rectangle 113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/>
                </a:p>
              </p:txBody>
            </p:sp>
          </p:grpSp>
          <p:grpSp>
            <p:nvGrpSpPr>
              <p:cNvPr id="30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34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/>
                </a:p>
              </p:txBody>
            </p:sp>
            <p:sp>
              <p:nvSpPr>
                <p:cNvPr id="35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/>
                </a:p>
              </p:txBody>
            </p:sp>
            <p:sp>
              <p:nvSpPr>
                <p:cNvPr id="36" name="Rectangle 80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/>
                </a:p>
              </p:txBody>
            </p:sp>
          </p:grpSp>
          <p:sp>
            <p:nvSpPr>
              <p:cNvPr id="31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0"/>
              </a:p>
            </p:txBody>
          </p:sp>
          <p:sp>
            <p:nvSpPr>
              <p:cNvPr id="32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0"/>
              </a:p>
            </p:txBody>
          </p:sp>
          <p:sp>
            <p:nvSpPr>
              <p:cNvPr id="33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0"/>
              </a:p>
            </p:txBody>
          </p:sp>
        </p:grpSp>
        <p:sp>
          <p:nvSpPr>
            <p:cNvPr id="6" name="Freeform 44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7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8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9" name="Freeform 50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0" name="Freeform 51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1" name="Hexagon 52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2" name="Hexagon 53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3" name="Hexagon 54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4" name="Hexagon 55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5" name="Hexagon 56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6" name="Freeform 57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7" name="Hexagon 58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9" name="Hexagon 60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20" name="Hexagon 61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21" name="Hexagon 62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22" name="Hexagon 63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23" name="Hexagon 64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24" name="Hexagon 65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25" name="Hexagon 66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26" name="Freeform 67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27" name="Freeform 68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</p:grpSp>
      <p:sp>
        <p:nvSpPr>
          <p:cNvPr id="43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44" name="Rectangle 46"/>
          <p:cNvSpPr/>
          <p:nvPr/>
        </p:nvSpPr>
        <p:spPr>
          <a:xfrm>
            <a:off x="4649788" y="-22225"/>
            <a:ext cx="3505200" cy="23129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45" name="Rectangle 49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46" name="Rectangle 88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en-US" dirty="0"/>
          </a:p>
        </p:txBody>
      </p:sp>
      <p:sp>
        <p:nvSpPr>
          <p:cNvPr id="47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688" y="1516063"/>
            <a:ext cx="2133600" cy="752475"/>
          </a:xfrm>
        </p:spPr>
        <p:txBody>
          <a:bodyPr anchor="b"/>
          <a:lstStyle>
            <a:lvl1pPr algn="l">
              <a:defRPr sz="2400"/>
            </a:lvl1pPr>
          </a:lstStyle>
          <a:p>
            <a:pPr>
              <a:defRPr/>
            </a:pPr>
            <a:fld id="{C04918B1-234D-4299-A63F-47EADAF5446D}" type="datetimeFigureOut">
              <a:rPr lang="uk-UA"/>
              <a:pPr>
                <a:defRPr/>
              </a:pPr>
              <a:t>06.06.2013</a:t>
            </a:fld>
            <a:endParaRPr lang="uk-UA"/>
          </a:p>
        </p:txBody>
      </p:sp>
      <p:sp>
        <p:nvSpPr>
          <p:cNvPr id="4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838" y="5719763"/>
            <a:ext cx="283051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788" y="5719763"/>
            <a:ext cx="642937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pPr>
              <a:defRPr/>
            </a:pPr>
            <a:fld id="{D942F00F-A294-498E-8FB2-DF4EF0AF4736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4F1C2-5680-4D5C-A8F4-AF18DE4CC59E}" type="datetimeFigureOut">
              <a:rPr lang="uk-UA"/>
              <a:pPr>
                <a:defRPr/>
              </a:pPr>
              <a:t>06.06.2013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F7F01C-3D2C-46DC-8FCE-6F147524A015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A8AACB-5BCF-4D08-9471-A8A90BF0EABB}" type="datetimeFigureOut">
              <a:rPr lang="uk-UA"/>
              <a:pPr>
                <a:defRPr/>
              </a:pPr>
              <a:t>06.06.2013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A0AAF1-7F98-4FF3-B4A6-E3861B1E14C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D183F1-247C-435C-9B99-2CF2F1744CAF}" type="datetimeFigureOut">
              <a:rPr lang="uk-UA"/>
              <a:pPr>
                <a:defRPr/>
              </a:pPr>
              <a:t>06.06.2013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15D41-47B9-4802-A6AC-D088A8B6B8B8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/>
          <a:lstStyle>
            <a:lvl1pPr algn="l">
              <a:defRPr sz="4000" b="0" cap="none" baseline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2119E4-74F2-4ECA-BEB9-6C1416DB55A8}" type="datetimeFigureOut">
              <a:rPr lang="uk-UA"/>
              <a:pPr>
                <a:defRPr/>
              </a:pPr>
              <a:t>06.06.2013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FBDB0-02D6-449D-9ADB-7DE9CBFA1EF7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AFF102-680E-4FC1-9A4A-72033BE37B97}" type="datetimeFigureOut">
              <a:rPr lang="uk-UA"/>
              <a:pPr>
                <a:defRPr/>
              </a:pPr>
              <a:t>06.06.2013</a:t>
            </a:fld>
            <a:endParaRPr lang="uk-UA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B4D364-5C56-4B20-A054-E7299640243F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F7A6E3-7E97-4185-8FD7-363A30449DF2}" type="datetimeFigureOut">
              <a:rPr lang="uk-UA"/>
              <a:pPr>
                <a:defRPr/>
              </a:pPr>
              <a:t>06.06.2013</a:t>
            </a:fld>
            <a:endParaRPr lang="uk-UA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7355E-6F00-45AC-A318-E0FA3ADFF4CB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6CE3B-BFCC-42A7-AF52-81C30D38519F}" type="datetimeFigureOut">
              <a:rPr lang="uk-UA"/>
              <a:pPr>
                <a:defRPr/>
              </a:pPr>
              <a:t>06.06.2013</a:t>
            </a:fld>
            <a:endParaRPr lang="uk-UA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6AE9DB-5D7C-421F-83AE-B1822D03BB64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E43CCE-1021-4518-B67F-97C22F6DB835}" type="datetimeFigureOut">
              <a:rPr lang="uk-UA"/>
              <a:pPr>
                <a:defRPr/>
              </a:pPr>
              <a:t>06.06.2013</a:t>
            </a:fld>
            <a:endParaRPr lang="uk-UA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61FE3A-BEA6-4331-83F9-24324462004C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41" name="Rectangle 83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38" name="Rectangle 80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/>
                </a:p>
              </p:txBody>
            </p:sp>
            <p:sp>
              <p:nvSpPr>
                <p:cNvPr id="39" name="Rectangle 81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/>
                </a:p>
              </p:txBody>
            </p:sp>
            <p:sp>
              <p:nvSpPr>
                <p:cNvPr id="40" name="Rectangle 82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35" name="Rectangle 77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/>
                </a:p>
              </p:txBody>
            </p:sp>
            <p:sp>
              <p:nvSpPr>
                <p:cNvPr id="36" name="Rectangle 78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/>
                </a:p>
              </p:txBody>
            </p:sp>
            <p:sp>
              <p:nvSpPr>
                <p:cNvPr id="37" name="Rectangle 79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/>
                </a:p>
              </p:txBody>
            </p:sp>
          </p:grpSp>
          <p:sp>
            <p:nvSpPr>
              <p:cNvPr id="32" name="Rectangle 74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0"/>
              </a:p>
            </p:txBody>
          </p:sp>
          <p:sp>
            <p:nvSpPr>
              <p:cNvPr id="33" name="Rectangle 75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0"/>
              </a:p>
            </p:txBody>
          </p:sp>
          <p:sp>
            <p:nvSpPr>
              <p:cNvPr id="34" name="Rectangle 76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0"/>
              </a:p>
            </p:txBody>
          </p:sp>
        </p:grpSp>
        <p:sp>
          <p:nvSpPr>
            <p:cNvPr id="7" name="Freeform 46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8" name="Freeform 47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9" name="Freeform 48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0" name="Freeform 49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1" name="Freeform 50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2" name="Hexagon 51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3" name="Hexagon 52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4" name="Hexagon 53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5" name="Hexagon 54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6" name="Hexagon 55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7" name="Freeform 58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8" name="Hexagon 59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9" name="Hexagon 61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20" name="Hexagon 62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21" name="Hexagon 63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22" name="Hexagon 64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23" name="Hexagon 65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24" name="Hexagon 66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25" name="Hexagon 67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26" name="Hexagon 68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27" name="Freeform 69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28" name="Freeform 70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</p:grpSp>
      <p:sp>
        <p:nvSpPr>
          <p:cNvPr id="44" name="Rectangle 45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45" name="Rectangle 56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46" name="Rectangle 57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47" name="Rectangle 60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43835-4551-4A8D-AC2A-40CDA4EE673F}" type="datetimeFigureOut">
              <a:rPr lang="uk-UA"/>
              <a:pPr>
                <a:defRPr/>
              </a:pPr>
              <a:t>06.06.2013</a:t>
            </a:fld>
            <a:endParaRPr lang="uk-UA"/>
          </a:p>
        </p:txBody>
      </p:sp>
      <p:sp>
        <p:nvSpPr>
          <p:cNvPr id="49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BC212-13EB-4DB0-9FB3-D9BA198217FE}" type="slidenum">
              <a:rPr lang="uk-UA"/>
              <a:pPr>
                <a:defRPr/>
              </a:pPr>
              <a:t>‹#›</a:t>
            </a:fld>
            <a:endParaRPr lang="uk-UA"/>
          </a:p>
        </p:txBody>
      </p:sp>
      <p:sp>
        <p:nvSpPr>
          <p:cNvPr id="50" name="Footer Placeholder 5"/>
          <p:cNvSpPr>
            <a:spLocks noGrp="1"/>
          </p:cNvSpPr>
          <p:nvPr>
            <p:ph type="ftr" sz="quarter" idx="12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3"/>
          <p:cNvGrpSpPr>
            <a:grpSpLocks/>
          </p:cNvGrpSpPr>
          <p:nvPr/>
        </p:nvGrpSpPr>
        <p:grpSpPr bwMode="auto">
          <a:xfrm>
            <a:off x="-382588" y="0"/>
            <a:ext cx="9932988" cy="6858000"/>
            <a:chOff x="-382404" y="0"/>
            <a:chExt cx="9932332" cy="6858000"/>
          </a:xfrm>
        </p:grpSpPr>
        <p:grpSp>
          <p:nvGrpSpPr>
            <p:cNvPr id="6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29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41" name="Rectangle 86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/>
                </a:p>
              </p:txBody>
            </p:sp>
            <p:sp>
              <p:nvSpPr>
                <p:cNvPr id="42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/>
                </a:p>
              </p:txBody>
            </p:sp>
            <p:sp>
              <p:nvSpPr>
                <p:cNvPr id="43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/>
                </a:p>
              </p:txBody>
            </p:sp>
          </p:grpSp>
          <p:grpSp>
            <p:nvGrpSpPr>
              <p:cNvPr id="30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38" name="Rectangle 83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/>
                </a:p>
              </p:txBody>
            </p:sp>
            <p:sp>
              <p:nvSpPr>
                <p:cNvPr id="39" name="Rectangle 84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/>
                </a:p>
              </p:txBody>
            </p:sp>
            <p:sp>
              <p:nvSpPr>
                <p:cNvPr id="40" name="Rectangle 85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/>
                </a:p>
              </p:txBody>
            </p:sp>
          </p:grpSp>
          <p:grpSp>
            <p:nvGrpSpPr>
              <p:cNvPr id="31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35" name="Rectangle 80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/>
                </a:p>
              </p:txBody>
            </p:sp>
            <p:sp>
              <p:nvSpPr>
                <p:cNvPr id="36" name="Rectangle 81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/>
                </a:p>
              </p:txBody>
            </p:sp>
            <p:sp>
              <p:nvSpPr>
                <p:cNvPr id="37" name="Rectangle 82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/>
                </a:p>
              </p:txBody>
            </p:sp>
          </p:grpSp>
          <p:sp>
            <p:nvSpPr>
              <p:cNvPr id="32" name="Rectangle 77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0"/>
              </a:p>
            </p:txBody>
          </p:sp>
          <p:sp>
            <p:nvSpPr>
              <p:cNvPr id="33" name="Rectangle 78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0"/>
              </a:p>
            </p:txBody>
          </p:sp>
          <p:sp>
            <p:nvSpPr>
              <p:cNvPr id="34" name="Rectangle 79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0"/>
              </a:p>
            </p:txBody>
          </p:sp>
        </p:grpSp>
        <p:sp>
          <p:nvSpPr>
            <p:cNvPr id="7" name="Freeform 45"/>
            <p:cNvSpPr/>
            <p:nvPr/>
          </p:nvSpPr>
          <p:spPr>
            <a:xfrm>
              <a:off x="-12540" y="5035550"/>
              <a:ext cx="9144984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8" name="Freeform 46"/>
            <p:cNvSpPr/>
            <p:nvPr/>
          </p:nvSpPr>
          <p:spPr>
            <a:xfrm>
              <a:off x="-12540" y="3467100"/>
              <a:ext cx="9144984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9" name="Freeform 47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0" name="Freeform 48"/>
            <p:cNvSpPr/>
            <p:nvPr/>
          </p:nvSpPr>
          <p:spPr>
            <a:xfrm>
              <a:off x="-12540" y="5284788"/>
              <a:ext cx="9144984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1" name="Freeform 49"/>
            <p:cNvSpPr/>
            <p:nvPr/>
          </p:nvSpPr>
          <p:spPr>
            <a:xfrm>
              <a:off x="2136793" y="5132388"/>
              <a:ext cx="6982952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2" name="Hexagon 50"/>
            <p:cNvSpPr/>
            <p:nvPr/>
          </p:nvSpPr>
          <p:spPr>
            <a:xfrm rot="1800000">
              <a:off x="2995574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3" name="Hexagon 51"/>
            <p:cNvSpPr/>
            <p:nvPr/>
          </p:nvSpPr>
          <p:spPr>
            <a:xfrm rot="1800000">
              <a:off x="3719426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4" name="Hexagon 59"/>
            <p:cNvSpPr/>
            <p:nvPr/>
          </p:nvSpPr>
          <p:spPr>
            <a:xfrm rot="1800000">
              <a:off x="3728950" y="159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5" name="Hexagon 60"/>
            <p:cNvSpPr/>
            <p:nvPr/>
          </p:nvSpPr>
          <p:spPr>
            <a:xfrm rot="1800000">
              <a:off x="2976525" y="32543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6" name="Hexagon 61"/>
            <p:cNvSpPr/>
            <p:nvPr/>
          </p:nvSpPr>
          <p:spPr>
            <a:xfrm rot="1800000">
              <a:off x="4462327" y="53832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7" name="Freeform 62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8" name="Hexagon 63"/>
            <p:cNvSpPr/>
            <p:nvPr/>
          </p:nvSpPr>
          <p:spPr>
            <a:xfrm rot="1800000">
              <a:off x="23970" y="54022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9" name="Hexagon 64"/>
            <p:cNvSpPr/>
            <p:nvPr/>
          </p:nvSpPr>
          <p:spPr>
            <a:xfrm rot="1800000">
              <a:off x="52543" y="284956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20" name="Hexagon 65"/>
            <p:cNvSpPr/>
            <p:nvPr/>
          </p:nvSpPr>
          <p:spPr>
            <a:xfrm rot="1800000">
              <a:off x="776395" y="4125913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21" name="Hexagon 66"/>
            <p:cNvSpPr/>
            <p:nvPr/>
          </p:nvSpPr>
          <p:spPr>
            <a:xfrm rot="1800000">
              <a:off x="1509772" y="54117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22" name="Hexagon 67"/>
            <p:cNvSpPr/>
            <p:nvPr/>
          </p:nvSpPr>
          <p:spPr>
            <a:xfrm rot="1800000">
              <a:off x="1528821" y="28590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23" name="Hexagon 68"/>
            <p:cNvSpPr/>
            <p:nvPr/>
          </p:nvSpPr>
          <p:spPr>
            <a:xfrm rot="1800000">
              <a:off x="795444" y="1563688"/>
              <a:ext cx="1601681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24" name="Hexagon 69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25" name="Hexagon 70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26" name="Hexagon 71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27" name="Freeform 72"/>
            <p:cNvSpPr/>
            <p:nvPr/>
          </p:nvSpPr>
          <p:spPr>
            <a:xfrm rot="1800000">
              <a:off x="8306998" y="4056063"/>
              <a:ext cx="124293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28" name="Freeform 73"/>
            <p:cNvSpPr/>
            <p:nvPr/>
          </p:nvSpPr>
          <p:spPr>
            <a:xfrm rot="1800000">
              <a:off x="8306998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</p:grpSp>
      <p:sp>
        <p:nvSpPr>
          <p:cNvPr id="44" name="Rectangle 93"/>
          <p:cNvSpPr/>
          <p:nvPr/>
        </p:nvSpPr>
        <p:spPr>
          <a:xfrm>
            <a:off x="4560888" y="-22225"/>
            <a:ext cx="3679825" cy="6272213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45" name="Rectangle 10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46" name="Rectangle 101"/>
          <p:cNvSpPr/>
          <p:nvPr/>
        </p:nvSpPr>
        <p:spPr>
          <a:xfrm>
            <a:off x="904875" y="601663"/>
            <a:ext cx="3562350" cy="564832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47" name="Rectangle 104"/>
          <p:cNvSpPr/>
          <p:nvPr/>
        </p:nvSpPr>
        <p:spPr>
          <a:xfrm>
            <a:off x="4651375" y="6088063"/>
            <a:ext cx="3505200" cy="825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>
            <a:normAutofit/>
          </a:bodyPr>
          <a:lstStyle>
            <a:lvl1pPr algn="l">
              <a:defRPr sz="2800" b="0"/>
            </a:lvl1pPr>
          </a:lstStyle>
          <a:p>
            <a:r>
              <a:rPr lang="uk-UA" smtClean="0"/>
              <a:t>Зразок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uk-UA" noProof="0" smtClean="0"/>
              <a:t>Клацніть піктограму, щоб додати зображення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814DB4-C55B-40E3-B514-8C895D62D79C}" type="datetimeFigureOut">
              <a:rPr lang="uk-UA"/>
              <a:pPr>
                <a:defRPr/>
              </a:pPr>
              <a:t>06.06.2013</a:t>
            </a:fld>
            <a:endParaRPr lang="uk-UA"/>
          </a:p>
        </p:txBody>
      </p:sp>
      <p:sp>
        <p:nvSpPr>
          <p:cNvPr id="4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850" y="5724525"/>
            <a:ext cx="3492500" cy="365125"/>
          </a:xfrm>
        </p:spPr>
        <p:txBody>
          <a:bodyPr>
            <a:normAutofit/>
          </a:bodyPr>
          <a:lstStyle>
            <a:lvl1pPr>
              <a:defRPr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5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13039-3B11-455C-9EF7-F9FF3DE92D7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41"/>
          <p:cNvGrpSpPr>
            <a:grpSpLocks/>
          </p:cNvGrpSpPr>
          <p:nvPr/>
        </p:nvGrpSpPr>
        <p:grpSpPr bwMode="auto">
          <a:xfrm>
            <a:off x="-304800" y="0"/>
            <a:ext cx="9932988" cy="6858000"/>
            <a:chOff x="-382404" y="0"/>
            <a:chExt cx="9932332" cy="6858000"/>
          </a:xfrm>
        </p:grpSpPr>
        <p:grpSp>
          <p:nvGrpSpPr>
            <p:cNvPr id="1035" name="Group 44"/>
            <p:cNvGrpSpPr>
              <a:grpSpLocks/>
            </p:cNvGrpSpPr>
            <p:nvPr/>
          </p:nvGrpSpPr>
          <p:grpSpPr bwMode="auto"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58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99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159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744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/>
                </a:p>
              </p:txBody>
            </p:sp>
          </p:grpSp>
          <p:grpSp>
            <p:nvGrpSpPr>
              <p:cNvPr id="1059" name="Group 5"/>
              <p:cNvGrpSpPr>
                <a:grpSpLocks/>
              </p:cNvGrpSpPr>
              <p:nvPr/>
            </p:nvGrpSpPr>
            <p:grpSpPr bwMode="auto"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3836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-504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081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/>
                </a:p>
              </p:txBody>
            </p:sp>
          </p:grpSp>
          <p:grpSp>
            <p:nvGrpSpPr>
              <p:cNvPr id="1060" name="Group 9"/>
              <p:cNvGrpSpPr>
                <a:grpSpLocks/>
              </p:cNvGrpSpPr>
              <p:nvPr/>
            </p:nvGrpSpPr>
            <p:grpSpPr bwMode="auto"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785" y="0"/>
                  <a:ext cx="1600094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445" y="0"/>
                  <a:ext cx="45717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9030" y="0"/>
                  <a:ext cx="76195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800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09907" y="0"/>
                <a:ext cx="2819214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0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568" y="0"/>
                <a:ext cx="45717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0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153" y="0"/>
                <a:ext cx="76195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sz="1800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2540" y="5035550"/>
              <a:ext cx="9144983" cy="1174750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2540" y="3467100"/>
              <a:ext cx="9144983" cy="890588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653" y="5640388"/>
              <a:ext cx="3004940" cy="1211262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2540" y="5284788"/>
              <a:ext cx="9144983" cy="1477962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6793" y="5132388"/>
              <a:ext cx="6982951" cy="171926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5573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19425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8949" y="159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6524" y="32543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2326" y="53832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2113"/>
              <a:ext cx="1261980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3969" y="54022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542" y="284956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394" y="4125913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09771" y="54117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8820" y="28590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443" y="1563688"/>
              <a:ext cx="1601682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909" y="414496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810" y="54213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810" y="2868613"/>
              <a:ext cx="1600094" cy="1389062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997" y="4056063"/>
              <a:ext cx="1242931" cy="1387475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997" y="1511300"/>
              <a:ext cx="1241343" cy="1389063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375"/>
            <a:ext cx="8229600" cy="6186488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0" name="Rectangle 69"/>
          <p:cNvSpPr/>
          <p:nvPr/>
        </p:nvSpPr>
        <p:spPr>
          <a:xfrm>
            <a:off x="4560888" y="-22225"/>
            <a:ext cx="3679825" cy="700088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71" name="Rectangle 70"/>
          <p:cNvSpPr/>
          <p:nvPr/>
        </p:nvSpPr>
        <p:spPr>
          <a:xfrm>
            <a:off x="4649788" y="-22225"/>
            <a:ext cx="3505200" cy="6238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/>
          </a:p>
        </p:txBody>
      </p:sp>
      <p:sp>
        <p:nvSpPr>
          <p:cNvPr id="1030" name="Title Placeholder 1"/>
          <p:cNvSpPr>
            <a:spLocks noGrp="1"/>
          </p:cNvSpPr>
          <p:nvPr>
            <p:ph type="title"/>
          </p:nvPr>
        </p:nvSpPr>
        <p:spPr bwMode="auto">
          <a:xfrm>
            <a:off x="1042988" y="1027113"/>
            <a:ext cx="702468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заголовка</a:t>
            </a:r>
            <a:endParaRPr lang="en-US" smtClean="0"/>
          </a:p>
        </p:txBody>
      </p:sp>
      <p:sp>
        <p:nvSpPr>
          <p:cNvPr id="103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042988" y="2324100"/>
            <a:ext cx="6777037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575" y="2238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FEFEF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1F1A87B-4CC8-4CEF-9691-A5DC44C5FB05}" type="datetimeFigureOut">
              <a:rPr lang="uk-UA"/>
              <a:pPr>
                <a:defRPr/>
              </a:pPr>
              <a:t>06.06.2013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850" y="5851525"/>
            <a:ext cx="350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accent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788" y="223838"/>
            <a:ext cx="13319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FEFEFE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719B9FC-0E76-4D7D-BDB7-ABC213C50BB0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73" r:id="rId8"/>
    <p:sldLayoutId id="2147483674" r:id="rId9"/>
    <p:sldLayoutId id="2147483665" r:id="rId10"/>
    <p:sldLayoutId id="214748366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395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325563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6000"/>
        <a:buFont typeface="Wingdings 2" pitchFamily="18" charset="2"/>
        <a:buChar char="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 ?><Relationships xmlns="http://schemas.openxmlformats.org/package/2006/relationships"><Relationship Id="rId3" Target="../media/image29.jpeg" Type="http://schemas.openxmlformats.org/officeDocument/2006/relationships/image"/><Relationship Id="rId2" Target="../media/image28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12.xml.rels><?xml version="1.0" encoding="UTF-8" standalone="yes" ?><Relationships xmlns="http://schemas.openxmlformats.org/package/2006/relationships"><Relationship Id="rId3" Target="../diagrams/layout1.xml" Type="http://schemas.openxmlformats.org/officeDocument/2006/relationships/diagramLayout"/><Relationship Id="rId7" Target="../media/image30.jpeg" Type="http://schemas.openxmlformats.org/officeDocument/2006/relationships/image"/><Relationship Id="rId2" Target="../diagrams/data1.xml" Type="http://schemas.openxmlformats.org/officeDocument/2006/relationships/diagramData"/><Relationship Id="rId1" Target="../slideLayouts/slideLayout2.xml" Type="http://schemas.openxmlformats.org/officeDocument/2006/relationships/slideLayout"/><Relationship Id="rId6" Target="../diagrams/drawing1.xml" Type="http://schemas.microsoft.com/office/2007/relationships/diagramDrawing"/><Relationship Id="rId5" Target="../diagrams/colors1.xml" Type="http://schemas.openxmlformats.org/officeDocument/2006/relationships/diagramColors"/><Relationship Id="rId4" Target="../diagrams/quickStyle1.xml" Type="http://schemas.openxmlformats.org/officeDocument/2006/relationships/diagramQuickStyle"/></Relationships>
</file>

<file path=ppt/slides/_rels/slide13.xml.rels><?xml version="1.0" encoding="UTF-8" standalone="yes" ?><Relationships xmlns="http://schemas.openxmlformats.org/package/2006/relationships"><Relationship Id="rId8" Target="../media/image32.jpeg" Type="http://schemas.openxmlformats.org/officeDocument/2006/relationships/image"/><Relationship Id="rId3" Target="../diagrams/data2.xml" Type="http://schemas.openxmlformats.org/officeDocument/2006/relationships/diagramData"/><Relationship Id="rId7" Target="../diagrams/drawing2.xml" Type="http://schemas.microsoft.com/office/2007/relationships/diagramDrawing"/><Relationship Id="rId2" Target="../media/image31.jpeg" Type="http://schemas.openxmlformats.org/officeDocument/2006/relationships/image"/><Relationship Id="rId1" Target="../slideLayouts/slideLayout7.xml" Type="http://schemas.openxmlformats.org/officeDocument/2006/relationships/slideLayout"/><Relationship Id="rId6" Target="../diagrams/colors2.xml" Type="http://schemas.openxmlformats.org/officeDocument/2006/relationships/diagramColors"/><Relationship Id="rId5" Target="../diagrams/quickStyle2.xml" Type="http://schemas.openxmlformats.org/officeDocument/2006/relationships/diagramQuickStyle"/><Relationship Id="rId4" Target="../diagrams/layout2.xml" Type="http://schemas.openxmlformats.org/officeDocument/2006/relationships/diagramLayout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 ?><Relationships xmlns="http://schemas.openxmlformats.org/package/2006/relationships"><Relationship Id="rId2" Target="../media/image8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2" Target="../media/image9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3" Target="../media/image11.jpeg" Type="http://schemas.openxmlformats.org/officeDocument/2006/relationships/image"/><Relationship Id="rId2" Target="../media/image1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2" Target="../media/image12.jpeg" Type="http://schemas.openxmlformats.org/officeDocument/2006/relationships/image"/><Relationship Id="rId1" Target="../slideLayouts/slideLayout1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3" Target="../media/image14.jpeg" Type="http://schemas.openxmlformats.org/officeDocument/2006/relationships/image"/><Relationship Id="rId2" Target="../media/image13.jpeg" Type="http://schemas.openxmlformats.org/officeDocument/2006/relationships/image"/><Relationship Id="rId1" Target="../slideLayouts/slideLayout7.xml" Type="http://schemas.openxmlformats.org/officeDocument/2006/relationships/slideLayout"/><Relationship Id="rId6" Target="../media/image17.jpeg" Type="http://schemas.openxmlformats.org/officeDocument/2006/relationships/image"/><Relationship Id="rId5" Target="../media/image16.jpeg" Type="http://schemas.openxmlformats.org/officeDocument/2006/relationships/image"/><Relationship Id="rId4" Target="../media/image15.jpeg" Type="http://schemas.openxmlformats.org/officeDocument/2006/relationships/image"/></Relationships>
</file>

<file path=ppt/slides/_rels/slide8.xml.rels><?xml version="1.0" encoding="UTF-8" standalone="yes" ?><Relationships xmlns="http://schemas.openxmlformats.org/package/2006/relationships"><Relationship Id="rId3" Target="../media/image19.jpeg" Type="http://schemas.openxmlformats.org/officeDocument/2006/relationships/image"/><Relationship Id="rId2" Target="../media/image18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21.jpeg" Type="http://schemas.openxmlformats.org/officeDocument/2006/relationships/image"/><Relationship Id="rId4" Target="../media/image20.jpeg" Type="http://schemas.openxmlformats.org/officeDocument/2006/relationships/image"/></Relationships>
</file>

<file path=ppt/slides/_rels/slide9.xml.rels><?xml version="1.0" encoding="UTF-8" standalone="yes" ?><Relationships xmlns="http://schemas.openxmlformats.org/package/2006/relationships"><Relationship Id="rId3" Target="../media/image22.jpeg" Type="http://schemas.openxmlformats.org/officeDocument/2006/relationships/image"/><Relationship Id="rId2" Target="//upload.wikimedia.org/wikipedia/commons/a/ad/Louis-Michel_van_Loo_001.jpg" TargetMode="External" Type="http://schemas.openxmlformats.org/officeDocument/2006/relationships/hyperlink"/><Relationship Id="rId1" Target="../slideLayouts/slideLayout7.xml" Type="http://schemas.openxmlformats.org/officeDocument/2006/relationships/slideLayout"/><Relationship Id="rId6" Target="../media/image25.jpeg" Type="http://schemas.openxmlformats.org/officeDocument/2006/relationships/image"/><Relationship Id="rId5" Target="../media/image24.jpeg" Type="http://schemas.openxmlformats.org/officeDocument/2006/relationships/image"/><Relationship Id="rId4" Target="../media/image23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6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3314" name="Rectangle 8"/>
          <p:cNvSpPr>
            <a:spLocks noGrp="1"/>
          </p:cNvSpPr>
          <p:nvPr>
            <p:ph type="body" sz="half" idx="4294967295"/>
          </p:nvPr>
        </p:nvSpPr>
        <p:spPr>
          <a:xfrm>
            <a:off x="3419475" y="836613"/>
            <a:ext cx="5329238" cy="5688012"/>
          </a:xfrm>
        </p:spPr>
        <p:txBody>
          <a:bodyPr/>
          <a:lstStyle/>
          <a:p>
            <a:pPr algn="r" eaLnBrk="1" hangingPunct="1">
              <a:buFont typeface="Wingdings 2" pitchFamily="18" charset="2"/>
              <a:buNone/>
            </a:pPr>
            <a:r>
              <a:rPr lang="uk-UA" sz="3200" b="1" dirty="0" smtClean="0">
                <a:solidFill>
                  <a:schemeClr val="tx1"/>
                </a:solidFill>
                <a:latin typeface="Monotype Corsiva" pitchFamily="66" charset="0"/>
              </a:rPr>
              <a:t>Людина народжена вільною…</a:t>
            </a:r>
          </a:p>
          <a:p>
            <a:pPr algn="r" eaLnBrk="1" hangingPunct="1">
              <a:buFont typeface="Wingdings 2" pitchFamily="18" charset="2"/>
              <a:buNone/>
            </a:pPr>
            <a:r>
              <a:rPr lang="uk-UA" sz="3200" b="1" dirty="0" smtClean="0">
                <a:solidFill>
                  <a:schemeClr val="tx1"/>
                </a:solidFill>
                <a:latin typeface="Monotype Corsiva" pitchFamily="66" charset="0"/>
              </a:rPr>
              <a:t>Поки народ, який змушений коритися, скоряється, він діє добре, але як тільки, маючи можливість скинути ярмо, народ скидає його, він діє краще…</a:t>
            </a:r>
          </a:p>
          <a:p>
            <a:pPr algn="r" eaLnBrk="1" hangingPunct="1">
              <a:buFont typeface="Wingdings 2" pitchFamily="18" charset="2"/>
              <a:buNone/>
            </a:pPr>
            <a:r>
              <a:rPr lang="uk-UA" sz="3200" b="1" dirty="0" smtClean="0">
                <a:solidFill>
                  <a:schemeClr val="tx1"/>
                </a:solidFill>
                <a:latin typeface="Monotype Corsiva" pitchFamily="66" charset="0"/>
              </a:rPr>
              <a:t> Ж.-Ж. Руссо “ Про суспільний договір</a:t>
            </a:r>
            <a:r>
              <a:rPr lang="uk-UA" sz="3200" dirty="0" smtClean="0">
                <a:solidFill>
                  <a:schemeClr val="tx1"/>
                </a:solidFill>
                <a:latin typeface="Monotype Corsiva" pitchFamily="66" charset="0"/>
              </a:rPr>
              <a:t>”</a:t>
            </a:r>
            <a:endParaRPr lang="ru-RU" sz="3200" dirty="0" smtClean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13315" name="Заголовок 1"/>
          <p:cNvSpPr txBox="1">
            <a:spLocks/>
          </p:cNvSpPr>
          <p:nvPr/>
        </p:nvSpPr>
        <p:spPr bwMode="auto">
          <a:xfrm>
            <a:off x="4572000" y="0"/>
            <a:ext cx="3671888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>
              <a:lnSpc>
                <a:spcPct val="90000"/>
              </a:lnSpc>
            </a:pPr>
            <a:endParaRPr lang="ru-RU" sz="3300" b="1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2" cstate="print">
            <a:extLst/>
          </a:blip>
          <a:srcRect/>
          <a:stretch>
            <a:fillRect/>
          </a:stretch>
        </p:blipFill>
        <p:spPr bwMode="auto">
          <a:xfrm>
            <a:off x="640371" y="339939"/>
            <a:ext cx="2822236" cy="30377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7033" y="3507806"/>
            <a:ext cx="2288467" cy="30851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572000" y="0"/>
            <a:ext cx="3671888" cy="571500"/>
          </a:xfrm>
          <a:prstGeom prst="rect">
            <a:avLst/>
          </a:prstGeom>
        </p:spPr>
        <p:txBody>
          <a:bodyPr anchor="b">
            <a:normAutofit fontScale="92500" lnSpcReduction="100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Просвітництво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928662" y="857232"/>
            <a:ext cx="7429552" cy="714380"/>
          </a:xfrm>
          <a:prstGeom prst="rect">
            <a:avLst/>
          </a:prstGeom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Риси Просвітництва</a:t>
            </a:r>
          </a:p>
        </p:txBody>
      </p:sp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4071942"/>
            <a:ext cx="3000879" cy="22526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643050"/>
            <a:ext cx="3000396" cy="22770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437" name="Rectangle 7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8438" name="Rectangle 8"/>
          <p:cNvSpPr>
            <a:spLocks noGrp="1"/>
          </p:cNvSpPr>
          <p:nvPr>
            <p:ph type="body" sz="half" idx="4294967295"/>
          </p:nvPr>
        </p:nvSpPr>
        <p:spPr>
          <a:xfrm>
            <a:off x="1042988" y="2324100"/>
            <a:ext cx="3311525" cy="3508375"/>
          </a:xfrm>
        </p:spPr>
        <p:txBody>
          <a:bodyPr/>
          <a:lstStyle/>
          <a:p>
            <a:pPr eaLnBrk="1" hangingPunct="1"/>
            <a:endParaRPr lang="ru-RU" sz="2000" smtClean="0"/>
          </a:p>
        </p:txBody>
      </p:sp>
      <p:sp>
        <p:nvSpPr>
          <p:cNvPr id="18439" name="Rectangle 9"/>
          <p:cNvSpPr>
            <a:spLocks noGrp="1"/>
          </p:cNvSpPr>
          <p:nvPr>
            <p:ph type="body" sz="half" idx="4294967295"/>
          </p:nvPr>
        </p:nvSpPr>
        <p:spPr>
          <a:xfrm>
            <a:off x="3708400" y="1484313"/>
            <a:ext cx="4967288" cy="4968875"/>
          </a:xfrm>
        </p:spPr>
        <p:txBody>
          <a:bodyPr/>
          <a:lstStyle/>
          <a:p>
            <a:pPr marL="450850" indent="-381000" eaLnBrk="1" hangingPunct="1">
              <a:buFont typeface="Wingdings 2" pitchFamily="18" charset="2"/>
              <a:buNone/>
            </a:pPr>
            <a:r>
              <a:rPr lang="ru-RU" sz="2800" b="1" i="1" smtClean="0">
                <a:solidFill>
                  <a:schemeClr val="tx1"/>
                </a:solidFill>
                <a:latin typeface="Monotype Corsiva" pitchFamily="66" charset="0"/>
              </a:rPr>
              <a:t>1) Прагнення до перебудови всіх суспільних відносин на основі розуму, «вічної справедливості», рівності.</a:t>
            </a:r>
          </a:p>
          <a:p>
            <a:pPr marL="450850" indent="-381000" eaLnBrk="1" hangingPunct="1">
              <a:buFont typeface="Wingdings 2" pitchFamily="18" charset="2"/>
              <a:buNone/>
            </a:pPr>
            <a:r>
              <a:rPr lang="ru-RU" sz="2800" b="1" i="1" smtClean="0">
                <a:solidFill>
                  <a:schemeClr val="tx1"/>
                </a:solidFill>
                <a:latin typeface="Monotype Corsiva" pitchFamily="66" charset="0"/>
              </a:rPr>
              <a:t>2) Рушійною силою історичного розвитку просвітителі вважали розповсюдження знань.</a:t>
            </a:r>
          </a:p>
          <a:p>
            <a:pPr marL="450850" indent="-381000" eaLnBrk="1" hangingPunct="1">
              <a:buFont typeface="Wingdings 2" pitchFamily="18" charset="2"/>
              <a:buNone/>
            </a:pPr>
            <a:r>
              <a:rPr lang="ru-RU" sz="2800" b="1" i="1" smtClean="0">
                <a:solidFill>
                  <a:schemeClr val="tx1"/>
                </a:solidFill>
                <a:latin typeface="Monotype Corsiva" pitchFamily="66" charset="0"/>
              </a:rPr>
              <a:t>3) Віра в людину, її розум.</a:t>
            </a:r>
          </a:p>
          <a:p>
            <a:pPr marL="450850" indent="-381000" eaLnBrk="1" hangingPunct="1">
              <a:buFont typeface="Wingdings 2" pitchFamily="18" charset="2"/>
              <a:buNone/>
            </a:pPr>
            <a:r>
              <a:rPr lang="ru-RU" sz="2800" b="1" i="1" smtClean="0">
                <a:solidFill>
                  <a:schemeClr val="tx1"/>
                </a:solidFill>
                <a:latin typeface="Monotype Corsiva" pitchFamily="66" charset="0"/>
              </a:rPr>
              <a:t>Цим просвітителі продовжували гуманістичні традиції доби Відродження.</a:t>
            </a:r>
            <a:endParaRPr lang="ru-RU" sz="2800" i="1" smtClean="0">
              <a:solidFill>
                <a:schemeClr val="tx1"/>
              </a:solidFill>
              <a:latin typeface="Monotype Corsiva" pitchFamily="66" charset="0"/>
            </a:endParaRPr>
          </a:p>
          <a:p>
            <a:pPr marL="450850" indent="-381000" eaLnBrk="1" hangingPunct="1">
              <a:buFont typeface="Wingdings 2" pitchFamily="18" charset="2"/>
              <a:buNone/>
            </a:pPr>
            <a:endParaRPr lang="ru-RU" sz="2800" smtClean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Подзаголовок 2"/>
          <p:cNvSpPr>
            <a:spLocks noGrp="1"/>
          </p:cNvSpPr>
          <p:nvPr>
            <p:ph idx="1" type="subTitle"/>
          </p:nvPr>
        </p:nvSpPr>
        <p:spPr>
          <a:xfrm>
            <a:off x="4572000" y="2357438"/>
            <a:ext cx="3714750" cy="3879850"/>
          </a:xfrm>
        </p:spPr>
        <p:txBody>
          <a:bodyPr/>
          <a:lstStyle/>
          <a:p>
            <a:pPr algn="just" eaLnBrk="1" hangingPunct="1"/>
            <a:r>
              <a:rPr b="1" lang="uk-UA" smtClean="0" sz="2400" u="sng">
                <a:solidFill>
                  <a:schemeClr val="tx1"/>
                </a:solidFill>
                <a:latin charset="0" pitchFamily="18" typeface="Times New Roman"/>
                <a:cs charset="0" typeface="Arial"/>
              </a:rPr>
              <a:t>Художні напрями</a:t>
            </a:r>
            <a:r>
              <a:rPr b="1" lang="uk-UA" smtClean="0" sz="2400" u="sng">
                <a:solidFill>
                  <a:schemeClr val="tx1"/>
                </a:solidFill>
                <a:latin charset="0" typeface="Arial"/>
                <a:cs charset="0" typeface="Arial"/>
              </a:rPr>
              <a:t>:</a:t>
            </a:r>
          </a:p>
          <a:p>
            <a:pPr algn="just" eaLnBrk="1" hangingPunct="1"/>
            <a:endParaRPr b="1" lang="ru-RU" smtClean="0" sz="2400" u="sng">
              <a:solidFill>
                <a:schemeClr val="tx1"/>
              </a:solidFill>
              <a:latin charset="0" typeface="Arial"/>
              <a:cs charset="0" typeface="Arial"/>
            </a:endParaRPr>
          </a:p>
          <a:p>
            <a:pPr algn="just" eaLnBrk="1" hangingPunct="1">
              <a:buFont charset="2" pitchFamily="2" typeface="Wingdings"/>
              <a:buChar char="Ø"/>
            </a:pPr>
            <a:r>
              <a:rPr b="1" lang="uk-UA" smtClean="0" sz="2400" u="sng">
                <a:solidFill>
                  <a:schemeClr val="tx1"/>
                </a:solidFill>
                <a:latin charset="0" typeface="Arial"/>
                <a:cs charset="0" typeface="Arial"/>
              </a:rPr>
              <a:t> </a:t>
            </a:r>
            <a:r>
              <a:rPr b="1" i="1" lang="uk-UA" smtClean="0" sz="2400" u="sng">
                <a:solidFill>
                  <a:schemeClr val="tx1"/>
                </a:solidFill>
                <a:latin charset="0" typeface="Arial"/>
                <a:cs charset="0" typeface="Arial"/>
              </a:rPr>
              <a:t>просвітницький класицизм,</a:t>
            </a:r>
          </a:p>
          <a:p>
            <a:pPr algn="just" eaLnBrk="1" hangingPunct="1">
              <a:buFont charset="2" pitchFamily="2" typeface="Wingdings"/>
              <a:buChar char="Ø"/>
            </a:pPr>
            <a:r>
              <a:rPr b="1" i="1" lang="uk-UA" smtClean="0" sz="2400" u="sng">
                <a:solidFill>
                  <a:schemeClr val="tx1"/>
                </a:solidFill>
                <a:latin charset="0" typeface="Arial"/>
                <a:cs charset="0" typeface="Arial"/>
              </a:rPr>
              <a:t> просвітницький реалізм,</a:t>
            </a:r>
          </a:p>
          <a:p>
            <a:pPr algn="just" eaLnBrk="1" hangingPunct="1">
              <a:buFont charset="2" pitchFamily="2" typeface="Wingdings"/>
              <a:buChar char="Ø"/>
            </a:pPr>
            <a:r>
              <a:rPr b="1" i="1" lang="uk-UA" smtClean="0" sz="2400" u="sng">
                <a:solidFill>
                  <a:schemeClr val="tx1"/>
                </a:solidFill>
                <a:latin charset="0" typeface="Arial"/>
                <a:cs charset="0" typeface="Arial"/>
              </a:rPr>
              <a:t> сентименталізм. </a:t>
            </a:r>
            <a:endParaRPr b="1" lang="ru-RU" smtClean="0" sz="2400" u="sng">
              <a:solidFill>
                <a:schemeClr val="tx1"/>
              </a:solidFill>
            </a:endParaRPr>
          </a:p>
        </p:txBody>
      </p:sp>
      <p:pic>
        <p:nvPicPr>
          <p:cNvPr id="5" name="Picture 5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357158" y="428604"/>
            <a:ext cx="3826902" cy="2857520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4572000" y="214313"/>
            <a:ext cx="3671888" cy="1857375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lang="uk-UA" sz="36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Література</a:t>
            </a:r>
            <a:br>
              <a:rPr b="1" lang="uk-UA" sz="3600">
                <a:solidFill>
                  <a:schemeClr val="bg1"/>
                </a:solidFill>
                <a:latin typeface="+mj-lt"/>
                <a:ea typeface="+mj-ea"/>
                <a:cs typeface="+mj-cs"/>
              </a:rPr>
            </a:br>
            <a:r>
              <a:rPr b="1" lang="uk-UA" sz="36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епохи</a:t>
            </a:r>
            <a:br>
              <a:rPr b="1" lang="uk-UA" sz="3600">
                <a:solidFill>
                  <a:schemeClr val="bg1"/>
                </a:solidFill>
                <a:latin typeface="+mj-lt"/>
                <a:ea typeface="+mj-ea"/>
                <a:cs typeface="+mj-cs"/>
              </a:rPr>
            </a:br>
            <a:r>
              <a:rPr b="1" lang="uk-UA" sz="36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Просвітництва</a:t>
            </a:r>
            <a:endParaRPr b="1" dirty="0" lang="uk-UA" sz="360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6321" name="Picture 1"/>
          <p:cNvPicPr>
            <a:picLocks noChangeArrowheads="1"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 bwMode="auto">
          <a:xfrm>
            <a:off x="214282" y="3857628"/>
            <a:ext cx="4104559" cy="2571768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/>
          </p:cNvGraphicFramePr>
          <p:nvPr/>
        </p:nvGraphicFramePr>
        <p:xfrm>
          <a:off x="280957" y="1247759"/>
          <a:ext cx="8501123" cy="5214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Скругленный прямоугольник 4"/>
          <p:cNvSpPr/>
          <p:nvPr/>
        </p:nvSpPr>
        <p:spPr>
          <a:xfrm>
            <a:off x="341282" y="1216009"/>
            <a:ext cx="2836251" cy="1673161"/>
          </a:xfrm>
          <a:prstGeom prst="rect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-300000"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53340" tIns="53340" rIns="53340" bIns="53340" spcCol="1270"/>
          <a:lstStyle/>
          <a:p>
            <a:pPr marL="114300" lvl="1" indent="-114300" defTabSz="622300" fontAlgn="auto">
              <a:lnSpc>
                <a:spcPct val="90000"/>
              </a:lnSpc>
              <a:spcBef>
                <a:spcPts val="0"/>
              </a:spcBef>
              <a:spcAft>
                <a:spcPct val="15000"/>
              </a:spcAft>
              <a:buFontTx/>
              <a:buChar char="••"/>
              <a:defRPr/>
            </a:pPr>
            <a:r>
              <a:rPr lang="ru-RU" sz="1400" b="1" dirty="0"/>
              <a:t>  </a:t>
            </a:r>
            <a:r>
              <a:rPr lang="uk-UA" sz="1400" b="1" dirty="0"/>
              <a:t> Умовний період в </a:t>
            </a:r>
          </a:p>
          <a:p>
            <a:pPr marL="114300" lvl="1" indent="-114300" defTabSz="622300" fontAlgn="auto">
              <a:lnSpc>
                <a:spcPct val="90000"/>
              </a:lnSpc>
              <a:spcBef>
                <a:spcPts val="0"/>
              </a:spcBef>
              <a:spcAft>
                <a:spcPct val="15000"/>
              </a:spcAft>
              <a:defRPr/>
            </a:pPr>
            <a:r>
              <a:rPr lang="uk-UA" sz="1400" b="1" dirty="0"/>
              <a:t>  історії світової літератури Х</a:t>
            </a:r>
            <a:r>
              <a:rPr lang="en-US" sz="1400" b="1" dirty="0"/>
              <a:t>V</a:t>
            </a:r>
            <a:r>
              <a:rPr lang="uk-UA" sz="1400" b="1" dirty="0"/>
              <a:t>ІІІ  ст.,  основою якого є принцип наслідування природи, прагнення до точного відтворення                          життєвих реалій</a:t>
            </a:r>
            <a:endParaRPr lang="ru-RU" sz="1400" b="1" dirty="0">
              <a:solidFill>
                <a:schemeClr val="bg1">
                  <a:lumMod val="10000"/>
                </a:schemeClr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214282" y="4214818"/>
            <a:ext cx="4011156" cy="2111595"/>
            <a:chOff x="-140577" y="18025"/>
            <a:chExt cx="4082594" cy="2139787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-140577" y="18025"/>
              <a:ext cx="4082594" cy="2139787"/>
            </a:xfrm>
            <a:prstGeom prst="roundRect">
              <a:avLst>
                <a:gd name="adj" fmla="val 10000"/>
              </a:avLst>
            </a:prstGeom>
            <a:sp3d z="-300000" contourW="19050" prstMaterial="metal">
              <a:bevelT w="88900" h="203200"/>
              <a:bevelB w="165100" h="254000"/>
            </a:sp3d>
          </p:spPr>
          <p:style>
            <a:lnRef idx="0">
              <a:schemeClr val="accent2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Скругленный прямоугольник 4"/>
            <p:cNvSpPr/>
            <p:nvPr/>
          </p:nvSpPr>
          <p:spPr>
            <a:xfrm>
              <a:off x="-25893" y="18025"/>
              <a:ext cx="2771324" cy="1390047"/>
            </a:xfrm>
            <a:prstGeom prst="rect">
              <a:avLst/>
            </a:prstGeom>
            <a:sp3d z="-3000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60960" tIns="60960" rIns="60960" bIns="60960" spcCol="1270"/>
            <a:lstStyle/>
            <a:p>
              <a:pPr marL="171450" lvl="1" indent="-171450" algn="ctr" defTabSz="711200" fontAlgn="auto">
                <a:lnSpc>
                  <a:spcPct val="90000"/>
                </a:lnSpc>
                <a:spcBef>
                  <a:spcPts val="0"/>
                </a:spcBef>
                <a:spcAft>
                  <a:spcPct val="15000"/>
                </a:spcAft>
                <a:buFontTx/>
                <a:buChar char="••"/>
                <a:defRPr/>
              </a:pPr>
              <a:endParaRPr lang="ru-RU" b="1" dirty="0">
                <a:solidFill>
                  <a:schemeClr val="bg1">
                    <a:lumMod val="10000"/>
                  </a:schemeClr>
                </a:solidFill>
              </a:endParaRPr>
            </a:p>
          </p:txBody>
        </p:sp>
      </p:grpSp>
      <p:sp>
        <p:nvSpPr>
          <p:cNvPr id="11" name="Скругленный прямоугольник 4"/>
          <p:cNvSpPr/>
          <p:nvPr/>
        </p:nvSpPr>
        <p:spPr>
          <a:xfrm>
            <a:off x="357158" y="4286256"/>
            <a:ext cx="2836250" cy="1673160"/>
          </a:xfrm>
          <a:prstGeom prst="rect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-300000"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lIns="53340" tIns="53340" rIns="53340" bIns="53340" spcCol="1270"/>
          <a:lstStyle/>
          <a:p>
            <a:pPr marL="114300" lvl="1" indent="-114300" defTabSz="622300" fontAlgn="auto">
              <a:lnSpc>
                <a:spcPct val="90000"/>
              </a:lnSpc>
              <a:spcBef>
                <a:spcPts val="0"/>
              </a:spcBef>
              <a:spcAft>
                <a:spcPct val="15000"/>
              </a:spcAft>
              <a:buFont typeface="Arial" pitchFamily="34" charset="0"/>
              <a:buChar char="•"/>
              <a:defRPr/>
            </a:pPr>
            <a:r>
              <a:rPr lang="uk-UA" sz="1400" b="1" dirty="0"/>
              <a:t>  Умовний період в </a:t>
            </a:r>
          </a:p>
          <a:p>
            <a:pPr marL="114300" lvl="1" indent="-114300" defTabSz="622300" fontAlgn="auto">
              <a:lnSpc>
                <a:spcPct val="90000"/>
              </a:lnSpc>
              <a:spcBef>
                <a:spcPts val="0"/>
              </a:spcBef>
              <a:spcAft>
                <a:spcPct val="15000"/>
              </a:spcAft>
              <a:defRPr/>
            </a:pPr>
            <a:r>
              <a:rPr lang="uk-UA" sz="1400" b="1" dirty="0"/>
              <a:t>  історії світової </a:t>
            </a:r>
          </a:p>
          <a:p>
            <a:pPr marL="114300" lvl="1" indent="-114300" defTabSz="622300" fontAlgn="auto">
              <a:lnSpc>
                <a:spcPct val="90000"/>
              </a:lnSpc>
              <a:spcBef>
                <a:spcPts val="0"/>
              </a:spcBef>
              <a:spcAft>
                <a:spcPct val="15000"/>
              </a:spcAft>
              <a:defRPr/>
            </a:pPr>
            <a:r>
              <a:rPr lang="uk-UA" sz="1400" b="1" dirty="0"/>
              <a:t>  літератури Х</a:t>
            </a:r>
            <a:r>
              <a:rPr lang="en-US" sz="1400" b="1" dirty="0"/>
              <a:t>V</a:t>
            </a:r>
            <a:r>
              <a:rPr lang="uk-UA" sz="1400" b="1" dirty="0"/>
              <a:t>ІІІ ст., </a:t>
            </a:r>
          </a:p>
          <a:p>
            <a:pPr marL="114300" lvl="1" indent="-114300" defTabSz="622300" fontAlgn="auto">
              <a:lnSpc>
                <a:spcPct val="90000"/>
              </a:lnSpc>
              <a:spcBef>
                <a:spcPts val="0"/>
              </a:spcBef>
              <a:spcAft>
                <a:spcPct val="15000"/>
              </a:spcAft>
              <a:defRPr/>
            </a:pPr>
            <a:r>
              <a:rPr lang="uk-UA" sz="1400" b="1" dirty="0"/>
              <a:t>  що відстоює ідеї  правильного мистецтва, прагне до чіткості мови, до логічного впорядкування композиції та сюжетного розгортання творів </a:t>
            </a:r>
            <a:endParaRPr lang="ru-RU" sz="1400" b="1" dirty="0">
              <a:solidFill>
                <a:schemeClr val="bg1">
                  <a:lumMod val="10000"/>
                </a:schemeClr>
              </a:solidFill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2500298" y="3857628"/>
            <a:ext cx="1956303" cy="2214578"/>
            <a:chOff x="1085299" y="4195857"/>
            <a:chExt cx="1956303" cy="2390905"/>
          </a:xfr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</p:grpSpPr>
        <p:sp>
          <p:nvSpPr>
            <p:cNvPr id="13" name="Пирог 12"/>
            <p:cNvSpPr/>
            <p:nvPr/>
          </p:nvSpPr>
          <p:spPr>
            <a:xfrm rot="16200000">
              <a:off x="867998" y="4413158"/>
              <a:ext cx="2390905" cy="1956303"/>
            </a:xfrm>
            <a:prstGeom prst="pieWedge">
              <a:avLst/>
            </a:prstGeom>
            <a:sp3d contourW="19050" prstMaterial="metal">
              <a:bevelT w="88900" h="203200"/>
              <a:bevelB w="165100" h="2540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hueOff val="-737226"/>
                <a:satOff val="88670"/>
                <a:lumOff val="10196"/>
                <a:alphaOff val="0"/>
              </a:schemeClr>
            </a:fillRef>
            <a:effectRef idx="2">
              <a:schemeClr val="accent2">
                <a:hueOff val="-737226"/>
                <a:satOff val="88670"/>
                <a:lumOff val="10196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Пирог 4"/>
            <p:cNvSpPr/>
            <p:nvPr/>
          </p:nvSpPr>
          <p:spPr>
            <a:xfrm>
              <a:off x="1228174" y="4195859"/>
              <a:ext cx="1588964" cy="169062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71120" tIns="71120" rIns="71120" bIns="71120" spcCol="1270" anchor="ctr"/>
            <a:lstStyle/>
            <a:p>
              <a:pPr algn="ctr" defTabSz="444500" fontAlgn="auto">
                <a:lnSpc>
                  <a:spcPct val="90000"/>
                </a:lnSpc>
                <a:spcBef>
                  <a:spcPts val="0"/>
                </a:spcBef>
                <a:spcAft>
                  <a:spcPct val="35000"/>
                </a:spcAft>
                <a:defRPr/>
              </a:pPr>
              <a:r>
                <a:rPr lang="uk-UA" sz="1400" b="1" dirty="0"/>
                <a:t>Просвітницький класицизм</a:t>
              </a:r>
              <a:endParaRPr lang="ru-RU" sz="1400" dirty="0"/>
            </a:p>
          </p:txBody>
        </p:sp>
      </p:grpSp>
      <p:sp>
        <p:nvSpPr>
          <p:cNvPr id="15" name="Круговая стрелка 14"/>
          <p:cNvSpPr/>
          <p:nvPr/>
        </p:nvSpPr>
        <p:spPr>
          <a:xfrm rot="10800000">
            <a:off x="4143372" y="3571876"/>
            <a:ext cx="785818" cy="714380"/>
          </a:xfrm>
          <a:prstGeom prst="circularArrow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z="300000"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6" name="Пирог 4"/>
          <p:cNvSpPr/>
          <p:nvPr/>
        </p:nvSpPr>
        <p:spPr>
          <a:xfrm>
            <a:off x="4500562" y="2000240"/>
            <a:ext cx="1643074" cy="1690623"/>
          </a:xfrm>
          <a:prstGeom prst="rect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1120" tIns="71120" rIns="71120" bIns="71120" spcCol="1270" anchor="ctr"/>
          <a:lstStyle/>
          <a:p>
            <a:pPr algn="ctr" defTabSz="44450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uk-UA" sz="1400" b="1" dirty="0">
                <a:solidFill>
                  <a:schemeClr val="bg1"/>
                </a:solidFill>
              </a:rPr>
              <a:t>Сентименталізм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7" name="Пирог 4"/>
          <p:cNvSpPr/>
          <p:nvPr/>
        </p:nvSpPr>
        <p:spPr>
          <a:xfrm>
            <a:off x="2714612" y="2071678"/>
            <a:ext cx="1588964" cy="1690623"/>
          </a:xfrm>
          <a:prstGeom prst="rect">
            <a:avLst/>
          </a:prstGeom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1120" tIns="71120" rIns="71120" bIns="71120" spcCol="1270" anchor="ctr"/>
          <a:lstStyle/>
          <a:p>
            <a:pPr algn="ctr" defTabSz="444500" fontAlgn="auto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uk-UA" sz="1400" b="1" dirty="0">
                <a:solidFill>
                  <a:schemeClr val="bg1"/>
                </a:solidFill>
              </a:rPr>
              <a:t>Просвітницький реалізм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24595" name="TextBox 17"/>
          <p:cNvSpPr txBox="1">
            <a:spLocks noChangeArrowheads="1"/>
          </p:cNvSpPr>
          <p:nvPr/>
        </p:nvSpPr>
        <p:spPr bwMode="auto">
          <a:xfrm>
            <a:off x="4643438" y="0"/>
            <a:ext cx="35004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3200" b="1">
                <a:solidFill>
                  <a:schemeClr val="bg1"/>
                </a:solidFill>
                <a:latin typeface="Century Gothic" pitchFamily="34" charset="0"/>
              </a:rPr>
              <a:t>Просвітництво</a:t>
            </a:r>
            <a:endParaRPr lang="ru-RU" sz="3200" b="1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500034" y="642918"/>
            <a:ext cx="8215370" cy="500066"/>
          </a:xfrm>
          <a:prstGeom prst="rect">
            <a:avLst/>
          </a:prstGeom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Література епохи Просвітництва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14942" y="3910136"/>
            <a:ext cx="3214710" cy="2427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5"/>
          <p:cNvPicPr>
            <a:picLocks noChangeArrowheads="1"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 rot="-2619192">
            <a:off x="1571625" y="1052513"/>
            <a:ext cx="4892675" cy="527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Схема 3"/>
          <p:cNvGraphicFramePr/>
          <p:nvPr/>
        </p:nvGraphicFramePr>
        <p:xfrm>
          <a:off x="2487598" y="1376348"/>
          <a:ext cx="8215370" cy="4929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cs="rId6" r:dm="rId3" r:lo="rId4" r:qs="rId5"/>
          </a:graphicData>
        </a:graphic>
      </p:graphicFrame>
      <p:pic>
        <p:nvPicPr>
          <p:cNvPr id="5" name="Picture 2"/>
          <p:cNvPicPr>
            <a:picLocks noChangeArrowheads="1" noChangeAspect="1"/>
          </p:cNvPicPr>
          <p:nvPr/>
        </p:nvPicPr>
        <p:blipFill>
          <a:blip cstate="print" r:embed="rId8"/>
          <a:srcRect/>
          <a:stretch>
            <a:fillRect/>
          </a:stretch>
        </p:blipFill>
        <p:spPr bwMode="auto">
          <a:xfrm>
            <a:off x="474634" y="2498718"/>
            <a:ext cx="3317720" cy="22145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714348" y="785794"/>
            <a:ext cx="7572428" cy="500066"/>
          </a:xfrm>
          <a:prstGeom prst="rect">
            <a:avLst/>
          </a:prstGeom>
        </p:spPr>
        <p:txBody>
          <a:bodyPr anchor="b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z="360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algn="tl" blurRad="41275" dir="1800000" dist="20320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Жанри епохи Просвітництва</a:t>
            </a:r>
          </a:p>
        </p:txBody>
      </p:sp>
      <p:sp>
        <p:nvSpPr>
          <p:cNvPr id="25605" name="TextBox 6"/>
          <p:cNvSpPr txBox="1">
            <a:spLocks noChangeArrowheads="1"/>
          </p:cNvSpPr>
          <p:nvPr/>
        </p:nvSpPr>
        <p:spPr bwMode="auto">
          <a:xfrm>
            <a:off x="4643438" y="0"/>
            <a:ext cx="35004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b="1" lang="uk-UA" sz="3200">
                <a:solidFill>
                  <a:schemeClr val="bg1"/>
                </a:solidFill>
                <a:latin charset="0" pitchFamily="34" typeface="Century Gothic"/>
              </a:rPr>
              <a:t>Просвітництво</a:t>
            </a:r>
            <a:endParaRPr b="1" lang="ru-RU" sz="3200">
              <a:solidFill>
                <a:schemeClr val="bg1"/>
              </a:solidFill>
              <a:latin charset="0" pitchFamily="34" typeface="Century Gothic"/>
            </a:endParaRPr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4595812" y="3940720"/>
            <a:ext cx="3643339" cy="2790375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sp>
        <p:nvSpPr>
          <p:cNvPr id="14338" name="Заголовок 1"/>
          <p:cNvSpPr txBox="1">
            <a:spLocks/>
          </p:cNvSpPr>
          <p:nvPr/>
        </p:nvSpPr>
        <p:spPr bwMode="auto">
          <a:xfrm>
            <a:off x="4572000" y="-458788"/>
            <a:ext cx="3671888" cy="4392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b="1" dirty="0" i="1" lang="uk-UA" sz="3200">
                <a:latin charset="0" pitchFamily="66" typeface="Monotype Corsiva"/>
              </a:rPr>
              <a:t>Просвітництво як літературна епоха. Розмаїття виявів літературного життя</a:t>
            </a:r>
          </a:p>
        </p:txBody>
      </p:sp>
      <p:pic>
        <p:nvPicPr>
          <p:cNvPr id="8" name="Объект 4"/>
          <p:cNvPicPr>
            <a:picLocks noChangeAspect="1"/>
          </p:cNvPicPr>
          <p:nvPr/>
        </p:nvPicPr>
        <p:blipFill>
          <a:blip cstate="print" r:embed="rId3"/>
          <a:srcRect/>
          <a:stretch>
            <a:fillRect/>
          </a:stretch>
        </p:blipFill>
        <p:spPr>
          <a:xfrm>
            <a:off x="285720" y="214290"/>
            <a:ext cx="1821371" cy="2369997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pic>
        <p:nvPicPr>
          <p:cNvPr descr="1436ru.jpg" id="9" name="Рисунок 8"/>
          <p:cNvPicPr>
            <a:picLocks noChangeAspect="1"/>
          </p:cNvPicPr>
          <p:nvPr/>
        </p:nvPicPr>
        <p:blipFill>
          <a:blip cstate="print" r:embed="rId4">
            <a:lum contrast="10000"/>
          </a:blip>
          <a:stretch>
            <a:fillRect/>
          </a:stretch>
        </p:blipFill>
        <p:spPr>
          <a:xfrm>
            <a:off x="1428728" y="2214554"/>
            <a:ext cx="1821115" cy="2357430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  <p:pic>
        <p:nvPicPr>
          <p:cNvPr id="2050" name="Picture 2"/>
          <p:cNvPicPr>
            <a:picLocks noChangeArrowheads="1" noChangeAspect="1"/>
          </p:cNvPicPr>
          <p:nvPr/>
        </p:nvPicPr>
        <p:blipFill>
          <a:blip cstate="print" r:embed="rId5"/>
          <a:srcRect/>
          <a:stretch>
            <a:fillRect/>
          </a:stretch>
        </p:blipFill>
        <p:spPr bwMode="auto">
          <a:xfrm>
            <a:off x="2571735" y="4214818"/>
            <a:ext cx="1831337" cy="2500330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 txBox="1">
            <a:spLocks/>
          </p:cNvSpPr>
          <p:nvPr/>
        </p:nvSpPr>
        <p:spPr bwMode="auto">
          <a:xfrm>
            <a:off x="4500563" y="0"/>
            <a:ext cx="3786187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uk-UA" sz="3200" b="1">
                <a:latin typeface="Century Gothic" pitchFamily="34" charset="0"/>
              </a:rPr>
              <a:t>Просвітництво -</a:t>
            </a:r>
          </a:p>
        </p:txBody>
      </p:sp>
      <p:sp>
        <p:nvSpPr>
          <p:cNvPr id="15362" name="Rectangle 1"/>
          <p:cNvSpPr>
            <a:spLocks noChangeArrowheads="1"/>
          </p:cNvSpPr>
          <p:nvPr/>
        </p:nvSpPr>
        <p:spPr bwMode="auto">
          <a:xfrm>
            <a:off x="4643438" y="4189413"/>
            <a:ext cx="35718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uk-UA" sz="2800" b="1">
                <a:latin typeface="Century Gothic" pitchFamily="34" charset="0"/>
                <a:cs typeface="Times New Roman" pitchFamily="18" charset="0"/>
              </a:rPr>
              <a:t>  </a:t>
            </a:r>
            <a:endParaRPr lang="uk-UA" sz="1800" b="1">
              <a:latin typeface="Century Gothic" pitchFamily="34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714356"/>
            <a:ext cx="3589238" cy="45720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364" name="Прямоугольник 4"/>
          <p:cNvSpPr>
            <a:spLocks noChangeArrowheads="1"/>
          </p:cNvSpPr>
          <p:nvPr/>
        </p:nvSpPr>
        <p:spPr bwMode="auto">
          <a:xfrm>
            <a:off x="500063" y="5429250"/>
            <a:ext cx="3643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400" b="1">
                <a:latin typeface="Century Gothic" pitchFamily="34" charset="0"/>
              </a:rPr>
              <a:t>Країни Європи в епоху Просвітництва</a:t>
            </a:r>
            <a:endParaRPr lang="ru-RU" sz="1400" b="1">
              <a:latin typeface="Century Gothic" pitchFamily="34" charset="0"/>
            </a:endParaRPr>
          </a:p>
        </p:txBody>
      </p:sp>
      <p:sp>
        <p:nvSpPr>
          <p:cNvPr id="15365" name="Rectangle 7"/>
          <p:cNvSpPr>
            <a:spLocks noGrp="1"/>
          </p:cNvSpPr>
          <p:nvPr>
            <p:ph type="title" idx="4294967295"/>
          </p:nvPr>
        </p:nvSpPr>
        <p:spPr>
          <a:xfrm>
            <a:off x="1042988" y="1052513"/>
            <a:ext cx="7024687" cy="11430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5366" name="Rectangle 8"/>
          <p:cNvSpPr>
            <a:spLocks noGrp="1"/>
          </p:cNvSpPr>
          <p:nvPr>
            <p:ph type="body" sz="half" idx="4294967295"/>
          </p:nvPr>
        </p:nvSpPr>
        <p:spPr>
          <a:xfrm>
            <a:off x="1042988" y="2324100"/>
            <a:ext cx="3311525" cy="3508375"/>
          </a:xfrm>
        </p:spPr>
        <p:txBody>
          <a:bodyPr/>
          <a:lstStyle/>
          <a:p>
            <a:pPr eaLnBrk="1" hangingPunct="1"/>
            <a:endParaRPr lang="ru-RU" sz="2000" smtClean="0"/>
          </a:p>
        </p:txBody>
      </p:sp>
      <p:sp>
        <p:nvSpPr>
          <p:cNvPr id="15367" name="Rectangle 9"/>
          <p:cNvSpPr>
            <a:spLocks noGrp="1"/>
          </p:cNvSpPr>
          <p:nvPr>
            <p:ph type="body" sz="half" idx="4294967295"/>
          </p:nvPr>
        </p:nvSpPr>
        <p:spPr>
          <a:xfrm>
            <a:off x="4211638" y="2349500"/>
            <a:ext cx="4032250" cy="4344988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sz="3200" dirty="0" smtClean="0">
                <a:latin typeface="Monotype Corsiva" pitchFamily="66" charset="0"/>
              </a:rPr>
              <a:t>   </a:t>
            </a:r>
            <a:r>
              <a:rPr lang="uk-UA" sz="3200" dirty="0" smtClean="0">
                <a:solidFill>
                  <a:schemeClr val="tx1"/>
                </a:solidFill>
                <a:latin typeface="Monotype Corsiva" pitchFamily="66" charset="0"/>
              </a:rPr>
              <a:t>Ідейно - політичний і естетичний рух (доба), важливий етап розвитку європейської ідеології та культури (зокрема, літератури) наприкінці </a:t>
            </a:r>
            <a:r>
              <a:rPr lang="en-US" sz="3200" dirty="0" smtClean="0">
                <a:solidFill>
                  <a:schemeClr val="tx1"/>
                </a:solidFill>
                <a:latin typeface="Monotype Corsiva" pitchFamily="66" charset="0"/>
              </a:rPr>
              <a:t>XVII</a:t>
            </a:r>
            <a:r>
              <a:rPr lang="uk-UA" sz="3200" dirty="0" smtClean="0">
                <a:solidFill>
                  <a:schemeClr val="tx1"/>
                </a:solidFill>
                <a:latin typeface="Monotype Corsiva" pitchFamily="66" charset="0"/>
              </a:rPr>
              <a:t>– на початку </a:t>
            </a:r>
            <a:r>
              <a:rPr lang="en-US" sz="3200" dirty="0" smtClean="0">
                <a:solidFill>
                  <a:schemeClr val="tx1"/>
                </a:solidFill>
                <a:latin typeface="Monotype Corsiva" pitchFamily="66" charset="0"/>
              </a:rPr>
              <a:t>XIX </a:t>
            </a:r>
            <a:r>
              <a:rPr lang="uk-UA" sz="3200" dirty="0" smtClean="0">
                <a:solidFill>
                  <a:schemeClr val="tx1"/>
                </a:solidFill>
                <a:latin typeface="Monotype Corsiva" pitchFamily="66" charset="0"/>
              </a:rPr>
              <a:t>ст.</a:t>
            </a:r>
            <a:endParaRPr lang="ru-RU" sz="3200" dirty="0" smtClean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572000" y="0"/>
            <a:ext cx="3671888" cy="571500"/>
          </a:xfrm>
          <a:prstGeom prst="rect">
            <a:avLst/>
          </a:prstGeom>
        </p:spPr>
        <p:txBody>
          <a:bodyPr anchor="b">
            <a:normAutofit fontScale="92500" lnSpcReduction="100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Просвітництво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5368" y="485702"/>
            <a:ext cx="4097894" cy="48077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387" name="Rectangle 1"/>
          <p:cNvSpPr>
            <a:spLocks noChangeArrowheads="1"/>
          </p:cNvSpPr>
          <p:nvPr/>
        </p:nvSpPr>
        <p:spPr bwMode="auto">
          <a:xfrm>
            <a:off x="3571875" y="2592388"/>
            <a:ext cx="49291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uk-UA" sz="2400" b="1">
                <a:latin typeface="Century Gothic" pitchFamily="34" charset="0"/>
                <a:cs typeface="Times New Roman" pitchFamily="18" charset="0"/>
              </a:rPr>
              <a:t>   </a:t>
            </a:r>
            <a:endParaRPr lang="uk-UA" sz="1800" b="1">
              <a:latin typeface="Century Gothic" pitchFamily="34" charset="0"/>
            </a:endParaRPr>
          </a:p>
        </p:txBody>
      </p:sp>
      <p:sp>
        <p:nvSpPr>
          <p:cNvPr id="16388" name="Rectangle 1"/>
          <p:cNvSpPr>
            <a:spLocks noChangeArrowheads="1"/>
          </p:cNvSpPr>
          <p:nvPr/>
        </p:nvSpPr>
        <p:spPr bwMode="auto">
          <a:xfrm>
            <a:off x="714375" y="5127625"/>
            <a:ext cx="77866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uk-UA" sz="2800" b="1">
                <a:latin typeface="Century Gothic" pitchFamily="34" charset="0"/>
                <a:cs typeface="Times New Roman" pitchFamily="18" charset="0"/>
              </a:rPr>
              <a:t>  </a:t>
            </a:r>
            <a:endParaRPr lang="uk-UA" sz="1800" b="1">
              <a:latin typeface="Century Gothic" pitchFamily="34" charset="0"/>
            </a:endParaRPr>
          </a:p>
        </p:txBody>
      </p:sp>
      <p:sp>
        <p:nvSpPr>
          <p:cNvPr id="16389" name="Прямоугольник 10"/>
          <p:cNvSpPr>
            <a:spLocks noChangeArrowheads="1"/>
          </p:cNvSpPr>
          <p:nvPr/>
        </p:nvSpPr>
        <p:spPr bwMode="auto">
          <a:xfrm>
            <a:off x="1331913" y="5516563"/>
            <a:ext cx="21431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1400" b="1">
                <a:latin typeface="Century Gothic" pitchFamily="34" charset="0"/>
              </a:rPr>
              <a:t>Країни Європи в </a:t>
            </a:r>
          </a:p>
          <a:p>
            <a:pPr algn="ctr"/>
            <a:r>
              <a:rPr lang="uk-UA" sz="1400" b="1">
                <a:latin typeface="Century Gothic" pitchFamily="34" charset="0"/>
              </a:rPr>
              <a:t>епоху Просвітництва</a:t>
            </a:r>
            <a:endParaRPr lang="ru-RU" sz="1400" b="1">
              <a:latin typeface="Century Gothic" pitchFamily="34" charset="0"/>
            </a:endParaRPr>
          </a:p>
        </p:txBody>
      </p:sp>
      <p:sp>
        <p:nvSpPr>
          <p:cNvPr id="16390" name="Rectangle 7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6391" name="Rectangle 8"/>
          <p:cNvSpPr>
            <a:spLocks noGrp="1"/>
          </p:cNvSpPr>
          <p:nvPr>
            <p:ph type="body" sz="half" idx="4294967295"/>
          </p:nvPr>
        </p:nvSpPr>
        <p:spPr>
          <a:xfrm>
            <a:off x="1042988" y="2324100"/>
            <a:ext cx="3311525" cy="35083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ru-RU" sz="1800" smtClean="0"/>
          </a:p>
        </p:txBody>
      </p:sp>
      <p:sp>
        <p:nvSpPr>
          <p:cNvPr id="16392" name="Rectangle 9"/>
          <p:cNvSpPr>
            <a:spLocks noGrp="1"/>
          </p:cNvSpPr>
          <p:nvPr>
            <p:ph type="body" sz="half" idx="4294967295"/>
          </p:nvPr>
        </p:nvSpPr>
        <p:spPr>
          <a:xfrm>
            <a:off x="4572000" y="765175"/>
            <a:ext cx="4176713" cy="5092700"/>
          </a:xfrm>
        </p:spPr>
        <p:txBody>
          <a:bodyPr/>
          <a:lstStyle/>
          <a:p>
            <a:pPr marL="450850" indent="-381000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uk-UA" sz="2800" dirty="0" smtClean="0">
                <a:latin typeface="Monotype Corsiva" pitchFamily="66" charset="0"/>
              </a:rPr>
              <a:t>      </a:t>
            </a:r>
          </a:p>
          <a:p>
            <a:pPr marL="450850" indent="-381000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uk-UA" sz="2800" dirty="0" smtClean="0">
                <a:latin typeface="Monotype Corsiva" pitchFamily="66" charset="0"/>
              </a:rPr>
              <a:t>      </a:t>
            </a:r>
            <a:r>
              <a:rPr lang="uk-UA" sz="3200" b="1" dirty="0" smtClean="0">
                <a:solidFill>
                  <a:schemeClr val="tx1"/>
                </a:solidFill>
                <a:latin typeface="Monotype Corsiva" pitchFamily="66" charset="0"/>
              </a:rPr>
              <a:t>Поняття “просвітництво” має   кілька значень:</a:t>
            </a:r>
          </a:p>
          <a:p>
            <a:pPr marL="450850" indent="-381000" eaLnBrk="1" hangingPunct="1">
              <a:lnSpc>
                <a:spcPct val="90000"/>
              </a:lnSpc>
              <a:buFont typeface="Wingdings 2" pitchFamily="18" charset="2"/>
              <a:buNone/>
            </a:pPr>
            <a:endParaRPr lang="uk-UA" sz="3200" b="1" dirty="0" smtClean="0">
              <a:solidFill>
                <a:schemeClr val="tx1"/>
              </a:solidFill>
              <a:latin typeface="Monotype Corsiva" pitchFamily="66" charset="0"/>
            </a:endParaRPr>
          </a:p>
          <a:p>
            <a:pPr marL="450850" indent="-381000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uk-UA" sz="3200" b="1" dirty="0" smtClean="0">
                <a:solidFill>
                  <a:schemeClr val="tx1"/>
                </a:solidFill>
                <a:latin typeface="Monotype Corsiva" pitchFamily="66" charset="0"/>
              </a:rPr>
              <a:t>1) </a:t>
            </a:r>
            <a:r>
              <a:rPr lang="uk-UA" sz="3200" b="1" dirty="0" err="1" smtClean="0">
                <a:solidFill>
                  <a:schemeClr val="tx1"/>
                </a:solidFill>
                <a:latin typeface="Monotype Corsiva" pitchFamily="66" charset="0"/>
              </a:rPr>
              <a:t>ідейно-</a:t>
            </a:r>
            <a:r>
              <a:rPr lang="uk-UA" sz="3200" b="1" dirty="0" smtClean="0">
                <a:solidFill>
                  <a:schemeClr val="tx1"/>
                </a:solidFill>
                <a:latin typeface="Monotype Corsiva" pitchFamily="66" charset="0"/>
              </a:rPr>
              <a:t> політичний рух;</a:t>
            </a:r>
          </a:p>
          <a:p>
            <a:pPr marL="450850" indent="-381000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uk-UA" sz="3200" b="1" dirty="0" smtClean="0">
                <a:solidFill>
                  <a:schemeClr val="tx1"/>
                </a:solidFill>
                <a:latin typeface="Monotype Corsiva" pitchFamily="66" charset="0"/>
              </a:rPr>
              <a:t>2) ідейно – естетична доба;</a:t>
            </a:r>
          </a:p>
          <a:p>
            <a:pPr marL="450850" indent="-381000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uk-UA" sz="3200" b="1" dirty="0" smtClean="0">
                <a:solidFill>
                  <a:schemeClr val="tx1"/>
                </a:solidFill>
                <a:latin typeface="Monotype Corsiva" pitchFamily="66" charset="0"/>
              </a:rPr>
              <a:t>3) літературна епоха</a:t>
            </a:r>
            <a:r>
              <a:rPr lang="uk-UA" sz="3200" b="1" dirty="0" smtClean="0">
                <a:latin typeface="Monotype Corsiva" pitchFamily="66" charset="0"/>
              </a:rPr>
              <a:t>.</a:t>
            </a:r>
            <a:endParaRPr lang="ru-RU" sz="3200" b="1" dirty="0" smtClean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4572000" y="0"/>
            <a:ext cx="3671888" cy="571500"/>
          </a:xfrm>
          <a:prstGeom prst="rect">
            <a:avLst/>
          </a:prstGeom>
        </p:spPr>
        <p:txBody>
          <a:bodyPr anchor="b">
            <a:normAutofit fontScale="92500" lnSpcReduction="100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Просвітництво</a:t>
            </a:r>
          </a:p>
        </p:txBody>
      </p:sp>
      <p:sp>
        <p:nvSpPr>
          <p:cNvPr id="17410" name="Прямоугольник 10"/>
          <p:cNvSpPr>
            <a:spLocks noChangeArrowheads="1"/>
          </p:cNvSpPr>
          <p:nvPr/>
        </p:nvSpPr>
        <p:spPr bwMode="auto">
          <a:xfrm>
            <a:off x="2771775" y="765175"/>
            <a:ext cx="57292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uk-UA" sz="1800" b="1">
                <a:latin typeface="Century Gothic" pitchFamily="34" charset="0"/>
              </a:rPr>
              <a:t>   </a:t>
            </a:r>
            <a:endParaRPr lang="ru-RU" sz="1800" b="1">
              <a:latin typeface="Century Gothic" pitchFamily="34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6585" y="555604"/>
            <a:ext cx="2095500" cy="3276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7412" name="Rectangle 6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7413" name="Rectangle 8"/>
          <p:cNvSpPr>
            <a:spLocks noGrp="1"/>
          </p:cNvSpPr>
          <p:nvPr>
            <p:ph type="body" sz="half" idx="4294967295"/>
          </p:nvPr>
        </p:nvSpPr>
        <p:spPr>
          <a:xfrm>
            <a:off x="3348038" y="620713"/>
            <a:ext cx="5040312" cy="5688012"/>
          </a:xfrm>
        </p:spPr>
        <p:txBody>
          <a:bodyPr/>
          <a:lstStyle/>
          <a:p>
            <a:pPr algn="just" eaLnBrk="1" hangingPunct="1">
              <a:buFont typeface="Wingdings 2" pitchFamily="18" charset="2"/>
              <a:buNone/>
            </a:pPr>
            <a:r>
              <a:rPr lang="uk-UA" sz="2800" b="1" i="1" dirty="0" smtClean="0">
                <a:solidFill>
                  <a:schemeClr val="tx1"/>
                </a:solidFill>
                <a:latin typeface="Monotype Corsiva" pitchFamily="66" charset="0"/>
                <a:cs typeface="Arial" charset="0"/>
              </a:rPr>
              <a:t>Х</a:t>
            </a:r>
            <a:r>
              <a:rPr lang="en-US" sz="2800" b="1" i="1" dirty="0" smtClean="0">
                <a:solidFill>
                  <a:schemeClr val="tx1"/>
                </a:solidFill>
                <a:latin typeface="Monotype Corsiva" pitchFamily="66" charset="0"/>
                <a:cs typeface="Arial" charset="0"/>
              </a:rPr>
              <a:t>V</a:t>
            </a:r>
            <a:r>
              <a:rPr lang="uk-UA" sz="2800" b="1" i="1" dirty="0" smtClean="0">
                <a:solidFill>
                  <a:schemeClr val="tx1"/>
                </a:solidFill>
                <a:latin typeface="Monotype Corsiva" pitchFamily="66" charset="0"/>
                <a:cs typeface="Arial" charset="0"/>
              </a:rPr>
              <a:t>ІІІ </a:t>
            </a:r>
            <a:r>
              <a:rPr lang="uk-UA" sz="2800" b="1" i="1" dirty="0" err="1" smtClean="0">
                <a:solidFill>
                  <a:schemeClr val="tx1"/>
                </a:solidFill>
                <a:latin typeface="Monotype Corsiva" pitchFamily="66" charset="0"/>
                <a:cs typeface="Arial" charset="0"/>
              </a:rPr>
              <a:t>ст.–</a:t>
            </a:r>
            <a:r>
              <a:rPr lang="uk-UA" sz="2800" b="1" i="1" dirty="0" smtClean="0">
                <a:solidFill>
                  <a:schemeClr val="tx1"/>
                </a:solidFill>
                <a:latin typeface="Monotype Corsiva" pitchFamily="66" charset="0"/>
                <a:cs typeface="Arial" charset="0"/>
              </a:rPr>
              <a:t> епоха великих соціальних зрушень у країнах Європи.  </a:t>
            </a:r>
          </a:p>
          <a:p>
            <a:pPr algn="just" eaLnBrk="1" hangingPunct="1">
              <a:buFont typeface="Wingdings 2" pitchFamily="18" charset="2"/>
              <a:buNone/>
            </a:pPr>
            <a:r>
              <a:rPr lang="uk-UA" sz="2800" b="1" i="1" dirty="0" smtClean="0">
                <a:solidFill>
                  <a:schemeClr val="tx1"/>
                </a:solidFill>
                <a:latin typeface="Monotype Corsiva" pitchFamily="66" charset="0"/>
                <a:cs typeface="Arial" charset="0"/>
              </a:rPr>
              <a:t>Криза феодальної системи й формування буржуазних відносин.  </a:t>
            </a:r>
          </a:p>
          <a:p>
            <a:pPr algn="just" eaLnBrk="1" hangingPunct="1">
              <a:buFont typeface="Wingdings 2" pitchFamily="18" charset="2"/>
              <a:buNone/>
            </a:pPr>
            <a:r>
              <a:rPr lang="uk-UA" sz="2800" b="1" i="1" dirty="0" smtClean="0">
                <a:solidFill>
                  <a:schemeClr val="tx1"/>
                </a:solidFill>
                <a:latin typeface="Monotype Corsiva" pitchFamily="66" charset="0"/>
                <a:cs typeface="Arial" charset="0"/>
              </a:rPr>
              <a:t>Буржуазна революція в Англії (1688 – 1689), </a:t>
            </a:r>
          </a:p>
          <a:p>
            <a:pPr algn="just" eaLnBrk="1" hangingPunct="1">
              <a:buFont typeface="Wingdings 2" pitchFamily="18" charset="2"/>
              <a:buNone/>
            </a:pPr>
            <a:r>
              <a:rPr lang="uk-UA" sz="2800" b="1" i="1" dirty="0" smtClean="0">
                <a:solidFill>
                  <a:schemeClr val="tx1"/>
                </a:solidFill>
                <a:latin typeface="Monotype Corsiva" pitchFamily="66" charset="0"/>
                <a:cs typeface="Arial" charset="0"/>
              </a:rPr>
              <a:t>Велика французька революція                       (1789 – 1794), </a:t>
            </a:r>
          </a:p>
          <a:p>
            <a:pPr algn="just" eaLnBrk="1" hangingPunct="1">
              <a:buFont typeface="Wingdings 2" pitchFamily="18" charset="2"/>
              <a:buNone/>
            </a:pPr>
            <a:r>
              <a:rPr lang="uk-UA" sz="2800" b="1" i="1" dirty="0" smtClean="0">
                <a:solidFill>
                  <a:schemeClr val="tx1"/>
                </a:solidFill>
                <a:latin typeface="Monotype Corsiva" pitchFamily="66" charset="0"/>
                <a:cs typeface="Arial" charset="0"/>
              </a:rPr>
              <a:t>в інших країнах теж розпочалися процеси перебудови державних устроїв.</a:t>
            </a:r>
            <a:endParaRPr lang="ru-RU" sz="2800" b="1" i="1" dirty="0" smtClean="0">
              <a:solidFill>
                <a:schemeClr val="tx1"/>
              </a:solidFill>
              <a:latin typeface="Monotype Corsiva" pitchFamily="66" charset="0"/>
              <a:cs typeface="Arial" charset="0"/>
            </a:endParaRPr>
          </a:p>
          <a:p>
            <a:pPr eaLnBrk="1" hangingPunct="1"/>
            <a:endParaRPr lang="ru-RU" i="1" dirty="0" smtClean="0">
              <a:solidFill>
                <a:schemeClr val="tx1"/>
              </a:solidFill>
              <a:latin typeface="Batang" pitchFamily="18" charset="-127"/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2085" y="3794620"/>
            <a:ext cx="2830225" cy="19536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7415" name="Rectangle 11"/>
          <p:cNvSpPr>
            <a:spLocks noChangeArrowheads="1"/>
          </p:cNvSpPr>
          <p:nvPr/>
        </p:nvSpPr>
        <p:spPr bwMode="auto">
          <a:xfrm>
            <a:off x="755650" y="5805488"/>
            <a:ext cx="25209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b="1"/>
              <a:t>Країни Європи в </a:t>
            </a:r>
          </a:p>
          <a:p>
            <a:r>
              <a:rPr lang="uk-UA" b="1"/>
              <a:t>епоху Просвітництва</a:t>
            </a:r>
            <a:endParaRPr lang="ru-RU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4572000" y="285750"/>
            <a:ext cx="3671888" cy="1500188"/>
          </a:xfrm>
          <a:prstGeom prst="rect">
            <a:avLst/>
          </a:prstGeom>
        </p:spPr>
        <p:txBody>
          <a:bodyPr anchor="b">
            <a:normAutofit fontScale="92500" lnSpcReduction="10000"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b="1" dirty="0" lang="uk-UA" sz="36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Філософія  доби Просвітництва</a:t>
            </a:r>
          </a:p>
        </p:txBody>
      </p:sp>
      <p:sp>
        <p:nvSpPr>
          <p:cNvPr id="19458" name="Прямоугольник 5"/>
          <p:cNvSpPr>
            <a:spLocks noChangeArrowheads="1"/>
          </p:cNvSpPr>
          <p:nvPr/>
        </p:nvSpPr>
        <p:spPr bwMode="auto">
          <a:xfrm>
            <a:off x="4427984" y="2060848"/>
            <a:ext cx="3815904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b="1" dirty="0" lang="uk-UA" sz="1800">
                <a:latin charset="0" pitchFamily="34" typeface="Century Gothic"/>
              </a:rPr>
              <a:t>    </a:t>
            </a:r>
            <a:r>
              <a:rPr b="1" dirty="0" lang="uk-UA" sz="2800">
                <a:latin charset="0" pitchFamily="66" typeface="Monotype Corsiva"/>
              </a:rPr>
              <a:t>Панівною філософською ідеєю культури XVIII ст. став Розум. </a:t>
            </a:r>
          </a:p>
          <a:p>
            <a:pPr algn="just"/>
            <a:r>
              <a:rPr b="1" dirty="0" lang="uk-UA" sz="2800">
                <a:latin charset="0" pitchFamily="66" typeface="Monotype Corsiva"/>
              </a:rPr>
              <a:t>    Філософи-раціоналісти були переконані, що природа упорядкована «розумно», тому може бути пізнана раціоналістичними засобами.</a:t>
            </a:r>
            <a:endParaRPr b="1" dirty="0" lang="ru-RU" sz="2800">
              <a:latin charset="0" pitchFamily="66" typeface="Monotype Corsiva"/>
            </a:endParaRPr>
          </a:p>
        </p:txBody>
      </p:sp>
      <p:pic>
        <p:nvPicPr>
          <p:cNvPr id="7" name="Picture 4"/>
          <p:cNvPicPr>
            <a:picLocks noChangeArrowheads="1" noChangeAspect="1"/>
          </p:cNvPicPr>
          <p:nvPr/>
        </p:nvPicPr>
        <p:blipFill>
          <a:blip cstate="print" r:embed="rId2"/>
          <a:stretch>
            <a:fillRect/>
          </a:stretch>
        </p:blipFill>
        <p:spPr bwMode="auto">
          <a:xfrm>
            <a:off x="214282" y="857232"/>
            <a:ext cx="4125000" cy="3214710"/>
          </a:xfrm>
          <a:prstGeom prst="roundRect">
            <a:avLst>
              <a:gd fmla="val 8594" name="adj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algn="bl" blurRad="12700" dir="5400000" dist="5000" endPos="28000" rotWithShape="0" stA="38000" sy="-100000"/>
          </a:effectLst>
        </p:spPr>
      </p:pic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Прямоугольник 2"/>
          <p:cNvSpPr>
            <a:spLocks noChangeArrowheads="1"/>
          </p:cNvSpPr>
          <p:nvPr/>
        </p:nvSpPr>
        <p:spPr bwMode="auto">
          <a:xfrm>
            <a:off x="4643438" y="0"/>
            <a:ext cx="35004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3200" b="1">
                <a:solidFill>
                  <a:schemeClr val="bg1"/>
                </a:solidFill>
                <a:latin typeface="Century Gothic" pitchFamily="34" charset="0"/>
              </a:rPr>
              <a:t>Вольтер</a:t>
            </a:r>
            <a:endParaRPr lang="ru-RU" sz="3200">
              <a:solidFill>
                <a:schemeClr val="bg1"/>
              </a:solidFill>
              <a:latin typeface="Century Gothic" pitchFamily="34" charset="0"/>
            </a:endParaRPr>
          </a:p>
        </p:txBody>
      </p:sp>
      <p:sp>
        <p:nvSpPr>
          <p:cNvPr id="20482" name="Прямоугольник 3"/>
          <p:cNvSpPr>
            <a:spLocks noChangeArrowheads="1"/>
          </p:cNvSpPr>
          <p:nvPr/>
        </p:nvSpPr>
        <p:spPr bwMode="auto">
          <a:xfrm>
            <a:off x="2928938" y="1000125"/>
            <a:ext cx="4572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uk-UA" sz="1800" b="1">
                <a:latin typeface="Arial Black" pitchFamily="34" charset="0"/>
              </a:rPr>
              <a:t> </a:t>
            </a:r>
            <a:endParaRPr lang="ru-RU" sz="1800">
              <a:latin typeface="Century Gothic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500042"/>
            <a:ext cx="2403342" cy="27146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4572000" y="4326020"/>
            <a:ext cx="2500330" cy="2036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Объект 5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642910" y="3214686"/>
            <a:ext cx="2428892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3240" y="4214818"/>
            <a:ext cx="1502620" cy="22163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72330" y="4143380"/>
            <a:ext cx="1500199" cy="23151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0488" name="Rectangle 1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0489" name="Rectangle 12"/>
          <p:cNvSpPr>
            <a:spLocks noGrp="1"/>
          </p:cNvSpPr>
          <p:nvPr>
            <p:ph type="body" sz="half" idx="4294967295"/>
          </p:nvPr>
        </p:nvSpPr>
        <p:spPr>
          <a:xfrm>
            <a:off x="1042988" y="2324100"/>
            <a:ext cx="3311525" cy="3508375"/>
          </a:xfrm>
        </p:spPr>
        <p:txBody>
          <a:bodyPr/>
          <a:lstStyle/>
          <a:p>
            <a:pPr eaLnBrk="1" hangingPunct="1"/>
            <a:endParaRPr lang="ru-RU" sz="2000" smtClean="0"/>
          </a:p>
        </p:txBody>
      </p:sp>
      <p:sp>
        <p:nvSpPr>
          <p:cNvPr id="20490" name="Rectangle 13"/>
          <p:cNvSpPr>
            <a:spLocks noGrp="1"/>
          </p:cNvSpPr>
          <p:nvPr>
            <p:ph type="body" sz="half" idx="4294967295"/>
          </p:nvPr>
        </p:nvSpPr>
        <p:spPr>
          <a:xfrm>
            <a:off x="2700338" y="549275"/>
            <a:ext cx="6264275" cy="3959225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uk-UA" sz="2800" b="1" i="1" smtClean="0">
                <a:solidFill>
                  <a:schemeClr val="tx1"/>
                </a:solidFill>
                <a:latin typeface="Monotype Corsiva" pitchFamily="66" charset="0"/>
              </a:rPr>
              <a:t>     Вольтер (Марі Франсуа Аруе) (1694 – 1778) – французький письменник, філософ</a:t>
            </a:r>
            <a:r>
              <a:rPr lang="ru-RU" sz="2800" b="1" i="1" smtClean="0">
                <a:solidFill>
                  <a:schemeClr val="tx1"/>
                </a:solidFill>
                <a:latin typeface="Monotype Corsiva" pitchFamily="66" charset="0"/>
              </a:rPr>
              <a:t>, прозаїк, сатирик, історик, публіцист. </a:t>
            </a:r>
            <a:r>
              <a:rPr lang="uk-UA" sz="2800" b="1" i="1" smtClean="0">
                <a:solidFill>
                  <a:schemeClr val="tx1"/>
                </a:solidFill>
                <a:latin typeface="Monotype Corsiva" pitchFamily="66" charset="0"/>
              </a:rPr>
              <a:t> </a:t>
            </a:r>
          </a:p>
          <a:p>
            <a:pPr eaLnBrk="1" hangingPunct="1">
              <a:buFont typeface="Wingdings 2" pitchFamily="18" charset="2"/>
              <a:buNone/>
            </a:pPr>
            <a:r>
              <a:rPr lang="uk-UA" sz="2800" b="1" i="1" smtClean="0">
                <a:solidFill>
                  <a:schemeClr val="tx1"/>
                </a:solidFill>
                <a:latin typeface="Monotype Corsiva" pitchFamily="66" charset="0"/>
              </a:rPr>
              <a:t>       Виступав за те, щоб освічені монархи здійснили реформи, забезпечили громадянам свободу слова, віросповідання, надали рівні права  всім підданим.</a:t>
            </a:r>
          </a:p>
          <a:p>
            <a:pPr eaLnBrk="1" hangingPunct="1"/>
            <a:endParaRPr lang="ru-RU" sz="2800" smtClean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Прямоугольник 6"/>
          <p:cNvSpPr>
            <a:spLocks noChangeArrowheads="1"/>
          </p:cNvSpPr>
          <p:nvPr/>
        </p:nvSpPr>
        <p:spPr bwMode="auto">
          <a:xfrm>
            <a:off x="4643438" y="0"/>
            <a:ext cx="35004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3200" b="1">
                <a:solidFill>
                  <a:schemeClr val="bg1"/>
                </a:solidFill>
                <a:latin typeface="Century Gothic" pitchFamily="34" charset="0"/>
              </a:rPr>
              <a:t>Руссо</a:t>
            </a:r>
            <a:endParaRPr lang="ru-RU" sz="3200">
              <a:solidFill>
                <a:schemeClr val="bg1"/>
              </a:solidFill>
              <a:latin typeface="Century Gothic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8429" y="3795715"/>
            <a:ext cx="1643074" cy="26456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4050" y="412751"/>
            <a:ext cx="2057399" cy="2857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32228" y="3795715"/>
            <a:ext cx="1703522" cy="26574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549246" y="3360736"/>
            <a:ext cx="2517493" cy="3167782"/>
          </a:xfrm>
          <a:prstGeom prst="rect">
            <a:avLst/>
          </a:prstGeom>
          <a:ln>
            <a:noFill/>
          </a:ln>
          <a:effectLst>
            <a:softEdge rad="112500"/>
          </a:effectLst>
          <a:extLst/>
        </p:spPr>
      </p:pic>
      <p:sp>
        <p:nvSpPr>
          <p:cNvPr id="21510" name="Rectangle 10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1511" name="Rectangle 11"/>
          <p:cNvSpPr>
            <a:spLocks noGrp="1"/>
          </p:cNvSpPr>
          <p:nvPr>
            <p:ph type="body" sz="half" idx="4294967295"/>
          </p:nvPr>
        </p:nvSpPr>
        <p:spPr>
          <a:xfrm>
            <a:off x="1042988" y="2324100"/>
            <a:ext cx="3311525" cy="3508375"/>
          </a:xfrm>
        </p:spPr>
        <p:txBody>
          <a:bodyPr/>
          <a:lstStyle/>
          <a:p>
            <a:pPr eaLnBrk="1" hangingPunct="1"/>
            <a:endParaRPr lang="ru-RU" sz="2000" smtClean="0"/>
          </a:p>
        </p:txBody>
      </p:sp>
      <p:sp>
        <p:nvSpPr>
          <p:cNvPr id="21512" name="Rectangle 12"/>
          <p:cNvSpPr>
            <a:spLocks noGrp="1"/>
          </p:cNvSpPr>
          <p:nvPr>
            <p:ph type="body" sz="half" idx="4294967295"/>
          </p:nvPr>
        </p:nvSpPr>
        <p:spPr>
          <a:xfrm>
            <a:off x="2843213" y="692150"/>
            <a:ext cx="5832475" cy="3508375"/>
          </a:xfrm>
        </p:spPr>
        <p:txBody>
          <a:bodyPr/>
          <a:lstStyle/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sz="2800" b="1" smtClean="0">
                <a:solidFill>
                  <a:schemeClr val="tx1"/>
                </a:solidFill>
                <a:latin typeface="Monotype Corsiva" pitchFamily="66" charset="0"/>
              </a:rPr>
              <a:t>Жан-Жак Руссо</a:t>
            </a:r>
            <a:r>
              <a:rPr lang="vi-VN" sz="2800" b="1" smtClean="0">
                <a:solidFill>
                  <a:schemeClr val="tx1"/>
                </a:solidFill>
                <a:latin typeface="Monotype Corsiva" pitchFamily="66" charset="0"/>
              </a:rPr>
              <a:t> (</a:t>
            </a:r>
            <a:r>
              <a:rPr lang="uk-UA" sz="2800" b="1" smtClean="0">
                <a:solidFill>
                  <a:schemeClr val="tx1"/>
                </a:solidFill>
                <a:latin typeface="Monotype Corsiva" pitchFamily="66" charset="0"/>
              </a:rPr>
              <a:t>1</a:t>
            </a:r>
            <a:r>
              <a:rPr lang="vi-VN" sz="2800" b="1" smtClean="0">
                <a:solidFill>
                  <a:schemeClr val="tx1"/>
                </a:solidFill>
                <a:latin typeface="Monotype Corsiva" pitchFamily="66" charset="0"/>
              </a:rPr>
              <a:t>712</a:t>
            </a:r>
            <a:r>
              <a:rPr lang="uk-UA" sz="2800" b="1" smtClean="0">
                <a:solidFill>
                  <a:schemeClr val="tx1"/>
                </a:solidFill>
                <a:latin typeface="Monotype Corsiva" pitchFamily="66" charset="0"/>
              </a:rPr>
              <a:t> –</a:t>
            </a:r>
            <a:r>
              <a:rPr lang="vi-VN" sz="2800" b="1" smtClean="0">
                <a:solidFill>
                  <a:schemeClr val="tx1"/>
                </a:solidFill>
                <a:latin typeface="Monotype Corsiva" pitchFamily="66" charset="0"/>
              </a:rPr>
              <a:t> 1778</a:t>
            </a:r>
            <a:r>
              <a:rPr lang="uk-UA" sz="2800" b="1" smtClean="0">
                <a:solidFill>
                  <a:schemeClr val="tx1"/>
                </a:solidFill>
                <a:latin typeface="Monotype Corsiva" pitchFamily="66" charset="0"/>
              </a:rPr>
              <a:t>) – </a:t>
            </a:r>
            <a:r>
              <a:rPr lang="vi-VN" sz="2800" b="1" smtClean="0">
                <a:solidFill>
                  <a:schemeClr val="tx1"/>
                </a:solidFill>
                <a:latin typeface="Monotype Corsiva" pitchFamily="66" charset="0"/>
              </a:rPr>
              <a:t>французький філософ-просвітник, письменник, композитор.</a:t>
            </a:r>
            <a:r>
              <a:rPr lang="ru-RU" sz="2800" b="1" smtClean="0">
                <a:solidFill>
                  <a:schemeClr val="tx1"/>
                </a:solidFill>
                <a:latin typeface="Monotype Corsiva" pitchFamily="66" charset="0"/>
              </a:rPr>
              <a:t> </a:t>
            </a:r>
          </a:p>
          <a:p>
            <a:pPr algn="just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uk-UA" sz="2800" b="1" smtClean="0">
                <a:solidFill>
                  <a:schemeClr val="tx1"/>
                </a:solidFill>
                <a:latin typeface="Monotype Corsiva" pitchFamily="66" charset="0"/>
              </a:rPr>
              <a:t>Був противником пригноблення людини людиною. Прагнув викорінити майнову нерівність. Руссо був виразником ідеї свободи і рівності людини й народів.</a:t>
            </a:r>
            <a:endParaRPr lang="ru-RU" sz="2800" b="1" smtClean="0">
              <a:solidFill>
                <a:schemeClr val="tx1"/>
              </a:solidFill>
              <a:latin typeface="Monotype Corsiva" pitchFamily="66" charset="0"/>
            </a:endParaRPr>
          </a:p>
          <a:p>
            <a:pPr eaLnBrk="1" hangingPunct="1">
              <a:buFont typeface="Wingdings 2" pitchFamily="18" charset="2"/>
              <a:buNone/>
            </a:pPr>
            <a:endParaRPr lang="ru-RU" sz="2800" smtClean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Прямоугольник 2"/>
          <p:cNvSpPr>
            <a:spLocks noChangeArrowheads="1"/>
          </p:cNvSpPr>
          <p:nvPr/>
        </p:nvSpPr>
        <p:spPr bwMode="auto">
          <a:xfrm>
            <a:off x="2987824" y="482580"/>
            <a:ext cx="5572125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endParaRPr lang="uk-UA" sz="1800" b="1" dirty="0">
              <a:latin typeface="Century Gothic" pitchFamily="34" charset="0"/>
            </a:endParaRPr>
          </a:p>
          <a:p>
            <a:pPr algn="just"/>
            <a:r>
              <a:rPr lang="ru-RU" sz="2400" b="1" i="1" dirty="0" err="1">
                <a:latin typeface="Monotype Corsiva" pitchFamily="66" charset="0"/>
              </a:rPr>
              <a:t>Дені</a:t>
            </a:r>
            <a:r>
              <a:rPr lang="ru-RU" sz="2400" b="1" i="1" dirty="0">
                <a:latin typeface="Monotype Corsiva" pitchFamily="66" charset="0"/>
              </a:rPr>
              <a:t> </a:t>
            </a:r>
            <a:r>
              <a:rPr lang="ru-RU" sz="2400" b="1" i="1" dirty="0" err="1">
                <a:latin typeface="Monotype Corsiva" pitchFamily="66" charset="0"/>
              </a:rPr>
              <a:t>Дідро</a:t>
            </a:r>
            <a:r>
              <a:rPr lang="uk-UA" sz="2400" b="1" i="1" dirty="0">
                <a:latin typeface="Monotype Corsiva" pitchFamily="66" charset="0"/>
              </a:rPr>
              <a:t> </a:t>
            </a:r>
            <a:r>
              <a:rPr lang="vi-VN" sz="2400" b="1" i="1" dirty="0">
                <a:latin typeface="Monotype Corsiva" pitchFamily="66" charset="0"/>
              </a:rPr>
              <a:t>(1713</a:t>
            </a:r>
            <a:r>
              <a:rPr lang="uk-UA" sz="2400" b="1" i="1" dirty="0">
                <a:latin typeface="Monotype Corsiva" pitchFamily="66" charset="0"/>
              </a:rPr>
              <a:t> –</a:t>
            </a:r>
            <a:r>
              <a:rPr lang="vi-VN" sz="2400" b="1" i="1" dirty="0">
                <a:latin typeface="Monotype Corsiva" pitchFamily="66" charset="0"/>
              </a:rPr>
              <a:t> 1784) </a:t>
            </a:r>
            <a:r>
              <a:rPr lang="uk-UA" sz="2400" b="1" i="1" dirty="0">
                <a:latin typeface="Monotype Corsiva" pitchFamily="66" charset="0"/>
              </a:rPr>
              <a:t>–</a:t>
            </a:r>
            <a:r>
              <a:rPr lang="vi-VN" sz="2400" b="1" i="1" dirty="0">
                <a:latin typeface="Monotype Corsiva" pitchFamily="66" charset="0"/>
              </a:rPr>
              <a:t> французький філософ та енциклопедист епохи Просвітництва.</a:t>
            </a:r>
            <a:endParaRPr lang="uk-UA" sz="2400" b="1" i="1" dirty="0">
              <a:latin typeface="Monotype Corsiva" pitchFamily="66" charset="0"/>
            </a:endParaRPr>
          </a:p>
          <a:p>
            <a:pPr algn="just"/>
            <a:endParaRPr lang="uk-UA" sz="2400" b="1" i="1" dirty="0">
              <a:latin typeface="Monotype Corsiva" pitchFamily="66" charset="0"/>
            </a:endParaRPr>
          </a:p>
          <a:p>
            <a:pPr algn="just"/>
            <a:r>
              <a:rPr lang="uk-UA" sz="2400" b="1" i="1" dirty="0">
                <a:latin typeface="Monotype Corsiva" pitchFamily="66" charset="0"/>
              </a:rPr>
              <a:t>   Енциклопедія не тільки фіксувала наукові і технічні досягнення, але  і пропагувала ідеї свободи, рівності, братерства, всемогутності розуму.</a:t>
            </a:r>
            <a:endParaRPr lang="vi-VN" sz="2400" b="1" i="1" dirty="0">
              <a:latin typeface="Monotype Corsiva" pitchFamily="66" charset="0"/>
            </a:endParaRPr>
          </a:p>
        </p:txBody>
      </p:sp>
      <p:pic>
        <p:nvPicPr>
          <p:cNvPr id="29704" name="Picture 8" descr="Файл:Louis-Michel van Loo 001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148" y="482580"/>
            <a:ext cx="2071702" cy="25722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2531" name="Прямоугольник 9"/>
          <p:cNvSpPr>
            <a:spLocks noChangeArrowheads="1"/>
          </p:cNvSpPr>
          <p:nvPr/>
        </p:nvSpPr>
        <p:spPr bwMode="auto">
          <a:xfrm>
            <a:off x="4643438" y="0"/>
            <a:ext cx="350043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uk-UA" sz="2400" b="1" dirty="0">
                <a:solidFill>
                  <a:schemeClr val="bg1"/>
                </a:solidFill>
                <a:latin typeface="Century Gothic" pitchFamily="34" charset="0"/>
              </a:rPr>
              <a:t>Дідро </a:t>
            </a:r>
          </a:p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29698" name="Picture 2" descr="http://www.fmclass.ru/pic/4833e5e302c64/pic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6561" y="3435329"/>
            <a:ext cx="2000264" cy="246675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43261" y="3721080"/>
            <a:ext cx="1905002" cy="23812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752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51549" y="3720791"/>
            <a:ext cx="1857388" cy="25997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ін">
  <a:themeElements>
    <a:clrScheme name="Інше 2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000000"/>
      </a:hlink>
      <a:folHlink>
        <a:srgbClr val="4A6300"/>
      </a:folHlink>
    </a:clrScheme>
    <a:fontScheme name="Ості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і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386</TotalTime>
  <Words>536</Words>
  <Application>Microsoft Office PowerPoint</Application>
  <PresentationFormat>Экран (4:3)</PresentationFormat>
  <Paragraphs>85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2" baseType="lpstr">
      <vt:lpstr>Arial</vt:lpstr>
      <vt:lpstr>Monotype Corsiva</vt:lpstr>
      <vt:lpstr>Batang</vt:lpstr>
      <vt:lpstr>Century Gothic</vt:lpstr>
      <vt:lpstr>Wingdings 2</vt:lpstr>
      <vt:lpstr>Wingdings</vt:lpstr>
      <vt:lpstr>Times New Roman</vt:lpstr>
      <vt:lpstr>Arial Black</vt:lpstr>
      <vt:lpstr>Остін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Презентація PowerPoint</dc:title>
  <dc:creator>Користувач</dc:creator>
  <cp:lastModifiedBy>Ярослав</cp:lastModifiedBy>
  <cp:revision>10</cp:revision>
  <dcterms:created xsi:type="dcterms:W3CDTF">2012-03-01T07:58:55Z</dcterms:created>
  <dcterms:modified xsi:type="dcterms:W3CDTF">2013-06-06T20:10:56Z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908473</vt:lpwstr>
  </property>
  <property fmtid="{D5CDD505-2E9C-101B-9397-08002B2CF9AE}" name="NXPowerLiteVersion" pid="3">
    <vt:lpwstr>D4.1.4</vt:lpwstr>
  </property>
</Properties>
</file>