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8" r:id="rId3"/>
    <p:sldId id="291" r:id="rId4"/>
    <p:sldId id="282" r:id="rId5"/>
    <p:sldId id="299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 autoAdjust="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4667150-943C-4C3A-8A30-4C12E2A6E1DA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DE1160C-499E-405C-859E-E31986B0EB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36BDA49-E28D-43FA-93E3-99B6C8C55BB4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DDA1E-9917-4408-82F7-D0E3E15BCDF1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FAB08-B79A-4F22-954D-4F8225047D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281BE-87B8-4E80-B95F-094B4854F86C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44DF3-1BC1-44A2-BBF9-908B05E222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544AA-43A3-4A9E-AF63-97C39407236B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B9DE9-F079-4B77-A56D-892BD00A3A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FB593-EA05-44C9-801C-1B7F5252BE46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CFF67-0A4E-4289-B090-3993EE2AD1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233BA-F8F4-4745-92BE-87BD8BA0D427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1609E-37F9-40A8-A51D-E25BCC67E4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93828-93F0-4B74-9CC2-5F1D18BCC4E6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A1F7A-A382-472A-A017-05CF3F883E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1AA3C-5522-4805-AE2C-40A6E18D8E6D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88B85-EFBF-4683-BD5B-BC9F5B96BE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2FD31-9918-4B30-AFC4-D05EE0C53551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F0D70-D369-46E7-999E-77E9527B9A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F9324-94C4-45B9-ADB0-008BCF692BDD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148E0-554B-4B2F-9C38-CCEA3ECF82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3A7BE-C2FF-4BD9-BBCA-08C1FB573632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0CAD6-FAFB-4647-8DE7-FF390B9C5F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1A815-9807-4FF8-82D3-9CA852569C2E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C6BCB-0977-4017-A23B-200C547106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0E2053A-FA0D-4385-9338-313072A3EE54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A817631-F728-4E55-AB9E-B2E3CCCC87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6" descr="D:\mygeography\Презентации\Канада\flag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3071810"/>
            <a:ext cx="5000625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Рисунок 8" descr="Grizzlybears_ChrisServheenUSFW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2643188"/>
            <a:ext cx="2519362" cy="168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Содержимое 5" descr="HorseshoefromSkylon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357188"/>
            <a:ext cx="2519362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7" descr="D:\mygeography\Презентации\Канада\vancouve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" y="4643438"/>
            <a:ext cx="2519363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247231" y="1428736"/>
            <a:ext cx="325372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solidFill>
                  <a:srgbClr val="002060"/>
                </a:solidFill>
              </a:rPr>
              <a:t>Канада</a:t>
            </a:r>
            <a:r>
              <a:rPr lang="uk-UA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214313"/>
            <a:ext cx="8258175" cy="58261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err="1" smtClean="0">
                <a:solidFill>
                  <a:schemeClr val="accent1">
                    <a:lumMod val="75000"/>
                  </a:schemeClr>
                </a:solidFill>
              </a:rPr>
              <a:t>Загальні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ru-RU" sz="3200" dirty="0" err="1" smtClean="0">
                <a:solidFill>
                  <a:schemeClr val="accent1">
                    <a:lumMod val="75000"/>
                  </a:schemeClr>
                </a:solidFill>
              </a:rPr>
              <a:t>відомості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5750" y="857250"/>
            <a:ext cx="8501063" cy="33855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b="1" dirty="0" smtClean="0">
              <a:latin typeface="+mn-lt"/>
            </a:endParaRPr>
          </a:p>
          <a:p>
            <a:pPr>
              <a:defRPr/>
            </a:pPr>
            <a:endParaRPr lang="ru-RU" b="1" dirty="0" smtClean="0">
              <a:latin typeface="+mn-lt"/>
            </a:endParaRPr>
          </a:p>
          <a:p>
            <a:pPr>
              <a:defRPr/>
            </a:pPr>
            <a:r>
              <a:rPr lang="ru-RU" sz="2000" b="1" dirty="0" err="1" smtClean="0">
                <a:solidFill>
                  <a:srgbClr val="002060"/>
                </a:solidFill>
                <a:latin typeface="+mn-lt"/>
              </a:rPr>
              <a:t>Омивається</a:t>
            </a:r>
            <a:r>
              <a:rPr lang="ru-RU" sz="2000" b="1" dirty="0" smtClean="0">
                <a:latin typeface="+mn-lt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+mn-lt"/>
              </a:rPr>
              <a:t>Атлантичним</a:t>
            </a:r>
            <a:r>
              <a:rPr lang="ru-RU" sz="2000" dirty="0">
                <a:solidFill>
                  <a:srgbClr val="0070C0"/>
                </a:solidFill>
                <a:latin typeface="+mn-lt"/>
              </a:rPr>
              <a:t>, Тихим та </a:t>
            </a:r>
            <a:r>
              <a:rPr lang="ru-RU" sz="2000" dirty="0" err="1">
                <a:solidFill>
                  <a:srgbClr val="0070C0"/>
                </a:solidFill>
                <a:latin typeface="+mn-lt"/>
              </a:rPr>
              <a:t>Північним</a:t>
            </a:r>
            <a:r>
              <a:rPr lang="ru-RU" sz="2000" dirty="0">
                <a:solidFill>
                  <a:srgbClr val="0070C0"/>
                </a:solidFill>
                <a:latin typeface="+mn-lt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+mn-lt"/>
              </a:rPr>
              <a:t>Льодовитим</a:t>
            </a:r>
            <a:r>
              <a:rPr lang="ru-RU" sz="2000" dirty="0">
                <a:solidFill>
                  <a:srgbClr val="0070C0"/>
                </a:solidFill>
                <a:latin typeface="+mn-lt"/>
              </a:rPr>
              <a:t> океанами.</a:t>
            </a:r>
          </a:p>
          <a:p>
            <a:pPr>
              <a:defRPr/>
            </a:pPr>
            <a:r>
              <a:rPr lang="ru-RU" sz="2000" dirty="0" err="1">
                <a:solidFill>
                  <a:srgbClr val="0070C0"/>
                </a:solidFill>
                <a:latin typeface="+mn-lt"/>
              </a:rPr>
              <a:t>Межує</a:t>
            </a:r>
            <a:r>
              <a:rPr lang="ru-RU" sz="2000" dirty="0">
                <a:solidFill>
                  <a:srgbClr val="0070C0"/>
                </a:solidFill>
                <a:latin typeface="+mn-lt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+mn-lt"/>
              </a:rPr>
              <a:t>з</a:t>
            </a:r>
            <a:r>
              <a:rPr lang="ru-RU" sz="2000" dirty="0">
                <a:solidFill>
                  <a:srgbClr val="0070C0"/>
                </a:solidFill>
                <a:latin typeface="+mn-lt"/>
              </a:rPr>
              <a:t> США, </a:t>
            </a:r>
            <a:r>
              <a:rPr lang="ru-RU" sz="2000" dirty="0" err="1">
                <a:solidFill>
                  <a:srgbClr val="0070C0"/>
                </a:solidFill>
                <a:latin typeface="+mn-lt"/>
              </a:rPr>
              <a:t>Данією</a:t>
            </a:r>
            <a:r>
              <a:rPr lang="ru-RU" sz="2000" dirty="0">
                <a:solidFill>
                  <a:srgbClr val="0070C0"/>
                </a:solidFill>
                <a:latin typeface="+mn-lt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+mn-lt"/>
              </a:rPr>
              <a:t>і</a:t>
            </a:r>
            <a:r>
              <a:rPr lang="ru-RU" sz="2000" dirty="0">
                <a:solidFill>
                  <a:srgbClr val="0070C0"/>
                </a:solidFill>
                <a:latin typeface="+mn-lt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+mn-lt"/>
              </a:rPr>
              <a:t>Францією</a:t>
            </a:r>
            <a:r>
              <a:rPr lang="ru-RU" sz="2000" dirty="0">
                <a:solidFill>
                  <a:srgbClr val="0070C0"/>
                </a:solidFill>
                <a:latin typeface="+mn-lt"/>
              </a:rPr>
              <a:t>.</a:t>
            </a:r>
          </a:p>
          <a:p>
            <a:pPr>
              <a:defRPr/>
            </a:pPr>
            <a:r>
              <a:rPr lang="ru-RU" sz="2000" b="1" dirty="0" err="1" smtClean="0">
                <a:solidFill>
                  <a:srgbClr val="002060"/>
                </a:solidFill>
                <a:latin typeface="+mn-lt"/>
              </a:rPr>
              <a:t>Населення</a:t>
            </a:r>
            <a:r>
              <a:rPr lang="ru-RU" sz="2000" dirty="0" smtClean="0">
                <a:solidFill>
                  <a:srgbClr val="0070C0"/>
                </a:solidFill>
                <a:latin typeface="+mn-lt"/>
              </a:rPr>
              <a:t>— </a:t>
            </a:r>
            <a:r>
              <a:rPr lang="ru-RU" sz="2000" dirty="0">
                <a:solidFill>
                  <a:srgbClr val="0070C0"/>
                </a:solidFill>
                <a:latin typeface="+mn-lt"/>
              </a:rPr>
              <a:t>34 млн. </a:t>
            </a:r>
            <a:r>
              <a:rPr lang="ru-RU" sz="2000" dirty="0" err="1" smtClean="0">
                <a:solidFill>
                  <a:srgbClr val="0070C0"/>
                </a:solidFill>
                <a:latin typeface="+mn-lt"/>
              </a:rPr>
              <a:t>чоловік</a:t>
            </a:r>
            <a:r>
              <a:rPr lang="ru-RU" sz="2000" dirty="0" smtClean="0">
                <a:solidFill>
                  <a:srgbClr val="0070C0"/>
                </a:solidFill>
                <a:latin typeface="+mn-lt"/>
              </a:rPr>
              <a:t> </a:t>
            </a:r>
            <a:r>
              <a:rPr lang="ru-RU" sz="2000" dirty="0">
                <a:latin typeface="+mn-lt"/>
              </a:rPr>
              <a:t/>
            </a:r>
            <a:br>
              <a:rPr lang="ru-RU" sz="2000" dirty="0">
                <a:latin typeface="+mn-lt"/>
              </a:rPr>
            </a:br>
            <a:r>
              <a:rPr lang="ru-RU" sz="2000" b="1" dirty="0" err="1" smtClean="0">
                <a:solidFill>
                  <a:srgbClr val="002060"/>
                </a:solidFill>
                <a:latin typeface="+mn-lt"/>
              </a:rPr>
              <a:t>Столиця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— </a:t>
            </a:r>
            <a:r>
              <a:rPr lang="ru-RU" sz="2000" dirty="0" smtClean="0">
                <a:solidFill>
                  <a:srgbClr val="00B0F0"/>
                </a:solidFill>
                <a:latin typeface="+mn-lt"/>
              </a:rPr>
              <a:t>Оттава. </a:t>
            </a:r>
          </a:p>
          <a:p>
            <a:pPr>
              <a:defRPr/>
            </a:pPr>
            <a:endParaRPr lang="ru-RU" sz="2000" b="1" i="1" dirty="0" smtClean="0">
              <a:latin typeface="+mn-lt"/>
            </a:endParaRPr>
          </a:p>
          <a:p>
            <a:pPr>
              <a:defRPr/>
            </a:pPr>
            <a:endParaRPr lang="ru-RU" sz="2000" b="1" i="1" dirty="0" smtClean="0">
              <a:latin typeface="+mn-lt"/>
            </a:endParaRPr>
          </a:p>
          <a:p>
            <a:pPr>
              <a:defRPr/>
            </a:pPr>
            <a:r>
              <a:rPr lang="ru-RU" sz="2000" b="1" i="1" dirty="0" smtClean="0">
                <a:latin typeface="+mn-lt"/>
              </a:rPr>
              <a:t>Є </a:t>
            </a:r>
            <a:r>
              <a:rPr lang="ru-RU" sz="2000" b="1" i="1" dirty="0">
                <a:latin typeface="+mn-lt"/>
              </a:rPr>
              <a:t>федеративною державою, </a:t>
            </a:r>
            <a:r>
              <a:rPr lang="ru-RU" sz="2000" b="1" i="1" dirty="0" err="1">
                <a:latin typeface="+mn-lt"/>
              </a:rPr>
              <a:t>що</a:t>
            </a:r>
            <a:r>
              <a:rPr lang="ru-RU" sz="2000" b="1" i="1" dirty="0">
                <a:latin typeface="+mn-lt"/>
              </a:rPr>
              <a:t> </a:t>
            </a:r>
            <a:r>
              <a:rPr lang="ru-RU" sz="2000" b="1" i="1" dirty="0" err="1">
                <a:latin typeface="+mn-lt"/>
              </a:rPr>
              <a:t>складається</a:t>
            </a:r>
            <a:r>
              <a:rPr lang="ru-RU" sz="2000" b="1" i="1" dirty="0">
                <a:latin typeface="+mn-lt"/>
              </a:rPr>
              <a:t> </a:t>
            </a:r>
            <a:r>
              <a:rPr lang="ru-RU" sz="2000" b="1" i="1" dirty="0" err="1">
                <a:latin typeface="+mn-lt"/>
              </a:rPr>
              <a:t>з</a:t>
            </a:r>
            <a:r>
              <a:rPr lang="ru-RU" sz="2000" b="1" i="1" dirty="0">
                <a:latin typeface="+mn-lt"/>
              </a:rPr>
              <a:t> 10 </a:t>
            </a:r>
            <a:r>
              <a:rPr lang="ru-RU" sz="2000" b="1" i="1" dirty="0" err="1">
                <a:latin typeface="+mn-lt"/>
              </a:rPr>
              <a:t>провінцій</a:t>
            </a:r>
            <a:r>
              <a:rPr lang="ru-RU" sz="2000" b="1" i="1" dirty="0">
                <a:latin typeface="+mn-lt"/>
              </a:rPr>
              <a:t> </a:t>
            </a:r>
            <a:r>
              <a:rPr lang="ru-RU" sz="2000" b="1" i="1" dirty="0" err="1">
                <a:latin typeface="+mn-lt"/>
              </a:rPr>
              <a:t>і</a:t>
            </a:r>
            <a:r>
              <a:rPr lang="ru-RU" sz="2000" b="1" i="1" dirty="0">
                <a:latin typeface="+mn-lt"/>
              </a:rPr>
              <a:t> 3 </a:t>
            </a:r>
            <a:r>
              <a:rPr lang="ru-RU" sz="2000" b="1" i="1" dirty="0" err="1">
                <a:latin typeface="+mn-lt"/>
              </a:rPr>
              <a:t>територій</a:t>
            </a:r>
            <a:r>
              <a:rPr lang="ru-RU" sz="2000" b="1" i="1" dirty="0" smtClean="0">
                <a:latin typeface="+mn-lt"/>
              </a:rPr>
              <a:t>.</a:t>
            </a:r>
          </a:p>
          <a:p>
            <a:pPr>
              <a:defRPr/>
            </a:pPr>
            <a:endParaRPr lang="ru-RU" b="1" i="1" dirty="0"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571744"/>
            <a:ext cx="657228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 smtClean="0">
                <a:solidFill>
                  <a:srgbClr val="002060"/>
                </a:solidFill>
              </a:rPr>
              <a:t>Офіційні</a:t>
            </a:r>
            <a:r>
              <a:rPr lang="ru-RU" sz="1600" b="1" dirty="0" smtClean="0">
                <a:solidFill>
                  <a:srgbClr val="002060"/>
                </a:solidFill>
              </a:rPr>
              <a:t> </a:t>
            </a:r>
            <a:r>
              <a:rPr lang="ru-RU" sz="1600" b="1" dirty="0" err="1" smtClean="0">
                <a:solidFill>
                  <a:srgbClr val="002060"/>
                </a:solidFill>
              </a:rPr>
              <a:t>мови</a:t>
            </a:r>
            <a:r>
              <a:rPr lang="ru-RU" sz="1600" b="1" dirty="0" smtClean="0">
                <a:solidFill>
                  <a:srgbClr val="002060"/>
                </a:solidFill>
              </a:rPr>
              <a:t>: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англійська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і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французька</a:t>
            </a:r>
            <a:r>
              <a:rPr lang="ru-RU" sz="1600" dirty="0" smtClean="0">
                <a:solidFill>
                  <a:srgbClr val="0070C0"/>
                </a:solidFill>
              </a:rPr>
              <a:t>. </a:t>
            </a:r>
          </a:p>
          <a:p>
            <a:r>
              <a:rPr lang="ru-RU" sz="1600" b="1" dirty="0" smtClean="0"/>
              <a:t> </a:t>
            </a:r>
            <a:endParaRPr lang="ru-RU" sz="1600" dirty="0"/>
          </a:p>
        </p:txBody>
      </p:sp>
      <p:pic>
        <p:nvPicPr>
          <p:cNvPr id="6" name="Рисунок 5" descr="images 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3929066"/>
            <a:ext cx="7000924" cy="2714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58175" cy="58261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err="1" smtClean="0">
                <a:solidFill>
                  <a:schemeClr val="accent1">
                    <a:lumMod val="75000"/>
                  </a:schemeClr>
                </a:solidFill>
              </a:rPr>
              <a:t>Річки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1">
                    <a:lumMod val="75000"/>
                  </a:schemeClr>
                </a:solidFill>
              </a:rPr>
              <a:t>і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  озера</a:t>
            </a:r>
            <a:endParaRPr lang="ru-RU" sz="3200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714356"/>
            <a:ext cx="8429625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dirty="0" smtClean="0">
              <a:latin typeface="+mn-lt"/>
            </a:endParaRPr>
          </a:p>
          <a:p>
            <a:pPr>
              <a:defRPr/>
            </a:pPr>
            <a:endParaRPr lang="ru-RU" dirty="0">
              <a:latin typeface="+mn-lt"/>
            </a:endParaRPr>
          </a:p>
          <a:p>
            <a:pPr>
              <a:defRPr/>
            </a:pPr>
            <a:endParaRPr lang="ru-RU" dirty="0" smtClean="0">
              <a:latin typeface="+mn-lt"/>
            </a:endParaRPr>
          </a:p>
          <a:p>
            <a:pPr>
              <a:defRPr/>
            </a:pPr>
            <a:endParaRPr lang="ru-RU" dirty="0">
              <a:latin typeface="+mn-lt"/>
            </a:endParaRPr>
          </a:p>
          <a:p>
            <a:pPr>
              <a:defRPr/>
            </a:pPr>
            <a:endParaRPr lang="ru-RU" dirty="0" smtClean="0">
              <a:latin typeface="+mn-lt"/>
            </a:endParaRPr>
          </a:p>
          <a:p>
            <a:pPr>
              <a:defRPr/>
            </a:pPr>
            <a:endParaRPr lang="ru-RU" dirty="0" smtClean="0">
              <a:latin typeface="+mn-lt"/>
            </a:endParaRPr>
          </a:p>
        </p:txBody>
      </p:sp>
      <p:pic>
        <p:nvPicPr>
          <p:cNvPr id="6149" name="Picture 5" descr="D:\mygeography\Презентации\Канада\riv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8" y="3786188"/>
            <a:ext cx="3600450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D:\mygeography\Презентации\Канада\ozer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" y="3800475"/>
            <a:ext cx="3600450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85720" y="785794"/>
            <a:ext cx="821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 </a:t>
            </a:r>
            <a:r>
              <a:rPr lang="ru-RU" dirty="0" err="1" smtClean="0"/>
              <a:t>Канаді</a:t>
            </a:r>
            <a:r>
              <a:rPr lang="ru-RU" dirty="0" smtClean="0"/>
              <a:t> </a:t>
            </a:r>
            <a:r>
              <a:rPr lang="ru-RU" dirty="0" err="1" smtClean="0"/>
              <a:t>більше</a:t>
            </a:r>
            <a:r>
              <a:rPr lang="ru-RU" dirty="0" smtClean="0"/>
              <a:t> озер, </a:t>
            </a:r>
            <a:r>
              <a:rPr lang="ru-RU" dirty="0" err="1" smtClean="0"/>
              <a:t>ніж</a:t>
            </a:r>
            <a:r>
              <a:rPr lang="ru-RU" dirty="0" smtClean="0"/>
              <a:t> в </a:t>
            </a:r>
            <a:r>
              <a:rPr lang="ru-RU" dirty="0" err="1" smtClean="0"/>
              <a:t>будь-якій</a:t>
            </a:r>
            <a:r>
              <a:rPr lang="ru-RU" dirty="0" smtClean="0"/>
              <a:t> </a:t>
            </a:r>
            <a:r>
              <a:rPr lang="ru-RU" dirty="0" err="1" smtClean="0"/>
              <a:t>іншій</a:t>
            </a:r>
            <a:r>
              <a:rPr lang="ru-RU" dirty="0" smtClean="0"/>
              <a:t> </a:t>
            </a:r>
            <a:r>
              <a:rPr lang="ru-RU" dirty="0" err="1" smtClean="0"/>
              <a:t>країні</a:t>
            </a:r>
            <a:r>
              <a:rPr lang="ru-RU" dirty="0" smtClean="0"/>
              <a:t> </a:t>
            </a:r>
            <a:r>
              <a:rPr lang="ru-RU" dirty="0" err="1" smtClean="0"/>
              <a:t>світу</a:t>
            </a:r>
            <a:r>
              <a:rPr lang="ru-RU" dirty="0" smtClean="0"/>
              <a:t>, вона </a:t>
            </a:r>
            <a:r>
              <a:rPr lang="ru-RU" dirty="0" err="1" smtClean="0"/>
              <a:t>володіє</a:t>
            </a:r>
            <a:r>
              <a:rPr lang="ru-RU" dirty="0" smtClean="0"/>
              <a:t> </a:t>
            </a:r>
            <a:r>
              <a:rPr lang="ru-RU" dirty="0" err="1" smtClean="0"/>
              <a:t>значним</a:t>
            </a:r>
            <a:r>
              <a:rPr lang="ru-RU" dirty="0" smtClean="0"/>
              <a:t> запасом </a:t>
            </a:r>
            <a:r>
              <a:rPr lang="ru-RU" dirty="0" err="1" smtClean="0"/>
              <a:t>прісної</a:t>
            </a:r>
            <a:r>
              <a:rPr lang="ru-RU" dirty="0" smtClean="0"/>
              <a:t> води.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1428736"/>
            <a:ext cx="7715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 </a:t>
            </a:r>
            <a:r>
              <a:rPr lang="ru-RU" dirty="0" err="1" smtClean="0"/>
              <a:t>сході</a:t>
            </a:r>
            <a:r>
              <a:rPr lang="ru-RU" dirty="0" smtClean="0"/>
              <a:t> </a:t>
            </a:r>
            <a:r>
              <a:rPr lang="ru-RU" dirty="0" err="1" smtClean="0"/>
              <a:t>Канади</a:t>
            </a:r>
            <a:r>
              <a:rPr lang="ru-RU" dirty="0" smtClean="0"/>
              <a:t> </a:t>
            </a:r>
            <a:r>
              <a:rPr lang="ru-RU" dirty="0" err="1" smtClean="0"/>
              <a:t>річка</a:t>
            </a:r>
            <a:r>
              <a:rPr lang="ru-RU" dirty="0" smtClean="0"/>
              <a:t> Св. </a:t>
            </a:r>
            <a:r>
              <a:rPr lang="ru-RU" dirty="0" err="1" smtClean="0"/>
              <a:t>Лаврентія</a:t>
            </a:r>
            <a:r>
              <a:rPr lang="ru-RU" dirty="0" smtClean="0"/>
              <a:t> </a:t>
            </a:r>
            <a:r>
              <a:rPr lang="ru-RU" dirty="0" err="1" smtClean="0"/>
              <a:t>впадає</a:t>
            </a:r>
            <a:r>
              <a:rPr lang="ru-RU" dirty="0" smtClean="0"/>
              <a:t> в затоку Св. </a:t>
            </a:r>
            <a:r>
              <a:rPr lang="ru-RU" dirty="0" err="1" smtClean="0"/>
              <a:t>Лаврентія</a:t>
            </a:r>
            <a:r>
              <a:rPr lang="ru-RU" dirty="0" smtClean="0"/>
              <a:t>, </a:t>
            </a:r>
            <a:r>
              <a:rPr lang="ru-RU" dirty="0" err="1" smtClean="0"/>
              <a:t>маючи</a:t>
            </a:r>
            <a:r>
              <a:rPr lang="ru-RU" dirty="0" smtClean="0"/>
              <a:t> </a:t>
            </a:r>
            <a:r>
              <a:rPr lang="ru-RU" dirty="0" err="1" smtClean="0"/>
              <a:t>найбільше</a:t>
            </a:r>
            <a:r>
              <a:rPr lang="ru-RU" dirty="0" smtClean="0"/>
              <a:t> гирло в </a:t>
            </a:r>
            <a:r>
              <a:rPr lang="ru-RU" dirty="0" err="1" smtClean="0"/>
              <a:t>світі</a:t>
            </a:r>
            <a:r>
              <a:rPr lang="ru-RU" dirty="0" smtClean="0"/>
              <a:t>, де </a:t>
            </a:r>
            <a:r>
              <a:rPr lang="ru-RU" dirty="0" err="1" smtClean="0"/>
              <a:t>знаходиться</a:t>
            </a:r>
            <a:r>
              <a:rPr lang="ru-RU" dirty="0" smtClean="0"/>
              <a:t> </a:t>
            </a:r>
            <a:r>
              <a:rPr lang="ru-RU" dirty="0" err="1" smtClean="0"/>
              <a:t>острів</a:t>
            </a:r>
            <a:r>
              <a:rPr lang="ru-RU" dirty="0" smtClean="0"/>
              <a:t> Ньюфаундленд.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2214554"/>
            <a:ext cx="78581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 </a:t>
            </a:r>
            <a:r>
              <a:rPr lang="ru-RU" dirty="0" err="1" smtClean="0"/>
              <a:t>північ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60-ї </a:t>
            </a:r>
            <a:r>
              <a:rPr lang="ru-RU" dirty="0" err="1" smtClean="0"/>
              <a:t>паралелі</a:t>
            </a:r>
            <a:r>
              <a:rPr lang="ru-RU" dirty="0" smtClean="0"/>
              <a:t> </a:t>
            </a:r>
            <a:r>
              <a:rPr lang="ru-RU" dirty="0" err="1" smtClean="0"/>
              <a:t>розташовані</a:t>
            </a:r>
            <a:r>
              <a:rPr lang="ru-RU" dirty="0" smtClean="0"/>
              <a:t> </a:t>
            </a:r>
            <a:r>
              <a:rPr lang="ru-RU" dirty="0" err="1" smtClean="0"/>
              <a:t>численні</a:t>
            </a:r>
            <a:r>
              <a:rPr lang="ru-RU" dirty="0" smtClean="0"/>
              <a:t> озера (</a:t>
            </a:r>
            <a:r>
              <a:rPr lang="ru-RU" dirty="0" err="1" smtClean="0"/>
              <a:t>найбільші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яких</a:t>
            </a:r>
            <a:r>
              <a:rPr lang="ru-RU" dirty="0" smtClean="0"/>
              <a:t> </a:t>
            </a:r>
            <a:r>
              <a:rPr lang="ru-RU" dirty="0" err="1" smtClean="0"/>
              <a:t>Велике</a:t>
            </a:r>
            <a:r>
              <a:rPr lang="ru-RU" dirty="0" smtClean="0"/>
              <a:t> </a:t>
            </a:r>
            <a:r>
              <a:rPr lang="ru-RU" dirty="0" err="1" smtClean="0"/>
              <a:t>Ведмеже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Велике</a:t>
            </a:r>
            <a:r>
              <a:rPr lang="ru-RU" dirty="0" smtClean="0"/>
              <a:t> </a:t>
            </a:r>
            <a:r>
              <a:rPr lang="ru-RU" dirty="0" err="1" smtClean="0"/>
              <a:t>Невільниче</a:t>
            </a:r>
            <a:r>
              <a:rPr lang="ru-RU" dirty="0" smtClean="0"/>
              <a:t> </a:t>
            </a:r>
            <a:r>
              <a:rPr lang="ru-RU" dirty="0" err="1" smtClean="0"/>
              <a:t>озера</a:t>
            </a:r>
            <a:r>
              <a:rPr lang="ru-RU" dirty="0" smtClean="0"/>
              <a:t>)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пересічені</a:t>
            </a:r>
            <a:r>
              <a:rPr lang="ru-RU" dirty="0" smtClean="0"/>
              <a:t> </a:t>
            </a:r>
            <a:r>
              <a:rPr lang="ru-RU" dirty="0" err="1" smtClean="0"/>
              <a:t>найдовшою</a:t>
            </a:r>
            <a:r>
              <a:rPr lang="ru-RU" dirty="0" smtClean="0"/>
              <a:t> </a:t>
            </a:r>
            <a:r>
              <a:rPr lang="ru-RU" dirty="0" err="1" smtClean="0"/>
              <a:t>річкою</a:t>
            </a:r>
            <a:r>
              <a:rPr lang="ru-RU" dirty="0" smtClean="0"/>
              <a:t> в </a:t>
            </a:r>
            <a:r>
              <a:rPr lang="ru-RU" dirty="0" err="1" smtClean="0"/>
              <a:t>країні</a:t>
            </a:r>
            <a:r>
              <a:rPr lang="ru-RU" dirty="0" smtClean="0"/>
              <a:t> - </a:t>
            </a:r>
            <a:r>
              <a:rPr lang="ru-RU" dirty="0" err="1" smtClean="0"/>
              <a:t>річкою</a:t>
            </a:r>
            <a:r>
              <a:rPr lang="ru-RU" dirty="0" smtClean="0"/>
              <a:t> </a:t>
            </a:r>
            <a:r>
              <a:rPr lang="ru-RU" dirty="0" err="1" smtClean="0"/>
              <a:t>Маккензі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42875"/>
            <a:ext cx="8258175" cy="58261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Флора</a:t>
            </a:r>
            <a:endParaRPr lang="ru-RU" sz="3200" dirty="0" smtClean="0"/>
          </a:p>
        </p:txBody>
      </p:sp>
      <p:pic>
        <p:nvPicPr>
          <p:cNvPr id="10245" name="Picture 5" descr="D:\mygeography\Презентации\Канада\flor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2214554"/>
            <a:ext cx="2400300" cy="4286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 descr="D:\mygeography\Презентации\Канада\flora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" y="2285992"/>
            <a:ext cx="2400300" cy="4214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 descr="D:\mygeography\Презентации\Канада\flora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86138" y="2214554"/>
            <a:ext cx="2400300" cy="4286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14282" y="642919"/>
            <a:ext cx="8286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Рослинність</a:t>
            </a:r>
            <a:r>
              <a:rPr lang="ru-RU" dirty="0" smtClean="0"/>
              <a:t> представлена​​: </a:t>
            </a:r>
            <a:r>
              <a:rPr lang="ru-RU" dirty="0" err="1" smtClean="0"/>
              <a:t>листяними</a:t>
            </a:r>
            <a:r>
              <a:rPr lang="ru-RU" dirty="0" smtClean="0"/>
              <a:t> </a:t>
            </a:r>
            <a:r>
              <a:rPr lang="ru-RU" dirty="0" err="1" smtClean="0"/>
              <a:t>лісами</a:t>
            </a:r>
            <a:r>
              <a:rPr lang="ru-RU" dirty="0" smtClean="0"/>
              <a:t>, </a:t>
            </a:r>
            <a:r>
              <a:rPr lang="ru-RU" dirty="0" err="1" smtClean="0"/>
              <a:t>змішаними</a:t>
            </a:r>
            <a:r>
              <a:rPr lang="ru-RU" dirty="0" smtClean="0"/>
              <a:t> </a:t>
            </a:r>
            <a:r>
              <a:rPr lang="ru-RU" dirty="0" err="1" smtClean="0"/>
              <a:t>лісами</a:t>
            </a:r>
            <a:r>
              <a:rPr lang="ru-RU" dirty="0" smtClean="0"/>
              <a:t>, тайга, тундра, </a:t>
            </a:r>
            <a:r>
              <a:rPr lang="ru-RU" dirty="0" err="1" smtClean="0"/>
              <a:t>арктичні</a:t>
            </a:r>
            <a:r>
              <a:rPr lang="ru-RU" dirty="0" smtClean="0"/>
              <a:t> </a:t>
            </a:r>
            <a:r>
              <a:rPr lang="ru-RU" dirty="0" err="1" smtClean="0"/>
              <a:t>пустелі</a:t>
            </a:r>
            <a:r>
              <a:rPr lang="ru-RU" dirty="0" smtClean="0"/>
              <a:t> </a:t>
            </a:r>
            <a:r>
              <a:rPr lang="ru-RU" dirty="0" err="1" smtClean="0"/>
              <a:t>Півночі</a:t>
            </a:r>
            <a:r>
              <a:rPr lang="ru-RU" dirty="0" smtClean="0"/>
              <a:t>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428736"/>
            <a:ext cx="8883219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Welcome  to  Canada!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4012</TotalTime>
  <Words>118</Words>
  <Application>Microsoft Office PowerPoint</Application>
  <PresentationFormat>Экран (4:3)</PresentationFormat>
  <Paragraphs>24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Загальні  відомості </vt:lpstr>
      <vt:lpstr>Річки і  озера</vt:lpstr>
      <vt:lpstr>Флора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Центральная Россия</dc:title>
  <dc:creator>Terran</dc:creator>
  <cp:lastModifiedBy>lena</cp:lastModifiedBy>
  <cp:revision>186</cp:revision>
  <dcterms:created xsi:type="dcterms:W3CDTF">2010-12-13T04:08:07Z</dcterms:created>
  <dcterms:modified xsi:type="dcterms:W3CDTF">2013-03-17T19:00:45Z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236742</vt:lpwstr>
  </property>
  <property fmtid="{D5CDD505-2E9C-101B-9397-08002B2CF9AE}" name="NXPowerLiteVersion" pid="3">
    <vt:lpwstr>D4.1.4</vt:lpwstr>
  </property>
</Properties>
</file>