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6C1CB09-E249-4E7D-90F2-5A76B8F13907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52FB56C-B48E-4971-B451-EA4653CC0D1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Осло – столица Норвегии</a:t>
            </a:r>
            <a:endParaRPr lang="ru-RU" dirty="0"/>
          </a:p>
        </p:txBody>
      </p:sp>
      <p:pic>
        <p:nvPicPr>
          <p:cNvPr id="6" name="Содержимое 5" descr="9427872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921" y="1428736"/>
            <a:ext cx="8446492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Викия-Христиания-Кристиания-Осло</a:t>
            </a:r>
            <a:endParaRPr lang="ru-RU" dirty="0"/>
          </a:p>
        </p:txBody>
      </p:sp>
      <p:pic>
        <p:nvPicPr>
          <p:cNvPr id="4" name="Содержимое 3" descr="1280px-Kristiania_18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5258" y="1600200"/>
            <a:ext cx="8133484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dce98eefff5887abc064db16061fc9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28604"/>
            <a:ext cx="9144000" cy="60883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у моря</a:t>
            </a:r>
            <a:endParaRPr lang="ru-RU" dirty="0"/>
          </a:p>
        </p:txBody>
      </p:sp>
      <p:pic>
        <p:nvPicPr>
          <p:cNvPr id="4" name="Содержимое 3" descr="norwey_200620120702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301177"/>
            <a:ext cx="7572428" cy="51240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Экономика</a:t>
            </a:r>
            <a:endParaRPr lang="ru-RU" dirty="0"/>
          </a:p>
        </p:txBody>
      </p:sp>
      <p:pic>
        <p:nvPicPr>
          <p:cNvPr id="4" name="Содержимое 3" descr="7_golovin_geo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7" y="1754187"/>
            <a:ext cx="6600825" cy="4400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sl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906" y="1643050"/>
            <a:ext cx="8646180" cy="48634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</TotalTime>
  <Words>9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Осло – столица Норвегии</vt:lpstr>
      <vt:lpstr>Викия-Христиания-Кристиания-Осло</vt:lpstr>
      <vt:lpstr>Слайд 3</vt:lpstr>
      <vt:lpstr>Город у моря</vt:lpstr>
      <vt:lpstr>Экономика</vt:lpstr>
      <vt:lpstr>Слайд 6</vt:lpstr>
    </vt:vector>
  </TitlesOfParts>
  <Company>117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Осло – столица Норвегии</dc:title>
  <dc:creator>школа</dc:creator>
  <cp:lastModifiedBy>школа</cp:lastModifiedBy>
  <cp:revision>2</cp:revision>
  <dcterms:created xsi:type="dcterms:W3CDTF">2014-11-18T06:12:21Z</dcterms:created>
  <dcterms:modified xsi:type="dcterms:W3CDTF">2014-11-18T06:18:58Z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647675</vt:lpwstr>
  </property>
  <property fmtid="{D5CDD505-2E9C-101B-9397-08002B2CF9AE}" name="NXPowerLiteVersion" pid="3">
    <vt:lpwstr>D4.1.4</vt:lpwstr>
  </property>
</Properties>
</file>