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2"/>
            <a:ext cx="7772400" cy="1470025"/>
          </a:xfrm>
        </p:spPr>
        <p:txBody>
          <a:bodyPr/>
          <a:lstStyle/>
          <a:p>
            <a:r>
              <a:rPr lang="ru-RU" dirty="0" smtClean="0"/>
              <a:t>Римский форум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8" y="2204864"/>
            <a:ext cx="9144000" cy="465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383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0"/>
            <a:ext cx="7772400" cy="1470025"/>
          </a:xfrm>
        </p:spPr>
        <p:txBody>
          <a:bodyPr/>
          <a:lstStyle/>
          <a:p>
            <a:r>
              <a:rPr lang="ru-RU" dirty="0" smtClean="0"/>
              <a:t>Храм Сатурна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6792"/>
            <a:ext cx="9144000" cy="530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886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0"/>
            <a:ext cx="7772400" cy="1470025"/>
          </a:xfrm>
        </p:spPr>
        <p:txBody>
          <a:bodyPr/>
          <a:lstStyle/>
          <a:p>
            <a:r>
              <a:rPr lang="ru-RU" dirty="0" smtClean="0"/>
              <a:t>Пантеон Богов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8760"/>
            <a:ext cx="9143999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406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2"/>
            <a:ext cx="7772400" cy="1470025"/>
          </a:xfrm>
        </p:spPr>
        <p:txBody>
          <a:bodyPr/>
          <a:lstStyle/>
          <a:p>
            <a:r>
              <a:rPr lang="ru-RU" dirty="0" smtClean="0"/>
              <a:t>Колизей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8"/>
            <a:ext cx="9144000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41351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"/>
            <a:ext cx="7772400" cy="764704"/>
          </a:xfrm>
        </p:spPr>
        <p:txBody>
          <a:bodyPr/>
          <a:lstStyle/>
          <a:p>
            <a:r>
              <a:rPr lang="ru-RU" dirty="0" smtClean="0"/>
              <a:t>Арка Тита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6" y="1169368"/>
            <a:ext cx="9144000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133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16633"/>
            <a:ext cx="7772400" cy="720080"/>
          </a:xfrm>
        </p:spPr>
        <p:txBody>
          <a:bodyPr/>
          <a:lstStyle/>
          <a:p>
            <a:r>
              <a:rPr lang="ru-RU" dirty="0" smtClean="0"/>
              <a:t>Триумфальная арка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68760"/>
            <a:ext cx="7920881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548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116</TotalTime>
  <Words>11</Words>
  <Application>Microsoft Office PowerPoint</Application>
  <PresentationFormat>Экран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Базовая</vt:lpstr>
      <vt:lpstr>Римский форум</vt:lpstr>
      <vt:lpstr>Храм Сатурна</vt:lpstr>
      <vt:lpstr>Пантеон Богов</vt:lpstr>
      <vt:lpstr>Колизей</vt:lpstr>
      <vt:lpstr>Арка Тита</vt:lpstr>
      <vt:lpstr>Триумфальная арка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сергей</cp:lastModifiedBy>
  <cp:revision>3</cp:revision>
  <dcterms:created xsi:type="dcterms:W3CDTF">2014-11-11T18:20:50Z</dcterms:created>
  <dcterms:modified xsi:type="dcterms:W3CDTF">2014-11-11T20:32:30Z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1018284</vt:lpwstr>
  </property>
  <property fmtid="{D5CDD505-2E9C-101B-9397-08002B2CF9AE}" name="NXPowerLiteVersion" pid="3">
    <vt:lpwstr>D4.1.4</vt:lpwstr>
  </property>
</Properties>
</file>