
<file path=[Content_Types].xml><?xml version="1.0" encoding="utf-8"?>
<Types xmlns="http://schemas.openxmlformats.org/package/2006/content-types"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+xml" PartName="/ppt/slides/slide1.xml"/>
  <Override ContentType="application/vnd.openxmlformats-officedocument.theme+xml" PartName="/ppt/theme/theme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 autoAdjust="0"/>
    <p:restoredTop sz="94654" autoAdjust="0"/>
  </p:normalViewPr>
  <p:slideViewPr>
    <p:cSldViewPr>
      <p:cViewPr>
        <p:scale>
          <a:sx n="75" d="100"/>
          <a:sy n="75" d="100"/>
        </p:scale>
        <p:origin x="-738" y="-26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17.11.2014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17.11.2014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17.11.2014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17.11.2014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17.11.2014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17.11.2014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17.11.2014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17.11.2014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17.11.2014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17.11.2014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17.11.2014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17.11.2014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Documents and Settings\Admin\Рабочий стол\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53526" cy="6867525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357158" y="357166"/>
            <a:ext cx="828680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</a:rPr>
              <a:t>      </a:t>
            </a:r>
            <a:r>
              <a:rPr lang="ru-RU" sz="3600" b="1" dirty="0" smtClean="0">
                <a:solidFill>
                  <a:srgbClr val="FFFF00"/>
                </a:solidFill>
              </a:rPr>
              <a:t>Экономическая модель хозяйства стран Западной Европы   </a:t>
            </a:r>
            <a:endParaRPr lang="ru-RU" sz="3600" b="1" dirty="0">
              <a:solidFill>
                <a:srgbClr val="FFFF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85720" y="1285860"/>
            <a:ext cx="8286808" cy="54476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chemeClr val="bg1"/>
                </a:solidFill>
              </a:rPr>
              <a:t> 1.  </a:t>
            </a:r>
            <a:r>
              <a:rPr lang="ru-RU" sz="2800" dirty="0" smtClean="0">
                <a:solidFill>
                  <a:schemeClr val="bg1"/>
                </a:solidFill>
              </a:rPr>
              <a:t>Страны опираются на собственный интеллект и духовный  потенциал народа.</a:t>
            </a:r>
          </a:p>
          <a:p>
            <a:r>
              <a:rPr lang="ru-RU" sz="2400" dirty="0" smtClean="0">
                <a:solidFill>
                  <a:schemeClr val="bg1"/>
                </a:solidFill>
              </a:rPr>
              <a:t>  </a:t>
            </a:r>
          </a:p>
          <a:p>
            <a:r>
              <a:rPr lang="ru-RU" sz="2400" dirty="0" smtClean="0">
                <a:solidFill>
                  <a:schemeClr val="bg1"/>
                </a:solidFill>
              </a:rPr>
              <a:t>2.   </a:t>
            </a:r>
            <a:r>
              <a:rPr lang="ru-RU" sz="2800" dirty="0" smtClean="0">
                <a:solidFill>
                  <a:schemeClr val="bg1"/>
                </a:solidFill>
              </a:rPr>
              <a:t>Высокий уровень открытости экономики.</a:t>
            </a:r>
          </a:p>
          <a:p>
            <a:endParaRPr lang="ru-RU" sz="2400" dirty="0" smtClean="0">
              <a:solidFill>
                <a:schemeClr val="bg1"/>
              </a:solidFill>
            </a:endParaRPr>
          </a:p>
          <a:p>
            <a:r>
              <a:rPr lang="ru-RU" sz="2400" dirty="0" smtClean="0">
                <a:solidFill>
                  <a:schemeClr val="bg1"/>
                </a:solidFill>
              </a:rPr>
              <a:t>3.  </a:t>
            </a:r>
            <a:r>
              <a:rPr lang="ru-RU" sz="2800" dirty="0" smtClean="0">
                <a:solidFill>
                  <a:schemeClr val="bg1"/>
                </a:solidFill>
              </a:rPr>
              <a:t>Рыночный тип экономики с постиндустриальной структурой,</a:t>
            </a:r>
            <a:r>
              <a:rPr lang="ru-RU" sz="2800" b="1" dirty="0" smtClean="0">
                <a:solidFill>
                  <a:schemeClr val="bg1"/>
                </a:solidFill>
              </a:rPr>
              <a:t> социально ориентированный</a:t>
            </a:r>
            <a:r>
              <a:rPr lang="ru-RU" sz="2800" dirty="0" smtClean="0">
                <a:solidFill>
                  <a:schemeClr val="bg1"/>
                </a:solidFill>
              </a:rPr>
              <a:t>.</a:t>
            </a:r>
          </a:p>
          <a:p>
            <a:endParaRPr lang="ru-RU" sz="2400" dirty="0" smtClean="0">
              <a:solidFill>
                <a:schemeClr val="bg1"/>
              </a:solidFill>
            </a:endParaRPr>
          </a:p>
          <a:p>
            <a:r>
              <a:rPr lang="ru-RU" sz="2400" dirty="0" smtClean="0">
                <a:solidFill>
                  <a:schemeClr val="bg1"/>
                </a:solidFill>
              </a:rPr>
              <a:t>4.  </a:t>
            </a:r>
            <a:r>
              <a:rPr lang="ru-RU" sz="2800" dirty="0" smtClean="0">
                <a:solidFill>
                  <a:schemeClr val="bg1"/>
                </a:solidFill>
              </a:rPr>
              <a:t>Стимулируется развитие предпринимательства, в том </a:t>
            </a:r>
            <a:r>
              <a:rPr lang="ru-RU" sz="2800" smtClean="0">
                <a:solidFill>
                  <a:schemeClr val="bg1"/>
                </a:solidFill>
              </a:rPr>
              <a:t>числе </a:t>
            </a:r>
            <a:r>
              <a:rPr lang="ru-RU" sz="2800" smtClean="0">
                <a:solidFill>
                  <a:schemeClr val="bg1"/>
                </a:solidFill>
              </a:rPr>
              <a:t>ТНК; </a:t>
            </a:r>
            <a:r>
              <a:rPr lang="ru-RU" sz="2800" dirty="0" smtClean="0">
                <a:solidFill>
                  <a:schemeClr val="bg1"/>
                </a:solidFill>
              </a:rPr>
              <a:t>высокие налоги наполняют бюджет, необходимый для социальных выплат.</a:t>
            </a:r>
          </a:p>
          <a:p>
            <a:endParaRPr lang="ru-RU" sz="2400" dirty="0" smtClean="0">
              <a:solidFill>
                <a:schemeClr val="bg1"/>
              </a:solidFill>
            </a:endParaRPr>
          </a:p>
          <a:p>
            <a:r>
              <a:rPr lang="ru-RU" sz="2400" dirty="0" smtClean="0">
                <a:solidFill>
                  <a:schemeClr val="bg1"/>
                </a:solidFill>
              </a:rPr>
              <a:t>5.   </a:t>
            </a:r>
            <a:r>
              <a:rPr lang="ru-RU" sz="2800" dirty="0" smtClean="0">
                <a:solidFill>
                  <a:schemeClr val="bg1"/>
                </a:solidFill>
              </a:rPr>
              <a:t>Стремительный рост локомотивных отраслей.</a:t>
            </a:r>
            <a:endParaRPr lang="ru-RU" sz="2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68</Words>
  <Application>Microsoft Office PowerPoint</Application>
  <PresentationFormat>Экран (4:3)</PresentationFormat>
  <Paragraphs>10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Слайд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школа</cp:lastModifiedBy>
  <cp:revision>8</cp:revision>
  <dcterms:modified xsi:type="dcterms:W3CDTF">2014-11-17T11:43:04Z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121354</vt:lpwstr>
  </property>
  <property fmtid="{D5CDD505-2E9C-101B-9397-08002B2CF9AE}" name="NXPowerLiteVersion" pid="3">
    <vt:lpwstr>D4.1.4</vt:lpwstr>
  </property>
</Properties>
</file>