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+xml" PartName="/ppt/slides/slide29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19.xml"/>
  <Override ContentType="application/vnd.openxmlformats-officedocument.presentationml.notesSlide+xml" PartName="/ppt/notesSlides/notesSlide2.xml"/>
  <Override ContentType="application/vnd.openxmlformats-officedocument.drawingml.diagramColors+xml" PartName="/ppt/diagrams/colors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7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17.xml"/>
  <Override ContentType="application/vnd.openxmlformats-officedocument.theme+xml" PartName="/ppt/theme/theme3.xml"/>
  <Override ContentType="application/vnd.openxmlformats-officedocument.presentationml.slide+xml" PartName="/ppt/slides/slide2.xml"/>
  <Override ContentType="application/vnd.openxmlformats-officedocument.presentationml.slide+xml" PartName="/ppt/slides/slide16.xml"/>
  <Override ContentType="application/vnd.openxmlformats-officedocument.presentationml.slide+xml" PartName="/ppt/slides/slide25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5.xml"/>
  <Default ContentType="application/vnd.openxmlformats-package.relationships+xml" Extension="rels"/>
  <Default ContentType="application/xml" Extension="xml"/>
  <Override ContentType="application/vnd.openxmlformats-officedocument.presentationml.slide+xml" PartName="/ppt/slides/slide14.xml"/>
  <Override ContentType="application/vnd.openxmlformats-officedocument.presentationml.slide+xml" PartName="/ppt/slides/slide23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22.xml"/>
  <Override ContentType="application/vnd.openxmlformats-officedocument.presentationml.slide+xml" PartName="/ppt/slides/slide10.xml"/>
  <Override ContentType="application/vnd.openxmlformats-officedocument.presentationml.slide+xml" PartName="/ppt/slides/slide12.xml"/>
  <Override ContentType="application/vnd.openxmlformats-officedocument.presentationml.slide+xml" PartName="/ppt/slides/slide21.xml"/>
  <Override ContentType="application/vnd.openxmlformats-officedocument.presentationml.slide+xml" PartName="/ppt/slides/slide3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0.xml"/>
  <Override ContentType="application/vnd.openxmlformats-officedocument.presentationml.notesSlide+xml" PartName="/ppt/notesSlides/notesSlide6.xml"/>
  <Override ContentType="application/vnd.openxmlformats-officedocument.drawingml.diagramLayout+xml" PartName="/ppt/diagrams/layout1.xml"/>
  <Override ContentType="application/vnd.openxmlformats-officedocument.presentationml.notesSlide+xml" PartName="/ppt/notesSlides/notesSlide7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5.xml"/>
  <Override ContentType="application/vnd.openxmlformats-officedocument.drawingml.diagramData+xml" PartName="/ppt/diagrams/data1.xml"/>
  <Override ContentType="application/vnd.openxmlformats-package.core-properties+xml" PartName="/docProps/core.xml"/>
  <Default ContentType="video/unknown" Extension="mp4"/>
  <Override ContentType="application/vnd.openxmlformats-officedocument.presentationml.slideMaster+xml" PartName="/ppt/slideMasters/slideMaster2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+xml" PartName="/ppt/slides/slide28.xml"/>
  <Override ContentType="application/vnd.openxmlformats-officedocument.presentationml.slideLayout+xml" PartName="/ppt/slideLayouts/slideLayout7.xml"/>
  <Override ContentType="application/vnd.openxmlformats-officedocument.presentationml.notesSlide+xml" PartName="/ppt/notesSlides/notesSlide1.xml"/>
  <Default ContentType="image/png" Extension="png"/>
  <Override ContentType="application/vnd.openxmlformats-officedocument.presentationml.notesSlide+xml" PartName="/ppt/notesSlides/notesSlide3.xml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+xml" PartName="/ppt/slides/slide26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theme+xml" PartName="/ppt/theme/theme2.xml"/>
  <Override ContentType="application/vnd.ms-office.drawingml.diagramDrawing+xml" PartName="/ppt/diagrams/drawing1.xml"/>
  <Override ContentType="application/vnd.openxmlformats-officedocument.presentationml.slide+xml" PartName="/ppt/slides/slide1.xml"/>
  <Override ContentType="application/vnd.openxmlformats-officedocument.presentationml.slide+xml" PartName="/ppt/slides/slide15.xml"/>
  <Override ContentType="application/vnd.openxmlformats-officedocument.presentationml.slide+xml" PartName="/ppt/slides/slide2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16.xml"/>
  <Default ContentType="image/jpeg" Extension="jpeg"/>
  <Override ContentType="application/vnd.openxmlformats-officedocument.drawingml.diagramStyle+xml" PartName="/ppt/diagrams/quickStyle1.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22.xml"/>
  <Override ContentType="application/vnd.openxmlformats-officedocument.presentationml.slide+xml" PartName="/ppt/slides/slide3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4.xml"/>
  <Default ContentType="audio/wav" Extension="wav"/>
  <Override ContentType="application/vnd.openxmlformats-officedocument.extended-properties+xml" PartName="/docProps/app.xml"/>
  <Override ContentType="application/vnd.openxmlformats-officedocument.presentationml.slide+xml" PartName="/ppt/slides/slide11.xml"/>
  <Override ContentType="application/vnd.openxmlformats-officedocument.presentationml.slide+xml" PartName="/ppt/slides/slide20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21.xml"/>
  <Default ContentType="image/vnd.ms-photo" Extension="wdp"/>
  <Override ContentType="application/vnd.openxmlformats-officedocument.presentationml.slideLayout+xml" PartName="/ppt/slideLayouts/slideLayout10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  <p:sldMasterId id="2147483660" r:id="rId2"/>
  </p:sldMasterIdLst>
  <p:notesMasterIdLst>
    <p:notesMasterId r:id="rId34"/>
  </p:notesMasterIdLst>
  <p:sldIdLst>
    <p:sldId id="292" r:id="rId3"/>
    <p:sldId id="256" r:id="rId4"/>
    <p:sldId id="257" r:id="rId5"/>
    <p:sldId id="259" r:id="rId6"/>
    <p:sldId id="262" r:id="rId7"/>
    <p:sldId id="263" r:id="rId8"/>
    <p:sldId id="264" r:id="rId9"/>
    <p:sldId id="265" r:id="rId10"/>
    <p:sldId id="266" r:id="rId11"/>
    <p:sldId id="267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7" r:id="rId20"/>
    <p:sldId id="278" r:id="rId21"/>
    <p:sldId id="279" r:id="rId22"/>
    <p:sldId id="281" r:id="rId23"/>
    <p:sldId id="282" r:id="rId24"/>
    <p:sldId id="283" r:id="rId25"/>
    <p:sldId id="284" r:id="rId26"/>
    <p:sldId id="288" r:id="rId27"/>
    <p:sldId id="285" r:id="rId28"/>
    <p:sldId id="289" r:id="rId29"/>
    <p:sldId id="290" r:id="rId30"/>
    <p:sldId id="291" r:id="rId31"/>
    <p:sldId id="295" r:id="rId32"/>
    <p:sldId id="294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6666FF"/>
    <a:srgbClr val="3366FF"/>
    <a:srgbClr val="33CCCC"/>
    <a:srgbClr val="0066FF"/>
    <a:srgbClr val="66CCFF"/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6" autoAdjust="0"/>
    <p:restoredTop sz="94750" autoAdjust="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70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7741040-2D4F-45E5-B0E9-B2E615A5BD5B}" type="doc">
      <dgm:prSet loTypeId="urn:microsoft.com/office/officeart/2005/8/layout/radial6" loCatId="cycle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1954197E-7B7A-4C99-B1E1-EEDB4D4692E9}">
      <dgm:prSet phldrT="[Текст]"/>
      <dgm:spPr/>
      <dgm:t>
        <a:bodyPr/>
        <a:lstStyle/>
        <a:p>
          <a:r>
            <a:rPr lang="uk-UA" dirty="0" smtClean="0"/>
            <a:t>Рідна</a:t>
          </a:r>
          <a:endParaRPr lang="ru-RU" dirty="0"/>
        </a:p>
      </dgm:t>
    </dgm:pt>
    <dgm:pt modelId="{35391A19-F513-46B7-A652-BCC2125CBBEF}" type="parTrans" cxnId="{61B31022-9A4B-4BD8-AD18-6169677C53DF}">
      <dgm:prSet/>
      <dgm:spPr/>
      <dgm:t>
        <a:bodyPr/>
        <a:lstStyle/>
        <a:p>
          <a:endParaRPr lang="ru-RU"/>
        </a:p>
      </dgm:t>
    </dgm:pt>
    <dgm:pt modelId="{5BA404AC-6163-4186-9671-E0D3FA68FAFB}" type="sibTrans" cxnId="{61B31022-9A4B-4BD8-AD18-6169677C53DF}">
      <dgm:prSet/>
      <dgm:spPr/>
      <dgm:t>
        <a:bodyPr/>
        <a:lstStyle/>
        <a:p>
          <a:endParaRPr lang="ru-RU"/>
        </a:p>
      </dgm:t>
    </dgm:pt>
    <dgm:pt modelId="{96F75867-FAC3-485B-B06C-F134F264D69D}">
      <dgm:prSet phldrT="[Текст]" custT="1"/>
      <dgm:spPr/>
      <dgm:t>
        <a:bodyPr/>
        <a:lstStyle/>
        <a:p>
          <a:r>
            <a:rPr lang="uk-UA" sz="1800" dirty="0" smtClean="0"/>
            <a:t>Природа</a:t>
          </a:r>
          <a:endParaRPr lang="ru-RU" sz="1800" dirty="0"/>
        </a:p>
      </dgm:t>
    </dgm:pt>
    <dgm:pt modelId="{7E931282-D48F-4EF9-8DE0-DC9FDEB112B2}" type="parTrans" cxnId="{AAB1744E-0F86-452F-9ADF-45FECDB71BEE}">
      <dgm:prSet/>
      <dgm:spPr/>
      <dgm:t>
        <a:bodyPr/>
        <a:lstStyle/>
        <a:p>
          <a:endParaRPr lang="ru-RU"/>
        </a:p>
      </dgm:t>
    </dgm:pt>
    <dgm:pt modelId="{AFE05563-55F6-4766-86E7-45FED9A5CDFF}" type="sibTrans" cxnId="{AAB1744E-0F86-452F-9ADF-45FECDB71BEE}">
      <dgm:prSet/>
      <dgm:spPr/>
      <dgm:t>
        <a:bodyPr/>
        <a:lstStyle/>
        <a:p>
          <a:endParaRPr lang="ru-RU"/>
        </a:p>
      </dgm:t>
    </dgm:pt>
    <dgm:pt modelId="{E0EACC67-FB09-4D57-B7A9-28A0971E9B62}">
      <dgm:prSet phldrT="[Текст]"/>
      <dgm:spPr/>
      <dgm:t>
        <a:bodyPr/>
        <a:lstStyle/>
        <a:p>
          <a:r>
            <a:rPr lang="en-US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sister</a:t>
          </a:r>
          <a:r>
            <a:rPr lang="uk-UA" b="1" dirty="0" smtClean="0">
              <a:latin typeface="Times New Roman" pitchFamily="18" charset="0"/>
              <a:cs typeface="Times New Roman" pitchFamily="18" charset="0"/>
            </a:rPr>
            <a:t> </a:t>
          </a:r>
          <a:endParaRPr lang="ru-RU" dirty="0"/>
        </a:p>
      </dgm:t>
    </dgm:pt>
    <dgm:pt modelId="{5D0E6AC6-C712-4B2B-8C8E-EF62BA30DF5F}" type="parTrans" cxnId="{5148147E-0FC6-4E81-99A7-EF56C4C7702D}">
      <dgm:prSet/>
      <dgm:spPr/>
      <dgm:t>
        <a:bodyPr/>
        <a:lstStyle/>
        <a:p>
          <a:endParaRPr lang="ru-RU"/>
        </a:p>
      </dgm:t>
    </dgm:pt>
    <dgm:pt modelId="{C63D1361-15D6-49CA-9713-1FC490856E8F}" type="sibTrans" cxnId="{5148147E-0FC6-4E81-99A7-EF56C4C7702D}">
      <dgm:prSet/>
      <dgm:spPr/>
      <dgm:t>
        <a:bodyPr/>
        <a:lstStyle/>
        <a:p>
          <a:endParaRPr lang="ru-RU"/>
        </a:p>
      </dgm:t>
    </dgm:pt>
    <dgm:pt modelId="{4E9F22F4-F02D-4A98-BA07-DB5CA07B6D9E}">
      <dgm:prSet/>
      <dgm:spPr/>
      <dgm:t>
        <a:bodyPr/>
        <a:lstStyle/>
        <a:p>
          <a:r>
            <a:rPr lang="en-US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child</a:t>
          </a:r>
          <a:endParaRPr lang="ru-RU" dirty="0"/>
        </a:p>
      </dgm:t>
    </dgm:pt>
    <dgm:pt modelId="{0AAC24AB-2800-4F0E-9530-F017ACDD8548}" type="parTrans" cxnId="{350AE327-FA8A-443B-A692-B1A40DBD888E}">
      <dgm:prSet/>
      <dgm:spPr/>
      <dgm:t>
        <a:bodyPr/>
        <a:lstStyle/>
        <a:p>
          <a:endParaRPr lang="ru-RU"/>
        </a:p>
      </dgm:t>
    </dgm:pt>
    <dgm:pt modelId="{CBAD4C9A-E74E-4803-A5B8-1B362A3A28DC}" type="sibTrans" cxnId="{350AE327-FA8A-443B-A692-B1A40DBD888E}">
      <dgm:prSet/>
      <dgm:spPr/>
      <dgm:t>
        <a:bodyPr/>
        <a:lstStyle/>
        <a:p>
          <a:endParaRPr lang="ru-RU"/>
        </a:p>
      </dgm:t>
    </dgm:pt>
    <dgm:pt modelId="{58F5027D-3C13-437E-B417-65507CD2F1B1}">
      <dgm:prSet/>
      <dgm:spPr/>
      <dgm:t>
        <a:bodyPr/>
        <a:lstStyle/>
        <a:p>
          <a:r>
            <a:rPr lang="uk-UA" dirty="0" smtClean="0"/>
            <a:t>Школа</a:t>
          </a:r>
          <a:endParaRPr lang="ru-RU" dirty="0"/>
        </a:p>
      </dgm:t>
    </dgm:pt>
    <dgm:pt modelId="{029117FA-F8B7-4275-955A-BC8D5DACEA77}" type="parTrans" cxnId="{28A6DA70-05D6-496A-B81E-155EB0CCF4C3}">
      <dgm:prSet/>
      <dgm:spPr/>
      <dgm:t>
        <a:bodyPr/>
        <a:lstStyle/>
        <a:p>
          <a:endParaRPr lang="ru-RU"/>
        </a:p>
      </dgm:t>
    </dgm:pt>
    <dgm:pt modelId="{962E37FC-00E3-4269-BF21-72623F9635C8}" type="sibTrans" cxnId="{28A6DA70-05D6-496A-B81E-155EB0CCF4C3}">
      <dgm:prSet/>
      <dgm:spPr/>
      <dgm:t>
        <a:bodyPr/>
        <a:lstStyle/>
        <a:p>
          <a:endParaRPr lang="ru-RU"/>
        </a:p>
      </dgm:t>
    </dgm:pt>
    <dgm:pt modelId="{E614F68E-66A2-4329-A03B-B4106052574D}">
      <dgm:prSet/>
      <dgm:spPr/>
      <dgm:t>
        <a:bodyPr/>
        <a:lstStyle/>
        <a:p>
          <a:r>
            <a:rPr lang="en-US" b="1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mother</a:t>
          </a:r>
          <a:endParaRPr lang="ru-RU" dirty="0"/>
        </a:p>
      </dgm:t>
    </dgm:pt>
    <dgm:pt modelId="{25EE62B2-6D6D-43E5-AA90-4B00A4D270DC}" type="parTrans" cxnId="{62997D84-20CF-44D2-AFD4-573D8DA484CA}">
      <dgm:prSet/>
      <dgm:spPr/>
      <dgm:t>
        <a:bodyPr/>
        <a:lstStyle/>
        <a:p>
          <a:endParaRPr lang="ru-RU"/>
        </a:p>
      </dgm:t>
    </dgm:pt>
    <dgm:pt modelId="{BC62D076-75D9-4D2F-BF6A-D610F3AB4F88}" type="sibTrans" cxnId="{62997D84-20CF-44D2-AFD4-573D8DA484CA}">
      <dgm:prSet/>
      <dgm:spPr/>
      <dgm:t>
        <a:bodyPr/>
        <a:lstStyle/>
        <a:p>
          <a:endParaRPr lang="ru-RU"/>
        </a:p>
      </dgm:t>
    </dgm:pt>
    <dgm:pt modelId="{C7ADC0A1-558D-4B90-8522-BBE27108B9CC}">
      <dgm:prSet/>
      <dgm:spPr/>
      <dgm:t>
        <a:bodyPr/>
        <a:lstStyle/>
        <a:p>
          <a:r>
            <a:rPr lang="uk-UA" smtClean="0"/>
            <a:t>Мова</a:t>
          </a:r>
          <a:endParaRPr lang="ru-RU" dirty="0"/>
        </a:p>
      </dgm:t>
    </dgm:pt>
    <dgm:pt modelId="{F55821E1-DA5F-4C7B-9744-93C0E9B64F0F}" type="parTrans" cxnId="{3A097D69-8FC8-49AC-AB59-0884CE5B0921}">
      <dgm:prSet/>
      <dgm:spPr/>
      <dgm:t>
        <a:bodyPr/>
        <a:lstStyle/>
        <a:p>
          <a:endParaRPr lang="ru-RU"/>
        </a:p>
      </dgm:t>
    </dgm:pt>
    <dgm:pt modelId="{6A625747-85B7-43D3-B523-FB0F72FC087A}" type="sibTrans" cxnId="{3A097D69-8FC8-49AC-AB59-0884CE5B0921}">
      <dgm:prSet/>
      <dgm:spPr/>
      <dgm:t>
        <a:bodyPr/>
        <a:lstStyle/>
        <a:p>
          <a:endParaRPr lang="ru-RU"/>
        </a:p>
      </dgm:t>
    </dgm:pt>
    <dgm:pt modelId="{D6DD8109-92D2-4381-869E-2256656CD668}" type="pres">
      <dgm:prSet presAssocID="{F7741040-2D4F-45E5-B0E9-B2E615A5BD5B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F2CD216-B525-4DE6-9DD4-02366F971155}" type="pres">
      <dgm:prSet presAssocID="{1954197E-7B7A-4C99-B1E1-EEDB4D4692E9}" presName="centerShape" presStyleLbl="node0" presStyleIdx="0" presStyleCnt="1"/>
      <dgm:spPr/>
      <dgm:t>
        <a:bodyPr/>
        <a:lstStyle/>
        <a:p>
          <a:endParaRPr lang="ru-RU"/>
        </a:p>
      </dgm:t>
    </dgm:pt>
    <dgm:pt modelId="{D1A2ED46-1F9F-4093-8557-BCF281320249}" type="pres">
      <dgm:prSet presAssocID="{96F75867-FAC3-485B-B06C-F134F264D69D}" presName="node" presStyleLbl="node1" presStyleIdx="0" presStyleCnt="6" custScaleX="135808" custRadScaleRad="104495" custRadScaleInc="-17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720C67-ABEE-4B67-A172-E1C2CBC5A2E4}" type="pres">
      <dgm:prSet presAssocID="{96F75867-FAC3-485B-B06C-F134F264D69D}" presName="dummy" presStyleCnt="0"/>
      <dgm:spPr/>
    </dgm:pt>
    <dgm:pt modelId="{D07EBFFE-05E1-4C6C-8875-CB8A0321E7EC}" type="pres">
      <dgm:prSet presAssocID="{AFE05563-55F6-4766-86E7-45FED9A5CDFF}" presName="sibTrans" presStyleLbl="sibTrans2D1" presStyleIdx="0" presStyleCnt="6"/>
      <dgm:spPr/>
      <dgm:t>
        <a:bodyPr/>
        <a:lstStyle/>
        <a:p>
          <a:endParaRPr lang="ru-RU"/>
        </a:p>
      </dgm:t>
    </dgm:pt>
    <dgm:pt modelId="{60349404-9598-48FC-B976-0893D466C229}" type="pres">
      <dgm:prSet presAssocID="{E614F68E-66A2-4329-A03B-B4106052574D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B43EB7-8076-4F86-ABA7-43F7A89531D7}" type="pres">
      <dgm:prSet presAssocID="{E614F68E-66A2-4329-A03B-B4106052574D}" presName="dummy" presStyleCnt="0"/>
      <dgm:spPr/>
    </dgm:pt>
    <dgm:pt modelId="{0AE46992-3B78-477D-A11B-47409C8643F0}" type="pres">
      <dgm:prSet presAssocID="{BC62D076-75D9-4D2F-BF6A-D610F3AB4F88}" presName="sibTrans" presStyleLbl="sibTrans2D1" presStyleIdx="1" presStyleCnt="6"/>
      <dgm:spPr/>
      <dgm:t>
        <a:bodyPr/>
        <a:lstStyle/>
        <a:p>
          <a:endParaRPr lang="ru-RU"/>
        </a:p>
      </dgm:t>
    </dgm:pt>
    <dgm:pt modelId="{33D78AB7-A0B9-4337-BC72-5E99EE56AC9E}" type="pres">
      <dgm:prSet presAssocID="{58F5027D-3C13-437E-B417-65507CD2F1B1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8CA6A5-17A5-4A2A-BC9E-03415D31C600}" type="pres">
      <dgm:prSet presAssocID="{58F5027D-3C13-437E-B417-65507CD2F1B1}" presName="dummy" presStyleCnt="0"/>
      <dgm:spPr/>
    </dgm:pt>
    <dgm:pt modelId="{5066C0B1-9B09-4CB0-876D-3D2F4D63389A}" type="pres">
      <dgm:prSet presAssocID="{962E37FC-00E3-4269-BF21-72623F9635C8}" presName="sibTrans" presStyleLbl="sibTrans2D1" presStyleIdx="2" presStyleCnt="6"/>
      <dgm:spPr/>
      <dgm:t>
        <a:bodyPr/>
        <a:lstStyle/>
        <a:p>
          <a:endParaRPr lang="ru-RU"/>
        </a:p>
      </dgm:t>
    </dgm:pt>
    <dgm:pt modelId="{1FD5FFAB-6B8B-42E7-85F2-4C8EFF0BFE11}" type="pres">
      <dgm:prSet presAssocID="{E0EACC67-FB09-4D57-B7A9-28A0971E9B62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A05A80-8423-46B0-8C0C-C16BD86BB6F9}" type="pres">
      <dgm:prSet presAssocID="{E0EACC67-FB09-4D57-B7A9-28A0971E9B62}" presName="dummy" presStyleCnt="0"/>
      <dgm:spPr/>
    </dgm:pt>
    <dgm:pt modelId="{0056441B-97D9-4520-B7D1-14AF410F12B7}" type="pres">
      <dgm:prSet presAssocID="{C63D1361-15D6-49CA-9713-1FC490856E8F}" presName="sibTrans" presStyleLbl="sibTrans2D1" presStyleIdx="3" presStyleCnt="6"/>
      <dgm:spPr/>
      <dgm:t>
        <a:bodyPr/>
        <a:lstStyle/>
        <a:p>
          <a:endParaRPr lang="ru-RU"/>
        </a:p>
      </dgm:t>
    </dgm:pt>
    <dgm:pt modelId="{D0E977A7-3821-4FDF-886E-FBFC6D31C890}" type="pres">
      <dgm:prSet presAssocID="{4E9F22F4-F02D-4A98-BA07-DB5CA07B6D9E}" presName="node" presStyleLbl="node1" presStyleIdx="4" presStyleCnt="6" custRadScaleRad="100407" custRadScaleInc="50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6F6589-A47F-46BF-8634-BE338F55CC94}" type="pres">
      <dgm:prSet presAssocID="{4E9F22F4-F02D-4A98-BA07-DB5CA07B6D9E}" presName="dummy" presStyleCnt="0"/>
      <dgm:spPr/>
    </dgm:pt>
    <dgm:pt modelId="{126A40A4-9A9D-406F-A590-B7549A40A08B}" type="pres">
      <dgm:prSet presAssocID="{CBAD4C9A-E74E-4803-A5B8-1B362A3A28DC}" presName="sibTrans" presStyleLbl="sibTrans2D1" presStyleIdx="4" presStyleCnt="6"/>
      <dgm:spPr/>
      <dgm:t>
        <a:bodyPr/>
        <a:lstStyle/>
        <a:p>
          <a:endParaRPr lang="ru-RU"/>
        </a:p>
      </dgm:t>
    </dgm:pt>
    <dgm:pt modelId="{6331BD14-1888-47E1-9EE5-4E9931B7E827}" type="pres">
      <dgm:prSet presAssocID="{C7ADC0A1-558D-4B90-8522-BBE27108B9CC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220743-D0CA-4652-A84A-CB21CFA2BB27}" type="pres">
      <dgm:prSet presAssocID="{C7ADC0A1-558D-4B90-8522-BBE27108B9CC}" presName="dummy" presStyleCnt="0"/>
      <dgm:spPr/>
    </dgm:pt>
    <dgm:pt modelId="{15147B8A-04F0-42FE-8C3C-3008D4A69EE8}" type="pres">
      <dgm:prSet presAssocID="{6A625747-85B7-43D3-B523-FB0F72FC087A}" presName="sibTrans" presStyleLbl="sibTrans2D1" presStyleIdx="5" presStyleCnt="6"/>
      <dgm:spPr/>
      <dgm:t>
        <a:bodyPr/>
        <a:lstStyle/>
        <a:p>
          <a:endParaRPr lang="ru-RU"/>
        </a:p>
      </dgm:t>
    </dgm:pt>
  </dgm:ptLst>
  <dgm:cxnLst>
    <dgm:cxn modelId="{E8E1669F-EEFA-4440-9609-A49AFCAB3C5E}" type="presOf" srcId="{AFE05563-55F6-4766-86E7-45FED9A5CDFF}" destId="{D07EBFFE-05E1-4C6C-8875-CB8A0321E7EC}" srcOrd="0" destOrd="0" presId="urn:microsoft.com/office/officeart/2005/8/layout/radial6"/>
    <dgm:cxn modelId="{EA0D4FC6-73EE-4BA1-9F84-969EC13B9F7E}" type="presOf" srcId="{E0EACC67-FB09-4D57-B7A9-28A0971E9B62}" destId="{1FD5FFAB-6B8B-42E7-85F2-4C8EFF0BFE11}" srcOrd="0" destOrd="0" presId="urn:microsoft.com/office/officeart/2005/8/layout/radial6"/>
    <dgm:cxn modelId="{62997D84-20CF-44D2-AFD4-573D8DA484CA}" srcId="{1954197E-7B7A-4C99-B1E1-EEDB4D4692E9}" destId="{E614F68E-66A2-4329-A03B-B4106052574D}" srcOrd="1" destOrd="0" parTransId="{25EE62B2-6D6D-43E5-AA90-4B00A4D270DC}" sibTransId="{BC62D076-75D9-4D2F-BF6A-D610F3AB4F88}"/>
    <dgm:cxn modelId="{5148147E-0FC6-4E81-99A7-EF56C4C7702D}" srcId="{1954197E-7B7A-4C99-B1E1-EEDB4D4692E9}" destId="{E0EACC67-FB09-4D57-B7A9-28A0971E9B62}" srcOrd="3" destOrd="0" parTransId="{5D0E6AC6-C712-4B2B-8C8E-EF62BA30DF5F}" sibTransId="{C63D1361-15D6-49CA-9713-1FC490856E8F}"/>
    <dgm:cxn modelId="{61B31022-9A4B-4BD8-AD18-6169677C53DF}" srcId="{F7741040-2D4F-45E5-B0E9-B2E615A5BD5B}" destId="{1954197E-7B7A-4C99-B1E1-EEDB4D4692E9}" srcOrd="0" destOrd="0" parTransId="{35391A19-F513-46B7-A652-BCC2125CBBEF}" sibTransId="{5BA404AC-6163-4186-9671-E0D3FA68FAFB}"/>
    <dgm:cxn modelId="{AAB1744E-0F86-452F-9ADF-45FECDB71BEE}" srcId="{1954197E-7B7A-4C99-B1E1-EEDB4D4692E9}" destId="{96F75867-FAC3-485B-B06C-F134F264D69D}" srcOrd="0" destOrd="0" parTransId="{7E931282-D48F-4EF9-8DE0-DC9FDEB112B2}" sibTransId="{AFE05563-55F6-4766-86E7-45FED9A5CDFF}"/>
    <dgm:cxn modelId="{3BEF7FDB-AD56-4107-9A33-E1F58B9D263D}" type="presOf" srcId="{C7ADC0A1-558D-4B90-8522-BBE27108B9CC}" destId="{6331BD14-1888-47E1-9EE5-4E9931B7E827}" srcOrd="0" destOrd="0" presId="urn:microsoft.com/office/officeart/2005/8/layout/radial6"/>
    <dgm:cxn modelId="{123F8FED-F749-4AFA-AE06-08D3E23AF9CF}" type="presOf" srcId="{58F5027D-3C13-437E-B417-65507CD2F1B1}" destId="{33D78AB7-A0B9-4337-BC72-5E99EE56AC9E}" srcOrd="0" destOrd="0" presId="urn:microsoft.com/office/officeart/2005/8/layout/radial6"/>
    <dgm:cxn modelId="{28A6DA70-05D6-496A-B81E-155EB0CCF4C3}" srcId="{1954197E-7B7A-4C99-B1E1-EEDB4D4692E9}" destId="{58F5027D-3C13-437E-B417-65507CD2F1B1}" srcOrd="2" destOrd="0" parTransId="{029117FA-F8B7-4275-955A-BC8D5DACEA77}" sibTransId="{962E37FC-00E3-4269-BF21-72623F9635C8}"/>
    <dgm:cxn modelId="{350AE327-FA8A-443B-A692-B1A40DBD888E}" srcId="{1954197E-7B7A-4C99-B1E1-EEDB4D4692E9}" destId="{4E9F22F4-F02D-4A98-BA07-DB5CA07B6D9E}" srcOrd="4" destOrd="0" parTransId="{0AAC24AB-2800-4F0E-9530-F017ACDD8548}" sibTransId="{CBAD4C9A-E74E-4803-A5B8-1B362A3A28DC}"/>
    <dgm:cxn modelId="{E0DEF82F-088D-4A78-9B73-1EC9ADA78E51}" type="presOf" srcId="{BC62D076-75D9-4D2F-BF6A-D610F3AB4F88}" destId="{0AE46992-3B78-477D-A11B-47409C8643F0}" srcOrd="0" destOrd="0" presId="urn:microsoft.com/office/officeart/2005/8/layout/radial6"/>
    <dgm:cxn modelId="{B9265F14-169D-4EA5-AC62-C97CAB2A9D98}" type="presOf" srcId="{CBAD4C9A-E74E-4803-A5B8-1B362A3A28DC}" destId="{126A40A4-9A9D-406F-A590-B7549A40A08B}" srcOrd="0" destOrd="0" presId="urn:microsoft.com/office/officeart/2005/8/layout/radial6"/>
    <dgm:cxn modelId="{83B00FBB-94EB-47F6-8D7A-8B45D41A5FC0}" type="presOf" srcId="{962E37FC-00E3-4269-BF21-72623F9635C8}" destId="{5066C0B1-9B09-4CB0-876D-3D2F4D63389A}" srcOrd="0" destOrd="0" presId="urn:microsoft.com/office/officeart/2005/8/layout/radial6"/>
    <dgm:cxn modelId="{3A097D69-8FC8-49AC-AB59-0884CE5B0921}" srcId="{1954197E-7B7A-4C99-B1E1-EEDB4D4692E9}" destId="{C7ADC0A1-558D-4B90-8522-BBE27108B9CC}" srcOrd="5" destOrd="0" parTransId="{F55821E1-DA5F-4C7B-9744-93C0E9B64F0F}" sibTransId="{6A625747-85B7-43D3-B523-FB0F72FC087A}"/>
    <dgm:cxn modelId="{14356D00-6814-40D5-9A5C-099F988A0904}" type="presOf" srcId="{C63D1361-15D6-49CA-9713-1FC490856E8F}" destId="{0056441B-97D9-4520-B7D1-14AF410F12B7}" srcOrd="0" destOrd="0" presId="urn:microsoft.com/office/officeart/2005/8/layout/radial6"/>
    <dgm:cxn modelId="{540EF5F7-413E-400F-94E7-56F960B80952}" type="presOf" srcId="{1954197E-7B7A-4C99-B1E1-EEDB4D4692E9}" destId="{AF2CD216-B525-4DE6-9DD4-02366F971155}" srcOrd="0" destOrd="0" presId="urn:microsoft.com/office/officeart/2005/8/layout/radial6"/>
    <dgm:cxn modelId="{BD986757-6F76-494E-8CCC-6C2C4D7AA97A}" type="presOf" srcId="{6A625747-85B7-43D3-B523-FB0F72FC087A}" destId="{15147B8A-04F0-42FE-8C3C-3008D4A69EE8}" srcOrd="0" destOrd="0" presId="urn:microsoft.com/office/officeart/2005/8/layout/radial6"/>
    <dgm:cxn modelId="{A72BD452-0FC3-45F4-BF4B-C83B01771682}" type="presOf" srcId="{96F75867-FAC3-485B-B06C-F134F264D69D}" destId="{D1A2ED46-1F9F-4093-8557-BCF281320249}" srcOrd="0" destOrd="0" presId="urn:microsoft.com/office/officeart/2005/8/layout/radial6"/>
    <dgm:cxn modelId="{07AD014D-D663-427B-A2C1-FEF78DC5B88D}" type="presOf" srcId="{E614F68E-66A2-4329-A03B-B4106052574D}" destId="{60349404-9598-48FC-B976-0893D466C229}" srcOrd="0" destOrd="0" presId="urn:microsoft.com/office/officeart/2005/8/layout/radial6"/>
    <dgm:cxn modelId="{33BD7DE2-0239-4C2C-88A4-5E67642A7D07}" type="presOf" srcId="{F7741040-2D4F-45E5-B0E9-B2E615A5BD5B}" destId="{D6DD8109-92D2-4381-869E-2256656CD668}" srcOrd="0" destOrd="0" presId="urn:microsoft.com/office/officeart/2005/8/layout/radial6"/>
    <dgm:cxn modelId="{9D005DCE-4A56-42E9-9E97-05B5EC4FD093}" type="presOf" srcId="{4E9F22F4-F02D-4A98-BA07-DB5CA07B6D9E}" destId="{D0E977A7-3821-4FDF-886E-FBFC6D31C890}" srcOrd="0" destOrd="0" presId="urn:microsoft.com/office/officeart/2005/8/layout/radial6"/>
    <dgm:cxn modelId="{D3029322-2429-4803-A7B5-F1E5FEA3B035}" type="presParOf" srcId="{D6DD8109-92D2-4381-869E-2256656CD668}" destId="{AF2CD216-B525-4DE6-9DD4-02366F971155}" srcOrd="0" destOrd="0" presId="urn:microsoft.com/office/officeart/2005/8/layout/radial6"/>
    <dgm:cxn modelId="{78BFA587-BEDC-45A1-B7BA-E6DC10D9733E}" type="presParOf" srcId="{D6DD8109-92D2-4381-869E-2256656CD668}" destId="{D1A2ED46-1F9F-4093-8557-BCF281320249}" srcOrd="1" destOrd="0" presId="urn:microsoft.com/office/officeart/2005/8/layout/radial6"/>
    <dgm:cxn modelId="{1EDF0360-64E1-40C3-BF49-7D3282546A43}" type="presParOf" srcId="{D6DD8109-92D2-4381-869E-2256656CD668}" destId="{F4720C67-ABEE-4B67-A172-E1C2CBC5A2E4}" srcOrd="2" destOrd="0" presId="urn:microsoft.com/office/officeart/2005/8/layout/radial6"/>
    <dgm:cxn modelId="{DD89ACB2-CAE5-43C9-A9C7-57FEDF88A0ED}" type="presParOf" srcId="{D6DD8109-92D2-4381-869E-2256656CD668}" destId="{D07EBFFE-05E1-4C6C-8875-CB8A0321E7EC}" srcOrd="3" destOrd="0" presId="urn:microsoft.com/office/officeart/2005/8/layout/radial6"/>
    <dgm:cxn modelId="{AF2EC098-E8D1-4B1C-8936-B830B5179EBB}" type="presParOf" srcId="{D6DD8109-92D2-4381-869E-2256656CD668}" destId="{60349404-9598-48FC-B976-0893D466C229}" srcOrd="4" destOrd="0" presId="urn:microsoft.com/office/officeart/2005/8/layout/radial6"/>
    <dgm:cxn modelId="{E813034D-3A85-4257-A44A-E4B697979573}" type="presParOf" srcId="{D6DD8109-92D2-4381-869E-2256656CD668}" destId="{E7B43EB7-8076-4F86-ABA7-43F7A89531D7}" srcOrd="5" destOrd="0" presId="urn:microsoft.com/office/officeart/2005/8/layout/radial6"/>
    <dgm:cxn modelId="{974C8AF5-D5FD-49CA-995F-546B8090E6D6}" type="presParOf" srcId="{D6DD8109-92D2-4381-869E-2256656CD668}" destId="{0AE46992-3B78-477D-A11B-47409C8643F0}" srcOrd="6" destOrd="0" presId="urn:microsoft.com/office/officeart/2005/8/layout/radial6"/>
    <dgm:cxn modelId="{E3E412FF-82AF-4C78-94AA-13C3C190E324}" type="presParOf" srcId="{D6DD8109-92D2-4381-869E-2256656CD668}" destId="{33D78AB7-A0B9-4337-BC72-5E99EE56AC9E}" srcOrd="7" destOrd="0" presId="urn:microsoft.com/office/officeart/2005/8/layout/radial6"/>
    <dgm:cxn modelId="{9A79F9EC-04C8-4CD9-9C46-5E1B1A4A8471}" type="presParOf" srcId="{D6DD8109-92D2-4381-869E-2256656CD668}" destId="{188CA6A5-17A5-4A2A-BC9E-03415D31C600}" srcOrd="8" destOrd="0" presId="urn:microsoft.com/office/officeart/2005/8/layout/radial6"/>
    <dgm:cxn modelId="{6B9F424E-87C2-45A8-AEE0-C02E0DC8AA2E}" type="presParOf" srcId="{D6DD8109-92D2-4381-869E-2256656CD668}" destId="{5066C0B1-9B09-4CB0-876D-3D2F4D63389A}" srcOrd="9" destOrd="0" presId="urn:microsoft.com/office/officeart/2005/8/layout/radial6"/>
    <dgm:cxn modelId="{127FD36D-5F57-4704-AF77-F5B56248C11A}" type="presParOf" srcId="{D6DD8109-92D2-4381-869E-2256656CD668}" destId="{1FD5FFAB-6B8B-42E7-85F2-4C8EFF0BFE11}" srcOrd="10" destOrd="0" presId="urn:microsoft.com/office/officeart/2005/8/layout/radial6"/>
    <dgm:cxn modelId="{A28D4AA5-BB97-4D6A-B772-D512FCED3F93}" type="presParOf" srcId="{D6DD8109-92D2-4381-869E-2256656CD668}" destId="{D6A05A80-8423-46B0-8C0C-C16BD86BB6F9}" srcOrd="11" destOrd="0" presId="urn:microsoft.com/office/officeart/2005/8/layout/radial6"/>
    <dgm:cxn modelId="{036D7F10-658B-4B03-AEAE-D23CE743891C}" type="presParOf" srcId="{D6DD8109-92D2-4381-869E-2256656CD668}" destId="{0056441B-97D9-4520-B7D1-14AF410F12B7}" srcOrd="12" destOrd="0" presId="urn:microsoft.com/office/officeart/2005/8/layout/radial6"/>
    <dgm:cxn modelId="{C460DB9E-C369-4441-B33D-ACF5F2F11EC3}" type="presParOf" srcId="{D6DD8109-92D2-4381-869E-2256656CD668}" destId="{D0E977A7-3821-4FDF-886E-FBFC6D31C890}" srcOrd="13" destOrd="0" presId="urn:microsoft.com/office/officeart/2005/8/layout/radial6"/>
    <dgm:cxn modelId="{C77B8E2D-8A98-4D60-B4A6-072F6C612289}" type="presParOf" srcId="{D6DD8109-92D2-4381-869E-2256656CD668}" destId="{236F6589-A47F-46BF-8634-BE338F55CC94}" srcOrd="14" destOrd="0" presId="urn:microsoft.com/office/officeart/2005/8/layout/radial6"/>
    <dgm:cxn modelId="{CC85E14E-E0DC-48B1-8E6E-45B76B565FDE}" type="presParOf" srcId="{D6DD8109-92D2-4381-869E-2256656CD668}" destId="{126A40A4-9A9D-406F-A590-B7549A40A08B}" srcOrd="15" destOrd="0" presId="urn:microsoft.com/office/officeart/2005/8/layout/radial6"/>
    <dgm:cxn modelId="{F3DA454B-E5FD-4932-9E8D-82B1378797CA}" type="presParOf" srcId="{D6DD8109-92D2-4381-869E-2256656CD668}" destId="{6331BD14-1888-47E1-9EE5-4E9931B7E827}" srcOrd="16" destOrd="0" presId="urn:microsoft.com/office/officeart/2005/8/layout/radial6"/>
    <dgm:cxn modelId="{C6CBB876-E47F-489D-97D8-CE3CC18C25D5}" type="presParOf" srcId="{D6DD8109-92D2-4381-869E-2256656CD668}" destId="{12220743-D0CA-4652-A84A-CB21CFA2BB27}" srcOrd="17" destOrd="0" presId="urn:microsoft.com/office/officeart/2005/8/layout/radial6"/>
    <dgm:cxn modelId="{3319363D-57FF-4B6A-B315-EB9B690ADCAD}" type="presParOf" srcId="{D6DD8109-92D2-4381-869E-2256656CD668}" destId="{15147B8A-04F0-42FE-8C3C-3008D4A69EE8}" srcOrd="18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5147B8A-04F0-42FE-8C3C-3008D4A69EE8}">
      <dsp:nvSpPr>
        <dsp:cNvPr id="0" name=""/>
        <dsp:cNvSpPr/>
      </dsp:nvSpPr>
      <dsp:spPr>
        <a:xfrm>
          <a:off x="1795185" y="557506"/>
          <a:ext cx="3828149" cy="3828149"/>
        </a:xfrm>
        <a:prstGeom prst="blockArc">
          <a:avLst>
            <a:gd name="adj1" fmla="val 12596879"/>
            <a:gd name="adj2" fmla="val 16176936"/>
            <a:gd name="adj3" fmla="val 4520"/>
          </a:avLst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26A40A4-9A9D-406F-A590-B7549A40A08B}">
      <dsp:nvSpPr>
        <dsp:cNvPr id="0" name=""/>
        <dsp:cNvSpPr/>
      </dsp:nvSpPr>
      <dsp:spPr>
        <a:xfrm>
          <a:off x="1789880" y="566654"/>
          <a:ext cx="3828149" cy="3828149"/>
        </a:xfrm>
        <a:prstGeom prst="blockArc">
          <a:avLst>
            <a:gd name="adj1" fmla="val 9068646"/>
            <a:gd name="adj2" fmla="val 12616313"/>
            <a:gd name="adj3" fmla="val 4520"/>
          </a:avLst>
        </a:prstGeom>
        <a:solidFill>
          <a:schemeClr val="accent3">
            <a:hueOff val="9000211"/>
            <a:satOff val="-13504"/>
            <a:lumOff val="-2196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056441B-97D9-4520-B7D1-14AF410F12B7}">
      <dsp:nvSpPr>
        <dsp:cNvPr id="0" name=""/>
        <dsp:cNvSpPr/>
      </dsp:nvSpPr>
      <dsp:spPr>
        <a:xfrm>
          <a:off x="1785637" y="558997"/>
          <a:ext cx="3828149" cy="3828149"/>
        </a:xfrm>
        <a:prstGeom prst="blockArc">
          <a:avLst>
            <a:gd name="adj1" fmla="val 5384014"/>
            <a:gd name="adj2" fmla="val 9052559"/>
            <a:gd name="adj3" fmla="val 4520"/>
          </a:avLst>
        </a:prstGeom>
        <a:solidFill>
          <a:schemeClr val="accent3">
            <a:hueOff val="6750158"/>
            <a:satOff val="-10128"/>
            <a:lumOff val="-1647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066C0B1-9B09-4CB0-876D-3D2F4D63389A}">
      <dsp:nvSpPr>
        <dsp:cNvPr id="0" name=""/>
        <dsp:cNvSpPr/>
      </dsp:nvSpPr>
      <dsp:spPr>
        <a:xfrm>
          <a:off x="1794337" y="558977"/>
          <a:ext cx="3828149" cy="3828149"/>
        </a:xfrm>
        <a:prstGeom prst="blockArc">
          <a:avLst>
            <a:gd name="adj1" fmla="val 1800000"/>
            <a:gd name="adj2" fmla="val 5400000"/>
            <a:gd name="adj3" fmla="val 4520"/>
          </a:avLst>
        </a:prstGeom>
        <a:solidFill>
          <a:schemeClr val="accent3">
            <a:hueOff val="4500106"/>
            <a:satOff val="-6752"/>
            <a:lumOff val="-109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AE46992-3B78-477D-A11B-47409C8643F0}">
      <dsp:nvSpPr>
        <dsp:cNvPr id="0" name=""/>
        <dsp:cNvSpPr/>
      </dsp:nvSpPr>
      <dsp:spPr>
        <a:xfrm>
          <a:off x="1794337" y="558977"/>
          <a:ext cx="3828149" cy="3828149"/>
        </a:xfrm>
        <a:prstGeom prst="blockArc">
          <a:avLst>
            <a:gd name="adj1" fmla="val 19800000"/>
            <a:gd name="adj2" fmla="val 1800000"/>
            <a:gd name="adj3" fmla="val 4520"/>
          </a:avLst>
        </a:prstGeom>
        <a:solidFill>
          <a:schemeClr val="accent3">
            <a:hueOff val="2250053"/>
            <a:satOff val="-3376"/>
            <a:lumOff val="-549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07EBFFE-05E1-4C6C-8875-CB8A0321E7EC}">
      <dsp:nvSpPr>
        <dsp:cNvPr id="0" name=""/>
        <dsp:cNvSpPr/>
      </dsp:nvSpPr>
      <dsp:spPr>
        <a:xfrm>
          <a:off x="1793494" y="557516"/>
          <a:ext cx="3828149" cy="3828149"/>
        </a:xfrm>
        <a:prstGeom prst="blockArc">
          <a:avLst>
            <a:gd name="adj1" fmla="val 16180043"/>
            <a:gd name="adj2" fmla="val 19803098"/>
            <a:gd name="adj3" fmla="val 452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F2CD216-B525-4DE6-9DD4-02366F971155}">
      <dsp:nvSpPr>
        <dsp:cNvPr id="0" name=""/>
        <dsp:cNvSpPr/>
      </dsp:nvSpPr>
      <dsp:spPr>
        <a:xfrm>
          <a:off x="2850117" y="1614757"/>
          <a:ext cx="1716589" cy="1716589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6990" tIns="46990" rIns="46990" bIns="4699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700" kern="1200" dirty="0" smtClean="0"/>
            <a:t>Рідна</a:t>
          </a:r>
          <a:endParaRPr lang="ru-RU" sz="3700" kern="1200" dirty="0"/>
        </a:p>
      </dsp:txBody>
      <dsp:txXfrm>
        <a:off x="2850117" y="1614757"/>
        <a:ext cx="1716589" cy="1716589"/>
      </dsp:txXfrm>
    </dsp:sp>
    <dsp:sp modelId="{D1A2ED46-1F9F-4093-8557-BCF281320249}">
      <dsp:nvSpPr>
        <dsp:cNvPr id="0" name=""/>
        <dsp:cNvSpPr/>
      </dsp:nvSpPr>
      <dsp:spPr>
        <a:xfrm>
          <a:off x="2880766" y="0"/>
          <a:ext cx="1631885" cy="1201612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/>
            <a:t>Природа</a:t>
          </a:r>
          <a:endParaRPr lang="ru-RU" sz="1800" kern="1200" dirty="0"/>
        </a:p>
      </dsp:txBody>
      <dsp:txXfrm>
        <a:off x="2880766" y="0"/>
        <a:ext cx="1631885" cy="1201612"/>
      </dsp:txXfrm>
    </dsp:sp>
    <dsp:sp modelId="{60349404-9598-48FC-B976-0893D466C229}">
      <dsp:nvSpPr>
        <dsp:cNvPr id="0" name=""/>
        <dsp:cNvSpPr/>
      </dsp:nvSpPr>
      <dsp:spPr>
        <a:xfrm>
          <a:off x="4727780" y="936837"/>
          <a:ext cx="1201612" cy="1201612"/>
        </a:xfrm>
        <a:prstGeom prst="ellipse">
          <a:avLst/>
        </a:prstGeom>
        <a:solidFill>
          <a:schemeClr val="accent3">
            <a:hueOff val="2250053"/>
            <a:satOff val="-3376"/>
            <a:lumOff val="-54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mother</a:t>
          </a:r>
          <a:endParaRPr lang="ru-RU" sz="2000" kern="1200" dirty="0"/>
        </a:p>
      </dsp:txBody>
      <dsp:txXfrm>
        <a:off x="4727780" y="936837"/>
        <a:ext cx="1201612" cy="1201612"/>
      </dsp:txXfrm>
    </dsp:sp>
    <dsp:sp modelId="{33D78AB7-A0B9-4337-BC72-5E99EE56AC9E}">
      <dsp:nvSpPr>
        <dsp:cNvPr id="0" name=""/>
        <dsp:cNvSpPr/>
      </dsp:nvSpPr>
      <dsp:spPr>
        <a:xfrm>
          <a:off x="4727780" y="2807654"/>
          <a:ext cx="1201612" cy="1201612"/>
        </a:xfrm>
        <a:prstGeom prst="ellipse">
          <a:avLst/>
        </a:prstGeom>
        <a:solidFill>
          <a:schemeClr val="accent3">
            <a:hueOff val="4500106"/>
            <a:satOff val="-6752"/>
            <a:lumOff val="-109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dirty="0" smtClean="0"/>
            <a:t>Школа</a:t>
          </a:r>
          <a:endParaRPr lang="ru-RU" sz="2000" kern="1200" dirty="0"/>
        </a:p>
      </dsp:txBody>
      <dsp:txXfrm>
        <a:off x="4727780" y="2807654"/>
        <a:ext cx="1201612" cy="1201612"/>
      </dsp:txXfrm>
    </dsp:sp>
    <dsp:sp modelId="{1FD5FFAB-6B8B-42E7-85F2-4C8EFF0BFE11}">
      <dsp:nvSpPr>
        <dsp:cNvPr id="0" name=""/>
        <dsp:cNvSpPr/>
      </dsp:nvSpPr>
      <dsp:spPr>
        <a:xfrm>
          <a:off x="3107605" y="3743062"/>
          <a:ext cx="1201612" cy="1201612"/>
        </a:xfrm>
        <a:prstGeom prst="ellipse">
          <a:avLst/>
        </a:prstGeom>
        <a:solidFill>
          <a:schemeClr val="accent3">
            <a:hueOff val="6750158"/>
            <a:satOff val="-10128"/>
            <a:lumOff val="-164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sister</a:t>
          </a:r>
          <a:r>
            <a:rPr lang="uk-UA" sz="2000" b="1" kern="1200" dirty="0" smtClean="0">
              <a:latin typeface="Times New Roman" pitchFamily="18" charset="0"/>
              <a:cs typeface="Times New Roman" pitchFamily="18" charset="0"/>
            </a:rPr>
            <a:t> </a:t>
          </a:r>
          <a:endParaRPr lang="ru-RU" sz="2000" kern="1200" dirty="0"/>
        </a:p>
      </dsp:txBody>
      <dsp:txXfrm>
        <a:off x="3107605" y="3743062"/>
        <a:ext cx="1201612" cy="1201612"/>
      </dsp:txXfrm>
    </dsp:sp>
    <dsp:sp modelId="{D0E977A7-3821-4FDF-886E-FBFC6D31C890}">
      <dsp:nvSpPr>
        <dsp:cNvPr id="0" name=""/>
        <dsp:cNvSpPr/>
      </dsp:nvSpPr>
      <dsp:spPr>
        <a:xfrm>
          <a:off x="1464619" y="2782795"/>
          <a:ext cx="1201612" cy="1201612"/>
        </a:xfrm>
        <a:prstGeom prst="ellipse">
          <a:avLst/>
        </a:prstGeom>
        <a:solidFill>
          <a:schemeClr val="accent3">
            <a:hueOff val="9000211"/>
            <a:satOff val="-13504"/>
            <a:lumOff val="-219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child</a:t>
          </a:r>
          <a:endParaRPr lang="ru-RU" sz="2000" kern="1200" dirty="0"/>
        </a:p>
      </dsp:txBody>
      <dsp:txXfrm>
        <a:off x="1464619" y="2782795"/>
        <a:ext cx="1201612" cy="1201612"/>
      </dsp:txXfrm>
    </dsp:sp>
    <dsp:sp modelId="{6331BD14-1888-47E1-9EE5-4E9931B7E827}">
      <dsp:nvSpPr>
        <dsp:cNvPr id="0" name=""/>
        <dsp:cNvSpPr/>
      </dsp:nvSpPr>
      <dsp:spPr>
        <a:xfrm>
          <a:off x="1487430" y="936837"/>
          <a:ext cx="1201612" cy="1201612"/>
        </a:xfrm>
        <a:prstGeom prst="ellipse">
          <a:avLst/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kern="1200" smtClean="0"/>
            <a:t>Мова</a:t>
          </a:r>
          <a:endParaRPr lang="ru-RU" sz="2000" kern="1200" dirty="0"/>
        </a:p>
      </dsp:txBody>
      <dsp:txXfrm>
        <a:off x="1487430" y="936837"/>
        <a:ext cx="1201612" cy="120161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057D09-2A3F-4CC6-A3C0-BD1CBE5E304F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F4EA5A-A16F-4B2A-9C97-FC369D577D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161242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F4EA5A-A16F-4B2A-9C97-FC369D577D99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993685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F4EA5A-A16F-4B2A-9C97-FC369D577D99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400800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F4EA5A-A16F-4B2A-9C97-FC369D577D99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88921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F4EA5A-A16F-4B2A-9C97-FC369D577D99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983307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F4EA5A-A16F-4B2A-9C97-FC369D577D99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353318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F4EA5A-A16F-4B2A-9C97-FC369D577D99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F4EA5A-A16F-4B2A-9C97-FC369D577D99}" type="slidenum">
              <a:rPr lang="ru-RU" smtClean="0"/>
              <a:pPr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370757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29330-75A6-4558-8A2E-6C64B42F269C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A3CB6-8D97-46D5-8A8E-68E08150A4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29330-75A6-4558-8A2E-6C64B42F269C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A3CB6-8D97-46D5-8A8E-68E08150A4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29330-75A6-4558-8A2E-6C64B42F269C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A3CB6-8D97-46D5-8A8E-68E08150A4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29330-75A6-4558-8A2E-6C64B42F269C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A3CB6-8D97-46D5-8A8E-68E08150A40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29330-75A6-4558-8A2E-6C64B42F269C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A3CB6-8D97-46D5-8A8E-68E08150A40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29330-75A6-4558-8A2E-6C64B42F269C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A3CB6-8D97-46D5-8A8E-68E08150A4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29330-75A6-4558-8A2E-6C64B42F269C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A3CB6-8D97-46D5-8A8E-68E08150A40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29330-75A6-4558-8A2E-6C64B42F269C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A3CB6-8D97-46D5-8A8E-68E08150A40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29330-75A6-4558-8A2E-6C64B42F269C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A3CB6-8D97-46D5-8A8E-68E08150A4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29330-75A6-4558-8A2E-6C64B42F269C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A3CB6-8D97-46D5-8A8E-68E08150A4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29330-75A6-4558-8A2E-6C64B42F269C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A3CB6-8D97-46D5-8A8E-68E08150A4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29330-75A6-4558-8A2E-6C64B42F269C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A3CB6-8D97-46D5-8A8E-68E08150A4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29330-75A6-4558-8A2E-6C64B42F269C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A3CB6-8D97-46D5-8A8E-68E08150A40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29330-75A6-4558-8A2E-6C64B42F269C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A3CB6-8D97-46D5-8A8E-68E08150A4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29330-75A6-4558-8A2E-6C64B42F269C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A3CB6-8D97-46D5-8A8E-68E08150A4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29330-75A6-4558-8A2E-6C64B42F269C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A3CB6-8D97-46D5-8A8E-68E08150A4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29330-75A6-4558-8A2E-6C64B42F269C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A3CB6-8D97-46D5-8A8E-68E08150A4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29330-75A6-4558-8A2E-6C64B42F269C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A3CB6-8D97-46D5-8A8E-68E08150A4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29330-75A6-4558-8A2E-6C64B42F269C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A3CB6-8D97-46D5-8A8E-68E08150A4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29330-75A6-4558-8A2E-6C64B42F269C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A3CB6-8D97-46D5-8A8E-68E08150A4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29330-75A6-4558-8A2E-6C64B42F269C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A3CB6-8D97-46D5-8A8E-68E08150A4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29330-75A6-4558-8A2E-6C64B42F269C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A3CB6-8D97-46D5-8A8E-68E08150A40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529330-75A6-4558-8A2E-6C64B42F269C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9A3CB6-8D97-46D5-8A8E-68E08150A40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A3529330-75A6-4558-8A2E-6C64B42F269C}" type="datetimeFigureOut">
              <a:rPr lang="ru-RU" smtClean="0"/>
              <a:pPr/>
              <a:t>25.02.2015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F9A3CB6-8D97-46D5-8A8E-68E08150A40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 ?><Relationships xmlns="http://schemas.openxmlformats.org/package/2006/relationships"><Relationship Id="rId2" Target="../media/image13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 ?><Relationships xmlns="http://schemas.openxmlformats.org/package/2006/relationships"><Relationship Id="rId2" Target="../media/image16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4.xml.rels><?xml version="1.0" encoding="UTF-8" standalone="yes" ?><Relationships xmlns="http://schemas.openxmlformats.org/package/2006/relationships"><Relationship Id="rId3" Target="../media/audio2.wav" Type="http://schemas.openxmlformats.org/officeDocument/2006/relationships/audio"/><Relationship Id="rId2" Target="../media/audio1.wav" Type="http://schemas.openxmlformats.org/officeDocument/2006/relationships/audio"/><Relationship Id="rId1" Target="../slideLayouts/slideLayout2.xml" Type="http://schemas.openxmlformats.org/officeDocument/2006/relationships/slideLayout"/><Relationship Id="rId6" Target="../media/image19.jpeg" Type="http://schemas.openxmlformats.org/officeDocument/2006/relationships/image"/><Relationship Id="rId5" Target="../media/image18.jpeg" Type="http://schemas.openxmlformats.org/officeDocument/2006/relationships/image"/><Relationship Id="rId4" Target="../media/image17.jpeg" Type="http://schemas.openxmlformats.org/officeDocument/2006/relationships/image"/></Relationships>
</file>

<file path=ppt/slides/_rels/slide15.xml.rels><?xml version="1.0" encoding="UTF-8" standalone="yes" ?><Relationships xmlns="http://schemas.openxmlformats.org/package/2006/relationships"><Relationship Id="rId2" Target="../media/image20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6.xml.rels><?xml version="1.0" encoding="UTF-8" standalone="yes" ?><Relationships xmlns="http://schemas.openxmlformats.org/package/2006/relationships"><Relationship Id="rId3" Target="../media/image22.jpeg" Type="http://schemas.openxmlformats.org/officeDocument/2006/relationships/image"/><Relationship Id="rId2" Target="../media/image21.jpeg" Type="http://schemas.openxmlformats.org/officeDocument/2006/relationships/image"/><Relationship Id="rId1" Target="../slideLayouts/slideLayout13.xml" Type="http://schemas.openxmlformats.org/officeDocument/2006/relationships/slideLayout"/></Relationships>
</file>

<file path=ppt/slides/_rels/slide17.xml.rels><?xml version="1.0" encoding="UTF-8" standalone="yes" ?><Relationships xmlns="http://schemas.openxmlformats.org/package/2006/relationships"><Relationship Id="rId3" Target="../media/image24.jpeg" Type="http://schemas.openxmlformats.org/officeDocument/2006/relationships/image"/><Relationship Id="rId2" Target="../media/image23.pn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25.jpeg" Type="http://schemas.openxmlformats.org/officeDocument/2006/relationships/image"/></Relationships>
</file>

<file path=ppt/slides/_rels/slide18.xml.rels><?xml version="1.0" encoding="UTF-8" standalone="yes" ?><Relationships xmlns="http://schemas.openxmlformats.org/package/2006/relationships"><Relationship Id="rId3" Target="../media/image27.jpeg" Type="http://schemas.openxmlformats.org/officeDocument/2006/relationships/image"/><Relationship Id="rId7" Target="../media/image31.jpeg" Type="http://schemas.openxmlformats.org/officeDocument/2006/relationships/image"/><Relationship Id="rId2" Target="../media/image26.jpeg" Type="http://schemas.openxmlformats.org/officeDocument/2006/relationships/image"/><Relationship Id="rId1" Target="../slideLayouts/slideLayout1.xml" Type="http://schemas.openxmlformats.org/officeDocument/2006/relationships/slideLayout"/><Relationship Id="rId6" Target="../media/image30.jpeg" Type="http://schemas.openxmlformats.org/officeDocument/2006/relationships/image"/><Relationship Id="rId5" Target="../media/image29.jpeg" Type="http://schemas.openxmlformats.org/officeDocument/2006/relationships/image"/><Relationship Id="rId4" Target="../media/image28.jpeg" Type="http://schemas.openxmlformats.org/officeDocument/2006/relationships/image"/></Relationships>
</file>

<file path=ppt/slides/_rels/slide19.xml.rels><?xml version="1.0" encoding="UTF-8" standalone="yes" ?><Relationships xmlns="http://schemas.openxmlformats.org/package/2006/relationships"><Relationship Id="rId3" Target="../media/media1.mp4" Type="http://schemas.microsoft.com/office/2007/relationships/media"/><Relationship Id="rId2" Target="../slideLayouts/slideLayout2.xml" Type="http://schemas.openxmlformats.org/officeDocument/2006/relationships/slideLayout"/><Relationship Id="rId1" Target="../media/media1.mp4" Type="http://schemas.openxmlformats.org/officeDocument/2006/relationships/video"/><Relationship Id="rId4" Target="../media/image32.jpeg" Type="http://schemas.openxmlformats.org/officeDocument/2006/relationships/image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 ?><Relationships xmlns="http://schemas.openxmlformats.org/package/2006/relationships"><Relationship Id="rId8" Target="../media/image38.png" Type="http://schemas.openxmlformats.org/officeDocument/2006/relationships/image"/><Relationship Id="rId3" Target="../media/image34.jpeg" Type="http://schemas.openxmlformats.org/officeDocument/2006/relationships/image"/><Relationship Id="rId7" Target="../media/image37.jpeg" Type="http://schemas.openxmlformats.org/officeDocument/2006/relationships/image"/><Relationship Id="rId2" Target="../notesSlides/notesSlide5.xml" Type="http://schemas.openxmlformats.org/officeDocument/2006/relationships/notesSlide"/><Relationship Id="rId1" Target="../slideLayouts/slideLayout2.xml" Type="http://schemas.openxmlformats.org/officeDocument/2006/relationships/slideLayout"/><Relationship Id="rId6" Target="../media/hdphoto1.wdp" Type="http://schemas.microsoft.com/office/2007/relationships/hdphoto"/><Relationship Id="rId5" Target="../media/image36.jpeg" Type="http://schemas.openxmlformats.org/officeDocument/2006/relationships/image"/><Relationship Id="rId4" Target="../media/image35.jpeg" Type="http://schemas.openxmlformats.org/officeDocument/2006/relationships/image"/><Relationship Id="rId9" Target="../media/image39.jpeg" Type="http://schemas.openxmlformats.org/officeDocument/2006/relationships/image"/></Relationships>
</file>

<file path=ppt/slides/_rels/slide22.xml.rels><?xml version="1.0" encoding="UTF-8" standalone="yes" ?><Relationships xmlns="http://schemas.openxmlformats.org/package/2006/relationships"><Relationship Id="rId3" Target="../media/image40.jpeg" Type="http://schemas.openxmlformats.org/officeDocument/2006/relationships/image"/><Relationship Id="rId2" Target="../notesSlides/notesSlide6.xml" Type="http://schemas.openxmlformats.org/officeDocument/2006/relationships/notesSlide"/><Relationship Id="rId1" Target="../slideLayouts/slideLayout2.xml" Type="http://schemas.openxmlformats.org/officeDocument/2006/relationships/slideLayout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4.xml.rels><?xml version="1.0" encoding="UTF-8" standalone="yes" ?><Relationships xmlns="http://schemas.openxmlformats.org/package/2006/relationships"><Relationship Id="rId2" Target="../media/image42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5.xml.rels><?xml version="1.0" encoding="UTF-8" standalone="yes" ?><Relationships xmlns="http://schemas.openxmlformats.org/package/2006/relationships"><Relationship Id="rId2" Target="../media/image43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6.xml.rels><?xml version="1.0" encoding="UTF-8" standalone="yes" ?><Relationships xmlns="http://schemas.openxmlformats.org/package/2006/relationships"><Relationship Id="rId2" Target="../media/image44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7.xml.rels><?xml version="1.0" encoding="UTF-8" standalone="yes" ?><Relationships xmlns="http://schemas.openxmlformats.org/package/2006/relationships"><Relationship Id="rId3" Target="../media/image45.jpeg" Type="http://schemas.openxmlformats.org/officeDocument/2006/relationships/image"/><Relationship Id="rId7" Target="../media/image49.jpeg" Type="http://schemas.openxmlformats.org/officeDocument/2006/relationships/image"/><Relationship Id="rId2" Target="../media/audio3.wav" Type="http://schemas.openxmlformats.org/officeDocument/2006/relationships/audio"/><Relationship Id="rId1" Target="../slideLayouts/slideLayout2.xml" Type="http://schemas.openxmlformats.org/officeDocument/2006/relationships/slideLayout"/><Relationship Id="rId6" Target="../media/image48.jpeg" Type="http://schemas.openxmlformats.org/officeDocument/2006/relationships/image"/><Relationship Id="rId5" Target="../media/image47.jpeg" Type="http://schemas.openxmlformats.org/officeDocument/2006/relationships/image"/><Relationship Id="rId4" Target="../media/image46.jpeg" Type="http://schemas.openxmlformats.org/officeDocument/2006/relationships/image"/></Relationships>
</file>

<file path=ppt/slides/_rels/slide28.xml.rels><?xml version="1.0" encoding="UTF-8" standalone="yes" ?><Relationships xmlns="http://schemas.openxmlformats.org/package/2006/relationships"><Relationship Id="rId3" Target="../media/image50.jpeg" Type="http://schemas.openxmlformats.org/officeDocument/2006/relationships/image"/><Relationship Id="rId2" Target="../notesSlides/notesSlide7.xml" Type="http://schemas.openxmlformats.org/officeDocument/2006/relationships/notesSlide"/><Relationship Id="rId1" Target="../slideLayouts/slideLayout2.xml" Type="http://schemas.openxmlformats.org/officeDocument/2006/relationships/slideLayout"/></Relationships>
</file>

<file path=ppt/slides/_rels/slide29.xml.rels><?xml version="1.0" encoding="UTF-8" standalone="yes" ?><Relationships xmlns="http://schemas.openxmlformats.org/package/2006/relationships"><Relationship Id="rId2" Target="../media/image51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 ?><Relationships xmlns="http://schemas.openxmlformats.org/package/2006/relationships"><Relationship Id="rId2" Target="../media/image3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 ?><Relationships xmlns="http://schemas.openxmlformats.org/package/2006/relationships"><Relationship Id="rId3" Target="../media/image6.jpeg" Type="http://schemas.openxmlformats.org/officeDocument/2006/relationships/image"/><Relationship Id="rId2" Target="../media/image5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7.xml.rels><?xml version="1.0" encoding="UTF-8" standalone="yes" ?><Relationships xmlns="http://schemas.openxmlformats.org/package/2006/relationships"><Relationship Id="rId3" Target="../media/image8.jpeg" Type="http://schemas.openxmlformats.org/officeDocument/2006/relationships/image"/><Relationship Id="rId2" Target="../media/image7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8.xml.rels><?xml version="1.0" encoding="UTF-8" standalone="yes" ?><Relationships xmlns="http://schemas.openxmlformats.org/package/2006/relationships"><Relationship Id="rId3" Target="../media/image10.jpeg" Type="http://schemas.openxmlformats.org/officeDocument/2006/relationships/image"/><Relationship Id="rId2" Target="../media/image9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9.xml.rels><?xml version="1.0" encoding="UTF-8" standalone="yes" ?><Relationships xmlns="http://schemas.openxmlformats.org/package/2006/relationships"><Relationship Id="rId3" Target="../media/image11.jpeg" Type="http://schemas.openxmlformats.org/officeDocument/2006/relationships/image"/><Relationship Id="rId2" Target="../notesSlides/notesSlide3.xml" Type="http://schemas.openxmlformats.org/officeDocument/2006/relationships/notesSlide"/><Relationship Id="rId1" Target="../slideLayouts/slideLayout2.xml" Type="http://schemas.openxmlformats.org/officeDocument/2006/relationships/slideLayout"/><Relationship Id="rId4" Target="../media/image12.jpeg" Type="http://schemas.openxmlformats.org/officeDocument/2006/relationships/image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2" name="Rectangle 4"/>
          <p:cNvSpPr>
            <a:spLocks noChangeArrowheads="1"/>
          </p:cNvSpPr>
          <p:nvPr/>
        </p:nvSpPr>
        <p:spPr bwMode="auto">
          <a:xfrm>
            <a:off x="1307875" y="620688"/>
            <a:ext cx="6545196" cy="4370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43125" algn="l"/>
              </a:tabLst>
            </a:pPr>
            <a:r>
              <a:rPr kumimoji="0" lang="ru-RU" sz="14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43125" algn="l"/>
              </a:tabLst>
            </a:pPr>
            <a:r>
              <a:rPr lang="ru-RU" sz="1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</a:t>
            </a:r>
            <a:r>
              <a:rPr kumimoji="0" lang="ru-RU" sz="1400" b="1" i="0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43125" algn="l"/>
              </a:tabLst>
            </a:pPr>
            <a:endParaRPr lang="ru-RU" sz="14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43125" algn="l"/>
              </a:tabLst>
            </a:pPr>
            <a:r>
              <a:rPr kumimoji="0" lang="ru-RU" sz="1400" b="1" i="1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</a:t>
            </a:r>
            <a:r>
              <a:rPr kumimoji="0" lang="ru-RU" sz="2800" b="1" i="1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</a:t>
            </a:r>
            <a:r>
              <a:rPr kumimoji="0" lang="uk-UA" sz="2800" b="1" i="1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інарний урок: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43125" algn="l"/>
              </a:tabLst>
            </a:pPr>
            <a:r>
              <a:rPr lang="uk-UA" sz="28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uk-UA" sz="2800" b="1" i="1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українська мова та англійська мова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43125" algn="l"/>
              </a:tabLst>
            </a:pPr>
            <a:r>
              <a:rPr lang="uk-UA" sz="28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“ РІЗНІ МОВИ ЛИНУТЬ ДО АЗОВА”</a:t>
            </a:r>
            <a:endParaRPr kumimoji="0" lang="uk-UA" sz="2800" b="1" i="1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43125" algn="l"/>
              </a:tabLst>
            </a:pPr>
            <a:endParaRPr kumimoji="0" lang="uk-UA" sz="2800" b="1" i="1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43125" algn="l"/>
              </a:tabLst>
            </a:pPr>
            <a:endParaRPr lang="uk-UA" sz="2800" b="1" i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43125" algn="l"/>
              </a:tabLst>
            </a:pPr>
            <a:r>
              <a:rPr kumimoji="0" lang="uk-UA" sz="1600" b="1" i="1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Учитель початкових класів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43125" algn="l"/>
              </a:tabLst>
            </a:pPr>
            <a:r>
              <a:rPr lang="uk-UA" sz="16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вищої категорії                          </a:t>
            </a:r>
            <a:r>
              <a:rPr lang="uk-UA" sz="1600" b="1" i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Зеленська</a:t>
            </a:r>
            <a:r>
              <a:rPr lang="uk-UA" sz="16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Марія </a:t>
            </a:r>
            <a:r>
              <a:rPr lang="uk-UA" sz="1600" b="1" i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Яцківна</a:t>
            </a:r>
            <a:endParaRPr lang="uk-UA" sz="1600" b="1" i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43125" algn="l"/>
              </a:tabLst>
            </a:pPr>
            <a:endParaRPr kumimoji="0" lang="uk-UA" sz="1600" b="1" i="1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43125" algn="l"/>
              </a:tabLst>
            </a:pPr>
            <a:endParaRPr lang="uk-UA" sz="1600" b="1" i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43125" algn="l"/>
              </a:tabLst>
            </a:pPr>
            <a:r>
              <a:rPr kumimoji="0" lang="uk-UA" sz="1600" b="1" i="1" u="none" strike="noStrike" spc="50" normalizeH="0" baseline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Учитель англійської мови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143125" algn="l"/>
              </a:tabLst>
            </a:pPr>
            <a:r>
              <a:rPr lang="uk-UA" sz="16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першої категорії                    Давидова Світлана Іванівна</a:t>
            </a:r>
            <a:endParaRPr kumimoji="0" lang="uk-UA" sz="1600" b="1" i="1" u="none" strike="noStrike" spc="50" normalizeH="0" baseline="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257927" y="1556792"/>
            <a:ext cx="6264696" cy="2908489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uk-UA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Сьогодні у нас незвичайний урок.</a:t>
            </a:r>
            <a:endParaRPr lang="ru-RU" sz="2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uk-UA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Сьогодні ми зробимо ще один крок</a:t>
            </a:r>
            <a:endParaRPr lang="ru-RU" sz="2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uk-UA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 країну відому, в країну чудову,</a:t>
            </a:r>
            <a:endParaRPr lang="ru-RU" sz="28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uk-UA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</a:t>
            </a:r>
            <a:r>
              <a:rPr lang="uk-UA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країну Прикметник загадкову.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700"/>
                            </p:stCondLst>
                            <p:childTnLst>
                              <p:par>
                                <p:cTn id="13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500"/>
                            </p:stCondLst>
                            <p:childTnLst>
                              <p:par>
                                <p:cTn id="21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350"/>
                            </p:stCondLst>
                            <p:childTnLst>
                              <p:par>
                                <p:cTn id="29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260648"/>
            <a:ext cx="6900882" cy="114300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l"/>
            <a:r>
              <a:rPr lang="uk-UA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Тема уроку</a:t>
            </a: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8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9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357562"/>
            <a:ext cx="1785918" cy="3500438"/>
          </a:xfrm>
          <a:prstGeom prst="rect">
            <a:avLst/>
          </a:prstGeom>
          <a:noFill/>
          <a:effectLst>
            <a:softEdge rad="3175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2176896" y="1911012"/>
            <a:ext cx="6338402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2143125" algn="l"/>
              </a:tabLst>
            </a:pPr>
            <a:r>
              <a:rPr lang="uk-UA" sz="5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“Різні мови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2143125" algn="l"/>
              </a:tabLst>
            </a:pPr>
            <a:r>
              <a:rPr lang="uk-UA" sz="5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линуть до </a:t>
            </a:r>
            <a:r>
              <a:rPr lang="uk-UA" sz="54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АЗОВА”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979712" y="3861048"/>
            <a:ext cx="63367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(</a:t>
            </a:r>
            <a:r>
              <a:rPr lang="uk-UA" sz="2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зв’язок  </a:t>
            </a:r>
            <a:r>
              <a:rPr lang="uk-UA" sz="2800" b="1" i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прикметників з іменниками в українській та англійській </a:t>
            </a:r>
            <a:r>
              <a:rPr lang="uk-UA" sz="2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мовах</a:t>
            </a:r>
            <a:r>
              <a:rPr lang="en-US" sz="2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)</a:t>
            </a:r>
            <a:endParaRPr lang="ru-RU" sz="2800" b="1" i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03848" y="332656"/>
            <a:ext cx="5410944" cy="994122"/>
          </a:xfrm>
        </p:spPr>
        <p:txBody>
          <a:bodyPr>
            <a:normAutofit/>
          </a:bodyPr>
          <a:lstStyle/>
          <a:p>
            <a:r>
              <a:rPr lang="uk-UA" b="1" i="1" dirty="0" smtClean="0">
                <a:solidFill>
                  <a:srgbClr val="002060"/>
                </a:solidFill>
              </a:rPr>
              <a:t>“Мозковий штурм”</a:t>
            </a:r>
            <a:endParaRPr lang="ru-RU" b="1" i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03848" y="1600201"/>
            <a:ext cx="5482952" cy="3773016"/>
          </a:xfrm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uk-UA" dirty="0" smtClean="0">
                <a:solidFill>
                  <a:srgbClr val="002060"/>
                </a:solidFill>
              </a:rPr>
              <a:t>На </a:t>
            </a:r>
            <a:r>
              <a:rPr lang="uk-UA" dirty="0">
                <a:solidFill>
                  <a:srgbClr val="002060"/>
                </a:solidFill>
              </a:rPr>
              <a:t>які питання відповідає прикметник? </a:t>
            </a:r>
            <a:endParaRPr lang="ru-RU" dirty="0" smtClean="0">
              <a:solidFill>
                <a:srgbClr val="002060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uk-UA" dirty="0" smtClean="0">
                <a:solidFill>
                  <a:srgbClr val="002060"/>
                </a:solidFill>
              </a:rPr>
              <a:t> Що </a:t>
            </a:r>
            <a:r>
              <a:rPr lang="uk-UA" dirty="0">
                <a:solidFill>
                  <a:srgbClr val="002060"/>
                </a:solidFill>
              </a:rPr>
              <a:t>означає прикметник? </a:t>
            </a:r>
            <a:endParaRPr lang="ru-RU" dirty="0">
              <a:solidFill>
                <a:srgbClr val="002060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uk-UA" dirty="0" smtClean="0">
                <a:solidFill>
                  <a:srgbClr val="002060"/>
                </a:solidFill>
              </a:rPr>
              <a:t> З </a:t>
            </a:r>
            <a:r>
              <a:rPr lang="uk-UA" dirty="0">
                <a:solidFill>
                  <a:srgbClr val="002060"/>
                </a:solidFill>
              </a:rPr>
              <a:t>якою частиною мови завжди вживається прикметник? </a:t>
            </a:r>
            <a:endParaRPr lang="ru-RU" dirty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en-US" i="1" dirty="0">
                <a:solidFill>
                  <a:srgbClr val="002060"/>
                </a:solidFill>
              </a:rPr>
              <a:t> 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1920" y="1175221"/>
            <a:ext cx="2520280" cy="3355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0391" y="1412776"/>
            <a:ext cx="2541449" cy="3117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6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500"/>
                            </p:stCondLst>
                            <p:childTnLst>
                              <p:par>
                                <p:cTn id="17" presetID="26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555776" y="980728"/>
            <a:ext cx="5472608" cy="3062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endParaRPr lang="en-US" sz="2000" dirty="0" smtClean="0">
              <a:solidFill>
                <a:srgbClr val="002060"/>
              </a:solidFill>
            </a:endParaRPr>
          </a:p>
          <a:p>
            <a:pPr>
              <a:spcAft>
                <a:spcPts val="600"/>
              </a:spcAft>
            </a:pPr>
            <a:r>
              <a:rPr lang="uk-UA" sz="2800" dirty="0" smtClean="0">
                <a:solidFill>
                  <a:srgbClr val="002060"/>
                </a:solidFill>
              </a:rPr>
              <a:t>  </a:t>
            </a:r>
            <a:r>
              <a:rPr lang="uk-UA" sz="2400" b="1" i="1" dirty="0" smtClean="0">
                <a:solidFill>
                  <a:srgbClr val="002060"/>
                </a:solidFill>
              </a:rPr>
              <a:t>У мовленні прикметник і іменник, ознака і предмет </a:t>
            </a:r>
            <a:r>
              <a:rPr lang="uk-UA" sz="2400" b="1" i="1" dirty="0" err="1" smtClean="0">
                <a:solidFill>
                  <a:srgbClr val="002060"/>
                </a:solidFill>
              </a:rPr>
              <a:t>пов</a:t>
            </a:r>
            <a:r>
              <a:rPr lang="en-US" sz="2400" b="1" i="1" dirty="0" smtClean="0">
                <a:solidFill>
                  <a:srgbClr val="002060"/>
                </a:solidFill>
              </a:rPr>
              <a:t>’</a:t>
            </a:r>
            <a:r>
              <a:rPr lang="uk-UA" sz="2400" b="1" i="1" dirty="0" err="1" smtClean="0">
                <a:solidFill>
                  <a:srgbClr val="002060"/>
                </a:solidFill>
              </a:rPr>
              <a:t>язані</a:t>
            </a:r>
            <a:r>
              <a:rPr lang="uk-UA" sz="2400" b="1" i="1" dirty="0" smtClean="0">
                <a:solidFill>
                  <a:srgbClr val="002060"/>
                </a:solidFill>
              </a:rPr>
              <a:t> між собою.</a:t>
            </a:r>
          </a:p>
          <a:p>
            <a:pPr>
              <a:spcAft>
                <a:spcPts val="600"/>
              </a:spcAft>
            </a:pPr>
            <a:r>
              <a:rPr lang="uk-UA" sz="2400" b="1" i="1" dirty="0" smtClean="0">
                <a:solidFill>
                  <a:srgbClr val="002060"/>
                </a:solidFill>
              </a:rPr>
              <a:t>         Щоб про предмет сказати більш</a:t>
            </a:r>
          </a:p>
          <a:p>
            <a:pPr>
              <a:spcAft>
                <a:spcPts val="600"/>
              </a:spcAft>
            </a:pPr>
            <a:r>
              <a:rPr lang="uk-UA" sz="2400" b="1" i="1" dirty="0">
                <a:solidFill>
                  <a:srgbClr val="002060"/>
                </a:solidFill>
              </a:rPr>
              <a:t> </a:t>
            </a:r>
            <a:r>
              <a:rPr lang="uk-UA" sz="2400" b="1" i="1" dirty="0" smtClean="0">
                <a:solidFill>
                  <a:srgbClr val="002060"/>
                </a:solidFill>
              </a:rPr>
              <a:t>        точно, яскраво, конкретно, </a:t>
            </a:r>
          </a:p>
          <a:p>
            <a:pPr>
              <a:spcAft>
                <a:spcPts val="600"/>
              </a:spcAft>
            </a:pPr>
            <a:r>
              <a:rPr lang="uk-UA" sz="2400" b="1" i="1" dirty="0">
                <a:solidFill>
                  <a:srgbClr val="002060"/>
                </a:solidFill>
              </a:rPr>
              <a:t> </a:t>
            </a:r>
            <a:r>
              <a:rPr lang="uk-UA" sz="2400" b="1" i="1" dirty="0" smtClean="0">
                <a:solidFill>
                  <a:srgbClr val="002060"/>
                </a:solidFill>
              </a:rPr>
              <a:t>       використовують слова – ознаки,</a:t>
            </a:r>
          </a:p>
          <a:p>
            <a:pPr>
              <a:spcAft>
                <a:spcPts val="600"/>
              </a:spcAft>
            </a:pPr>
            <a:r>
              <a:rPr lang="uk-UA" sz="2400" b="1" i="1" dirty="0" smtClean="0">
                <a:solidFill>
                  <a:srgbClr val="002060"/>
                </a:solidFill>
              </a:rPr>
              <a:t>        тобто прикметники.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10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0707107"/>
              </p:ext>
            </p:extLst>
          </p:nvPr>
        </p:nvGraphicFramePr>
        <p:xfrm>
          <a:off x="683568" y="404664"/>
          <a:ext cx="7920880" cy="57927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60440"/>
                <a:gridCol w="3960440"/>
              </a:tblGrid>
              <a:tr h="785972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ДРУГ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4000" dirty="0" smtClean="0"/>
                        <a:t>МІСТО</a:t>
                      </a:r>
                      <a:endParaRPr lang="ru-RU" sz="4000" dirty="0"/>
                    </a:p>
                  </a:txBody>
                  <a:tcPr/>
                </a:tc>
              </a:tr>
              <a:tr h="821347">
                <a:tc>
                  <a:txBody>
                    <a:bodyPr/>
                    <a:lstStyle/>
                    <a:p>
                      <a:r>
                        <a:rPr lang="uk-UA" sz="3600" b="1" dirty="0" smtClean="0"/>
                        <a:t>(який?) 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3200" b="1" dirty="0" smtClean="0"/>
                        <a:t>(ЯКЕ?)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2581377">
                <a:tc>
                  <a:txBody>
                    <a:bodyPr/>
                    <a:lstStyle/>
                    <a:p>
                      <a:endParaRPr lang="uk-UA" dirty="0" smtClean="0"/>
                    </a:p>
                    <a:p>
                      <a:endParaRPr lang="uk-UA" dirty="0" smtClean="0"/>
                    </a:p>
                    <a:p>
                      <a:endParaRPr lang="uk-UA" dirty="0" smtClean="0"/>
                    </a:p>
                    <a:p>
                      <a:endParaRPr lang="uk-UA" dirty="0" smtClean="0"/>
                    </a:p>
                    <a:p>
                      <a:endParaRPr lang="uk-UA" dirty="0" smtClean="0"/>
                    </a:p>
                    <a:p>
                      <a:endParaRPr lang="uk-UA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785972">
                <a:tc>
                  <a:txBody>
                    <a:bodyPr/>
                    <a:lstStyle/>
                    <a:p>
                      <a:r>
                        <a:rPr lang="uk-UA" sz="2800" dirty="0" smtClean="0"/>
                        <a:t>ВІРНИЙ 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800" dirty="0" smtClean="0"/>
                        <a:t>РІДНЕ</a:t>
                      </a:r>
                      <a:endParaRPr lang="ru-RU" sz="2800" dirty="0"/>
                    </a:p>
                  </a:txBody>
                  <a:tcPr/>
                </a:tc>
              </a:tr>
              <a:tr h="785972">
                <a:tc>
                  <a:txBody>
                    <a:bodyPr/>
                    <a:lstStyle/>
                    <a:p>
                      <a:r>
                        <a:rPr lang="uk-UA" sz="2800" dirty="0" smtClean="0"/>
                        <a:t>СПРАВЕДЛИВИЙ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2800" dirty="0" smtClean="0"/>
                        <a:t>МАЛЬОВНИЧЕ</a:t>
                      </a:r>
                      <a:endParaRPr lang="ru-RU" sz="28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2312" y="2204864"/>
            <a:ext cx="3331655" cy="2232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2132856"/>
            <a:ext cx="3096344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1">
          <a:blip cstate="print"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1403648" y="826508"/>
            <a:ext cx="2882835" cy="43306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4427984" y="1048952"/>
            <a:ext cx="3024336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45720" compatLnSpc="1" lIns="91440" numCol="1" rIns="91440" tIns="45720" vert="horz" wrap="square">
            <a:prstTxWarp prst="textNoShape">
              <a:avLst/>
            </a:prstTxWarp>
            <a:spAutoFit/>
          </a:bodyPr>
          <a:lstStyle/>
          <a:p>
            <a:pPr algn="l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algn="l" pos="628650"/>
              </a:tabLst>
            </a:pPr>
            <a:endParaRPr b="0" baseline="0" cap="none" dirty="0" i="0" kumimoji="0" lang="uk-UA" normalizeH="0" smtClean="0" strike="noStrike" sz="2000" u="none">
              <a:ln>
                <a:noFill/>
              </a:ln>
              <a:solidFill>
                <a:schemeClr val="tx1"/>
              </a:solidFill>
              <a:effectLst/>
              <a:latin charset="0" pitchFamily="18" typeface="Times New Roman"/>
              <a:ea charset="0" pitchFamily="18" typeface="Times New Roman"/>
              <a:cs charset="0" pitchFamily="18" typeface="Times New Roman"/>
            </a:endParaRPr>
          </a:p>
          <a:p>
            <a:pPr algn="l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algn="l" pos="628650"/>
              </a:tabLst>
            </a:pPr>
            <a:endParaRPr dirty="0" lang="uk-UA" smtClean="0" sz="2000">
              <a:latin charset="0" pitchFamily="18" typeface="Times New Roman"/>
              <a:ea charset="0" pitchFamily="18" typeface="Times New Roman"/>
              <a:cs charset="0" pitchFamily="18" typeface="Times New Roman"/>
            </a:endParaRPr>
          </a:p>
          <a:p>
            <a:pPr algn="l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algn="l" pos="628650"/>
              </a:tabLst>
            </a:pPr>
            <a:endParaRPr b="0" baseline="0" cap="none" dirty="0" i="0" kumimoji="0" lang="uk-UA" normalizeH="0" smtClean="0" strike="noStrike" sz="2000" u="none">
              <a:ln>
                <a:noFill/>
              </a:ln>
              <a:solidFill>
                <a:schemeClr val="tx1"/>
              </a:solidFill>
              <a:effectLst/>
              <a:latin charset="0" pitchFamily="18" typeface="Times New Roman"/>
              <a:ea charset="0" pitchFamily="18" typeface="Times New Roman"/>
              <a:cs charset="0" pitchFamily="18" typeface="Times New Roman"/>
            </a:endParaRPr>
          </a:p>
          <a:p>
            <a:pPr algn="l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algn="l" pos="628650"/>
              </a:tabLst>
            </a:pPr>
            <a:r>
              <a:rPr b="0" baseline="0" cap="none" dirty="0" i="0" kumimoji="0" lang="en-US" normalizeH="0" smtClean="0" strike="noStrike" sz="2000" u="none">
                <a:ln>
                  <a:noFill/>
                </a:ln>
                <a:solidFill>
                  <a:schemeClr val="tx1"/>
                </a:solidFill>
                <a:effectLst/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Where do you live?</a:t>
            </a:r>
            <a:endParaRPr b="0" baseline="0" cap="none" dirty="0" i="0" kumimoji="0" lang="ru-RU" normalizeH="0" smtClean="0" strike="noStrike" sz="2000" u="none">
              <a:ln>
                <a:noFill/>
              </a:ln>
              <a:solidFill>
                <a:schemeClr val="tx1"/>
              </a:solidFill>
              <a:effectLst/>
              <a:latin charset="0" pitchFamily="34" typeface="Arial"/>
              <a:cs charset="0" pitchFamily="34" typeface="Arial"/>
            </a:endParaRPr>
          </a:p>
          <a:p>
            <a:pPr algn="l" defTabSz="914400" eaLnBrk="0" fontAlgn="base" hangingPunct="0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algn="l" pos="628650"/>
              </a:tabLst>
            </a:pPr>
            <a:r>
              <a:rPr b="0" baseline="0" cap="none" dirty="0" i="0" kumimoji="0" lang="en-US" normalizeH="0" smtClean="0" strike="noStrike" sz="2000" u="none">
                <a:ln>
                  <a:noFill/>
                </a:ln>
                <a:solidFill>
                  <a:schemeClr val="tx1"/>
                </a:solidFill>
                <a:effectLst/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Where are you from?</a:t>
            </a:r>
            <a:endParaRPr b="0" baseline="0" cap="none" dirty="0" i="0" kumimoji="0" lang="ru-RU" normalizeH="0" smtClean="0" strike="noStrike" sz="2000" u="none">
              <a:ln>
                <a:noFill/>
              </a:ln>
              <a:solidFill>
                <a:schemeClr val="tx1"/>
              </a:solidFill>
              <a:effectLst/>
              <a:latin charset="0" pitchFamily="34" typeface="Arial"/>
              <a:cs charset="0" pitchFamily="34" typeface="Arial"/>
            </a:endParaRPr>
          </a:p>
          <a:p>
            <a:pPr algn="l" defTabSz="914400" eaLnBrk="0" fontAlgn="base" hangingPunct="0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algn="l" pos="628650"/>
              </a:tabLst>
            </a:pPr>
            <a:r>
              <a:rPr b="0" baseline="0" cap="none" dirty="0" i="0" kumimoji="0" lang="en-US" normalizeH="0" smtClean="0" strike="noStrike" sz="2000" u="none">
                <a:ln>
                  <a:noFill/>
                </a:ln>
                <a:solidFill>
                  <a:schemeClr val="tx1"/>
                </a:solidFill>
                <a:effectLst/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What nationality are you?</a:t>
            </a:r>
            <a:endParaRPr b="0" baseline="0" cap="none" dirty="0" i="0" kumimoji="0" lang="ru-RU" normalizeH="0" smtClean="0" strike="noStrike" sz="2000" u="none">
              <a:ln>
                <a:noFill/>
              </a:ln>
              <a:solidFill>
                <a:schemeClr val="tx1"/>
              </a:solidFill>
              <a:effectLst/>
              <a:latin charset="0" pitchFamily="34" typeface="Arial"/>
              <a:cs charset="0" pitchFamily="34" typeface="Arial"/>
            </a:endParaRPr>
          </a:p>
          <a:p>
            <a:pPr algn="l" defTabSz="914400" eaLnBrk="0" fontAlgn="base" hangingPunct="0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algn="l" pos="628650"/>
              </a:tabLst>
            </a:pPr>
            <a:r>
              <a:rPr b="0" baseline="0" cap="none" dirty="0" i="0" kumimoji="0" lang="en-US" normalizeH="0" smtClean="0" strike="noStrike" sz="2000" u="none">
                <a:ln>
                  <a:noFill/>
                </a:ln>
                <a:solidFill>
                  <a:schemeClr val="tx1"/>
                </a:solidFill>
                <a:effectLst/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What is Ukraine for you?</a:t>
            </a:r>
            <a:endParaRPr b="0" baseline="0" cap="none" dirty="0" i="0" kumimoji="0" lang="uk-UA" normalizeH="0" smtClean="0" strike="noStrike" sz="2000" u="none">
              <a:ln>
                <a:noFill/>
              </a:ln>
              <a:solidFill>
                <a:schemeClr val="tx1"/>
              </a:solidFill>
              <a:effectLst/>
              <a:latin charset="0" pitchFamily="18" typeface="Times New Roman"/>
              <a:ea charset="0" pitchFamily="18" typeface="Times New Roman"/>
              <a:cs charset="0" pitchFamily="18" typeface="Times New Roman"/>
            </a:endParaRPr>
          </a:p>
          <a:p>
            <a:pPr algn="l" defTabSz="914400" eaLnBrk="0" fontAlgn="base" hangingPunct="0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algn="l" pos="628650"/>
              </a:tabLst>
            </a:pPr>
            <a:endParaRPr dirty="0" lang="uk-UA" smtClean="0" sz="2000">
              <a:latin charset="0" pitchFamily="18" typeface="Times New Roman"/>
              <a:cs charset="0" pitchFamily="18" typeface="Times New Roman"/>
            </a:endParaRPr>
          </a:p>
          <a:p>
            <a:pPr algn="l" defTabSz="914400" eaLnBrk="0" fontAlgn="base" hangingPunct="0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algn="l" pos="628650"/>
              </a:tabLst>
            </a:pPr>
            <a:endParaRPr b="0" baseline="0" cap="none" dirty="0" i="0" kumimoji="0" lang="uk-UA" normalizeH="0" smtClean="0" strike="noStrike" sz="2000" u="none">
              <a:ln>
                <a:noFill/>
              </a:ln>
              <a:solidFill>
                <a:schemeClr val="tx1"/>
              </a:solidFill>
              <a:effectLst/>
              <a:latin charset="0" pitchFamily="18" typeface="Times New Roman"/>
              <a:cs charset="0" pitchFamily="18" typeface="Times New Roman"/>
            </a:endParaRPr>
          </a:p>
          <a:p>
            <a:pPr algn="l" defTabSz="914400" eaLnBrk="0" fontAlgn="base" hangingPunct="0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algn="l" pos="628650"/>
              </a:tabLst>
            </a:pPr>
            <a:r>
              <a:rPr dirty="0" lang="uk-UA" smtClean="0" sz="2000">
                <a:latin charset="0" pitchFamily="18" typeface="Times New Roman"/>
                <a:cs charset="0" pitchFamily="18" typeface="Times New Roman"/>
              </a:rPr>
              <a:t>Україна (яка?) гарна, рідна.</a:t>
            </a:r>
            <a:endParaRPr b="0" baseline="0" cap="none" dirty="0" i="0" kumimoji="0" lang="ru-RU" normalizeH="0" smtClean="0" strike="noStrike" sz="2000" u="none">
              <a:ln>
                <a:noFill/>
              </a:ln>
              <a:solidFill>
                <a:schemeClr val="tx1"/>
              </a:solidFill>
              <a:effectLst/>
              <a:latin charset="0" pitchFamily="34" typeface="Arial"/>
              <a:cs charset="0" pitchFamily="34" typeface="Arial"/>
            </a:endParaRPr>
          </a:p>
          <a:p>
            <a:pPr algn="l" defTabSz="914400" eaLnBrk="0" fontAlgn="base" hangingPunct="0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algn="l" pos="628650"/>
              </a:tabLst>
            </a:pPr>
            <a:endParaRPr b="0" baseline="0" cap="none" dirty="0" i="0" kumimoji="0" lang="ru-RU" normalizeH="0" smtClean="0" strike="noStrike" sz="2000" u="none">
              <a:ln>
                <a:noFill/>
              </a:ln>
              <a:solidFill>
                <a:schemeClr val="tx1"/>
              </a:solidFill>
              <a:effectLst/>
              <a:latin charset="0" pitchFamily="34" typeface="Arial"/>
              <a:cs charset="0" pitchFamily="34" typeface="Arial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88024" y="826509"/>
            <a:ext cx="21875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b="1" dirty="0" i="1" lang="en-US" smtClean="0" sz="2400">
                <a:solidFill>
                  <a:srgbClr val="C00000"/>
                </a:solidFill>
              </a:rPr>
              <a:t>Conversation</a:t>
            </a:r>
            <a:endParaRPr b="1" dirty="0" i="1" lang="ru-RU" sz="2400">
              <a:solidFill>
                <a:srgbClr val="C00000"/>
              </a:solidFill>
            </a:endParaRPr>
          </a:p>
        </p:txBody>
      </p:sp>
      <p:pic>
        <p:nvPicPr>
          <p:cNvPr id="2052" name="Picture 4"/>
          <p:cNvPicPr>
            <a:picLocks noChangeArrowheads="1" noChangeAspect="1"/>
          </p:cNvPicPr>
          <p:nvPr/>
        </p:nvPicPr>
        <p:blipFill rotWithShape="1">
          <a:blip cstate="print"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63"/>
          <a:stretch/>
        </p:blipFill>
        <p:spPr bwMode="auto">
          <a:xfrm>
            <a:off x="1403648" y="951697"/>
            <a:ext cx="2882835" cy="42054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7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">
                            <p:stCondLst>
                              <p:cond delay="1000"/>
                            </p:stCondLst>
                            <p:childTnLst>
                              <p:par>
                                <p:cTn fill="hold" id="9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11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2">
                      <p:stCondLst>
                        <p:cond delay="indefinite"/>
                      </p:stCondLst>
                      <p:childTnLst>
                        <p:par>
                          <p:cTn fill="hold" id="13">
                            <p:stCondLst>
                              <p:cond delay="0"/>
                            </p:stCondLst>
                            <p:childTnLst>
                              <p:par>
                                <p:cTn fill="hold" id="14" nodeType="clickEffect" presetClass="entr" presetID="41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dur="1" fill="hold" id="1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16"/>
                                        <p:tgtEl>
                                          <p:spTgt spid="30723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7"/>
                                        <p:tgtEl>
                                          <p:spTgt spid="30723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8"/>
                                        <p:tgtEl>
                                          <p:spTgt spid="30723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9"/>
                                        <p:tgtEl>
                                          <p:spTgt spid="30723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20" tmFilter="0,0; .5, 1; 1, 1"/>
                                        <p:tgtEl>
                                          <p:spTgt spid="30723">
                                            <p:txEl>
                                              <p:pRg end="9" st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779912" y="1268759"/>
            <a:ext cx="5040560" cy="2026163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Народні  символи України</a:t>
            </a:r>
            <a:endParaRPr lang="ru-RU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 descr="C:\Documents and Settings\Учитель\Рабочий стол\орнаменти\kir2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-108520" y="-459432"/>
            <a:ext cx="7000892" cy="2643183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1027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1854600" y="4069164"/>
            <a:ext cx="934236" cy="4643438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6" name="Picture 3" descr="C:\Documents and Settings\Учитель\Рабочий стол\орнаменти\Урок10рис3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8FAF5"/>
              </a:clrFrom>
              <a:clrTo>
                <a:srgbClr val="F8FAF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400000">
            <a:off x="6390882" y="4104882"/>
            <a:ext cx="934236" cy="4572001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40152" y="3294922"/>
            <a:ext cx="2880320" cy="251034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32773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87242" y="2680920"/>
            <a:ext cx="2752910" cy="311332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32774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3528" y="2132856"/>
            <a:ext cx="2448272" cy="367240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1" dur="20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5" dur="20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fizkulthvylynka-1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467544" y="260648"/>
            <a:ext cx="8136903" cy="604867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332656"/>
            <a:ext cx="7571184" cy="1143000"/>
          </a:xfrm>
        </p:spPr>
        <p:txBody>
          <a:bodyPr/>
          <a:lstStyle/>
          <a:p>
            <a:r>
              <a:rPr lang="uk-UA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Музична </a:t>
            </a:r>
            <a:r>
              <a:rPr lang="uk-UA" i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фізхвилинка</a:t>
            </a:r>
            <a:endParaRPr lang="ru-RU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1475656" y="1906379"/>
            <a:ext cx="6048672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90700" algn="l"/>
              </a:tabLst>
            </a:pPr>
            <a:r>
              <a:rPr kumimoji="0" lang="uk-UA" sz="40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Любі діти, усміхніться,</a:t>
            </a:r>
            <a:endParaRPr kumimoji="0" lang="ru-RU" sz="4000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90700" algn="l"/>
              </a:tabLst>
            </a:pPr>
            <a:r>
              <a:rPr kumimoji="0" lang="uk-UA" sz="40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Навколо себе подивіться.</a:t>
            </a:r>
            <a:endParaRPr kumimoji="0" lang="en-US" sz="4000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90700" algn="l"/>
              </a:tabLst>
            </a:pPr>
            <a:r>
              <a:rPr kumimoji="0" lang="uk-UA" sz="40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Вже усмішками сяє клас. </a:t>
            </a:r>
            <a:endParaRPr kumimoji="0" lang="ru-RU" sz="4000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790700" algn="l"/>
              </a:tabLst>
            </a:pPr>
            <a:r>
              <a:rPr kumimoji="0" lang="uk-UA" sz="40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Приємно бути серед вас</a:t>
            </a:r>
            <a:endParaRPr kumimoji="0" lang="uk-UA" sz="4000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10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411760" y="404664"/>
            <a:ext cx="5832648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000" b="1" i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Хвилинка каліграфії</a:t>
            </a:r>
          </a:p>
          <a:p>
            <a:r>
              <a:rPr lang="uk-UA" b="1" i="1" u="sng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3796" name="Rectangle 4"/>
          <p:cNvSpPr>
            <a:spLocks noChangeArrowheads="1"/>
          </p:cNvSpPr>
          <p:nvPr/>
        </p:nvSpPr>
        <p:spPr bwMode="auto">
          <a:xfrm>
            <a:off x="0" y="43934"/>
            <a:ext cx="154766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009775" algn="l"/>
              </a:tabLst>
            </a:pP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797" name="Rectangle 5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009775" algn="l"/>
              </a:tabLst>
            </a:pP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11760" y="1368233"/>
            <a:ext cx="864096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4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Ук</a:t>
            </a: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430673" y="1389549"/>
            <a:ext cx="864096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4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їн</a:t>
            </a: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191604" y="1362375"/>
            <a:ext cx="864096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19247" y="1362374"/>
            <a:ext cx="864096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4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ук</a:t>
            </a: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595811" y="1362373"/>
            <a:ext cx="864096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4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</a:t>
            </a: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447540" y="1359528"/>
            <a:ext cx="864096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</a:t>
            </a: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020272" y="1354386"/>
            <a:ext cx="864096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ці</a:t>
            </a: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95737" y="3244334"/>
            <a:ext cx="5688631" cy="9233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54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Україна, </a:t>
            </a:r>
            <a:r>
              <a:rPr lang="uk-UA" sz="5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українці.</a:t>
            </a:r>
            <a:endParaRPr lang="uk-UA" sz="54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000"/>
                            </p:stCondLst>
                            <p:childTnLst>
                              <p:par>
                                <p:cTn id="3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0"/>
                            </p:stCondLst>
                            <p:childTnLst>
                              <p:par>
                                <p:cTn id="3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  <p:bldP spid="10" grpId="0"/>
      <p:bldP spid="11" grpId="0"/>
      <p:bldP spid="12" grpId="0"/>
      <p:bldP spid="13" grpId="0"/>
      <p:bldP spid="14" grpId="0"/>
      <p:bldP spid="15" grpId="0"/>
      <p:bldP spid="6" grpId="0"/>
    </p:bldLst>
  </p:timing>
</p:sld>
</file>

<file path=ppt/slides/slide2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1">
          <a:blip cstate="print"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1316" y="1410409"/>
            <a:ext cx="532009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b="1" dirty="0" lang="uk-UA" sz="3600">
                <a:ln w="11430"/>
                <a:solidFill>
                  <a:srgbClr val="C00000"/>
                </a:solidFill>
                <a:effectLst>
                  <a:outerShdw algn="tl" blurRad="80000" dir="5040000" dist="40000">
                    <a:srgbClr val="000000">
                      <a:alpha val="30000"/>
                    </a:srgbClr>
                  </a:outerShdw>
                </a:effectLst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Робота і</a:t>
            </a:r>
            <a:r>
              <a:rPr b="1" dirty="0" lang="uk-UA" smtClean="0" sz="3600">
                <a:ln w="11430"/>
                <a:solidFill>
                  <a:srgbClr val="C00000"/>
                </a:solidFill>
                <a:effectLst>
                  <a:outerShdw algn="tl" blurRad="80000" dir="5040000" dist="40000">
                    <a:srgbClr val="000000">
                      <a:alpha val="30000"/>
                    </a:srgbClr>
                  </a:outerShdw>
                </a:effectLst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з </a:t>
            </a:r>
            <a:r>
              <a:rPr b="1" dirty="0" lang="uk-UA" sz="3600">
                <a:ln w="11430"/>
                <a:solidFill>
                  <a:srgbClr val="C00000"/>
                </a:solidFill>
                <a:effectLst>
                  <a:outerShdw algn="tl" blurRad="80000" dir="5040000" dist="40000">
                    <a:srgbClr val="000000">
                      <a:alpha val="30000"/>
                    </a:srgbClr>
                  </a:outerShdw>
                </a:effectLst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синонімами</a:t>
            </a:r>
            <a:endParaRPr dirty="0" lang="ru-RU" sz="360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85975" y="2717631"/>
            <a:ext cx="27021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vl="0">
              <a:spcBef>
                <a:spcPct val="0"/>
              </a:spcBef>
              <a:spcAft>
                <a:spcPct val="0"/>
              </a:spcAft>
              <a:tabLst>
                <a:tab algn="l" pos="4486275"/>
              </a:tabLst>
            </a:pPr>
            <a:r>
              <a:rPr b="1" dirty="0" lang="uk-UA" smtClean="0" sz="3200">
                <a:ln w="11430"/>
                <a:solidFill>
                  <a:srgbClr val="6666FF"/>
                </a:solidFill>
                <a:effectLst>
                  <a:outerShdw algn="tl" blurRad="80000" dir="5040000" dist="40000">
                    <a:srgbClr val="000000">
                      <a:alpha val="30000"/>
                    </a:srgbClr>
                  </a:outerShdw>
                </a:effectLst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волошкова.</a:t>
            </a:r>
            <a:endParaRPr b="1" dirty="0" lang="uk-UA" sz="3200">
              <a:ln w="11430"/>
              <a:solidFill>
                <a:srgbClr val="6666FF"/>
              </a:solidFill>
              <a:effectLst>
                <a:outerShdw algn="tl" blurRad="80000" dir="5040000" dist="40000">
                  <a:srgbClr val="000000">
                    <a:alpha val="30000"/>
                  </a:srgbClr>
                </a:outerShdw>
              </a:effectLst>
              <a:latin charset="0" pitchFamily="18" typeface="Times New Roman"/>
              <a:ea charset="0" pitchFamily="18" typeface="Times New Roman"/>
              <a:cs charset="0" pitchFamily="18" typeface="Times New Roman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72248" y="2132856"/>
            <a:ext cx="21076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b="1" dirty="0" lang="uk-UA" smtClean="0" sz="3200">
                <a:ln w="11430"/>
                <a:solidFill>
                  <a:srgbClr val="0066FF"/>
                </a:solidFill>
                <a:effectLst>
                  <a:outerShdw algn="tl" blurRad="80000" dir="5040000" dist="40000">
                    <a:srgbClr val="000000">
                      <a:alpha val="30000"/>
                    </a:srgbClr>
                  </a:outerShdw>
                </a:effectLst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Блакитн</a:t>
            </a:r>
            <a:r>
              <a:rPr b="1" dirty="0" lang="uk-UA" sz="3200">
                <a:ln w="11430"/>
                <a:solidFill>
                  <a:srgbClr val="0066FF"/>
                </a:solidFill>
                <a:effectLst>
                  <a:outerShdw algn="tl" blurRad="80000" dir="5040000" dist="40000">
                    <a:srgbClr val="000000">
                      <a:alpha val="30000"/>
                    </a:srgbClr>
                  </a:outerShdw>
                </a:effectLst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а</a:t>
            </a:r>
            <a:r>
              <a:rPr b="1" dirty="0" lang="uk-UA" smtClean="0" sz="3200">
                <a:ln w="11430"/>
                <a:solidFill>
                  <a:srgbClr val="0066FF"/>
                </a:solidFill>
                <a:effectLst>
                  <a:outerShdw algn="tl" blurRad="80000" dir="5040000" dist="40000">
                    <a:srgbClr val="000000">
                      <a:alpha val="30000"/>
                    </a:srgbClr>
                  </a:outerShdw>
                </a:effectLst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,</a:t>
            </a:r>
            <a:endParaRPr dirty="0" lang="ru-RU" sz="3200">
              <a:solidFill>
                <a:srgbClr val="0066FF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961162" y="2110425"/>
            <a:ext cx="18002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b="1" dirty="0" lang="uk-UA" smtClean="0" sz="3200">
                <a:ln w="11430"/>
                <a:solidFill>
                  <a:srgbClr val="66CCFF"/>
                </a:solidFill>
                <a:effectLst>
                  <a:outerShdw algn="tl" blurRad="80000" dir="5040000" dist="40000">
                    <a:srgbClr val="000000">
                      <a:alpha val="30000"/>
                    </a:srgbClr>
                  </a:outerShdw>
                </a:effectLst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голуба</a:t>
            </a:r>
            <a:r>
              <a:rPr b="1" dirty="0" lang="uk-UA" smtClean="0">
                <a:ln w="11430"/>
                <a:solidFill>
                  <a:srgbClr val="66CCFF"/>
                </a:solidFill>
                <a:effectLst>
                  <a:outerShdw algn="tl" blurRad="80000" dir="5040000" dist="40000">
                    <a:srgbClr val="000000">
                      <a:alpha val="30000"/>
                    </a:srgbClr>
                  </a:outerShdw>
                </a:effectLst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,</a:t>
            </a:r>
            <a:endParaRPr dirty="0" lang="ru-RU">
              <a:solidFill>
                <a:srgbClr val="66CCFF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688702" y="2110424"/>
            <a:ext cx="116730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b="1" dirty="0" lang="uk-UA" smtClean="0" sz="3200">
                <a:ln w="11430"/>
                <a:solidFill>
                  <a:srgbClr val="0000FF"/>
                </a:solidFill>
                <a:effectLst>
                  <a:outerShdw algn="tl" blurRad="80000" dir="5040000" dist="40000">
                    <a:srgbClr val="000000">
                      <a:alpha val="30000"/>
                    </a:srgbClr>
                  </a:outerShdw>
                </a:effectLst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синя,</a:t>
            </a:r>
            <a:endParaRPr dirty="0" lang="ru-RU" sz="3200">
              <a:solidFill>
                <a:srgbClr val="0000FF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043529" y="2098879"/>
            <a:ext cx="203658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b="1" dirty="0" lang="uk-UA" smtClean="0" sz="3200">
                <a:ln w="11430"/>
                <a:solidFill>
                  <a:srgbClr val="33CCCC"/>
                </a:solidFill>
                <a:effectLst>
                  <a:outerShdw algn="tl" blurRad="80000" dir="5040000" dist="40000">
                    <a:srgbClr val="000000">
                      <a:alpha val="30000"/>
                    </a:srgbClr>
                  </a:outerShdw>
                </a:effectLst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лазурова, </a:t>
            </a:r>
            <a:endParaRPr dirty="0" lang="ru-RU" sz="3200">
              <a:solidFill>
                <a:srgbClr val="33CCCC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68665" y="3563751"/>
            <a:ext cx="399468" cy="584775"/>
          </a:xfrm>
          <a:prstGeom prst="rect">
            <a:avLst/>
          </a:prstGeom>
          <a:noFill/>
        </p:spPr>
        <p:txBody>
          <a:bodyPr bIns="45720" lIns="91440" rIns="91440" tIns="45720" wrap="none">
            <a:sp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b="1" cap="none" dirty="0" lang="ru-RU" smtClean="0" spc="50" sz="32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1</a:t>
            </a:r>
            <a:endParaRPr b="1" cap="none" dirty="0" lang="ru-RU" spc="50" sz="320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452241" y="3556989"/>
            <a:ext cx="399468" cy="584775"/>
          </a:xfrm>
          <a:prstGeom prst="rect">
            <a:avLst/>
          </a:prstGeom>
          <a:noFill/>
        </p:spPr>
        <p:txBody>
          <a:bodyPr bIns="45720" lIns="91440" rIns="91440" tIns="45720" wrap="none">
            <a:sp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b="1" dirty="0" lang="ru-RU" spc="50" sz="32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  <a:endParaRPr b="1" cap="none" dirty="0" lang="ru-RU" spc="50" sz="320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52168" y="5157192"/>
            <a:ext cx="399468" cy="584775"/>
          </a:xfrm>
          <a:prstGeom prst="rect">
            <a:avLst/>
          </a:prstGeom>
          <a:noFill/>
        </p:spPr>
        <p:txBody>
          <a:bodyPr bIns="45720" lIns="91440" rIns="91440" tIns="45720" wrap="none">
            <a:sp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b="1" cap="none" dirty="0" lang="ru-RU" smtClean="0" spc="50" sz="32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  <a:endParaRPr b="1" cap="none" dirty="0" lang="ru-RU" spc="50" sz="320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453574" y="5053302"/>
            <a:ext cx="399468" cy="584775"/>
          </a:xfrm>
          <a:prstGeom prst="rect">
            <a:avLst/>
          </a:prstGeom>
          <a:noFill/>
        </p:spPr>
        <p:txBody>
          <a:bodyPr bIns="45720" lIns="91440" rIns="91440" tIns="45720" wrap="none">
            <a:sp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b="1" cap="none" dirty="0" lang="ru-RU" smtClean="0" spc="50" sz="32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4</a:t>
            </a:r>
            <a:endParaRPr b="1" cap="none" dirty="0" lang="ru-RU" spc="50" sz="320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784515" y="4031668"/>
            <a:ext cx="399468" cy="584775"/>
          </a:xfrm>
          <a:prstGeom prst="rect">
            <a:avLst/>
          </a:prstGeom>
          <a:noFill/>
        </p:spPr>
        <p:txBody>
          <a:bodyPr bIns="45720" lIns="91440" rIns="91440" tIns="45720" wrap="none">
            <a:sp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b="1" dirty="0" lang="ru-RU" spc="50" sz="32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5</a:t>
            </a:r>
            <a:endParaRPr b="1" cap="none" dirty="0" lang="ru-RU" spc="50" sz="320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rrowheads="1" noChangeAspect="1"/>
          </p:cNvPicPr>
          <p:nvPr/>
        </p:nvPicPr>
        <p:blipFill>
          <a:blip cstate="print" r:embed="rId4">
            <a:clrChange>
              <a:clrFrom>
                <a:srgbClr val="FBF8F8"/>
              </a:clrFrom>
              <a:clrTo>
                <a:srgbClr val="FBF8F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83983" y="3920313"/>
            <a:ext cx="1592002" cy="1670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rrowheads="1" noChangeAspect="1"/>
          </p:cNvPicPr>
          <p:nvPr/>
        </p:nvPicPr>
        <p:blipFill>
          <a:blip cstate="print"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30037" y="3302406"/>
            <a:ext cx="1298360" cy="1831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rrowheads="1" noChangeAspect="1"/>
          </p:cNvPicPr>
          <p:nvPr/>
        </p:nvPicPr>
        <p:blipFill>
          <a:blip cstate="print" r:embed="rId7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96091" y="2931997"/>
            <a:ext cx="1880649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rrowheads="1" noChangeAspect="1"/>
          </p:cNvPicPr>
          <p:nvPr/>
        </p:nvPicPr>
        <p:blipFill rotWithShape="1">
          <a:blip cstate="print"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340"/>
          <a:stretch/>
        </p:blipFill>
        <p:spPr bwMode="auto">
          <a:xfrm rot="3066770">
            <a:off x="1543234" y="4479952"/>
            <a:ext cx="929579" cy="222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rrowheads="1" noChangeAspect="1"/>
          </p:cNvPicPr>
          <p:nvPr/>
        </p:nvPicPr>
        <p:blipFill>
          <a:blip cstate="print"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61262" y="4303352"/>
            <a:ext cx="1478736" cy="22070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afterEffect" presetClass="entr" presetID="16" presetSubtype="2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Vertical)" transition="in">
                                      <p:cBhvr>
                                        <p:cTn dur="1000" id="7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">
                      <p:stCondLst>
                        <p:cond delay="indefinite"/>
                      </p:stCondLst>
                      <p:childTnLst>
                        <p:par>
                          <p:cTn fill="hold" id="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0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12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3">
                      <p:stCondLst>
                        <p:cond delay="indefinite"/>
                      </p:stCondLst>
                      <p:childTnLst>
                        <p:par>
                          <p:cTn fill="hold" id="1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5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17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8">
                      <p:stCondLst>
                        <p:cond delay="indefinite"/>
                      </p:stCondLst>
                      <p:childTnLst>
                        <p:par>
                          <p:cTn fill="hold" id="1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0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22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3">
                      <p:stCondLst>
                        <p:cond delay="indefinite"/>
                      </p:stCondLst>
                      <p:childTnLst>
                        <p:par>
                          <p:cTn fill="hold" id="2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5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27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8">
                      <p:stCondLst>
                        <p:cond delay="indefinite"/>
                      </p:stCondLst>
                      <p:childTnLst>
                        <p:par>
                          <p:cTn fill="hold" id="2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30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 id="32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4"/>
      <p:bldP grpId="0" spid="7"/>
      <p:bldP grpId="0" spid="8"/>
      <p:bldP grpId="0" spid="9"/>
      <p:bldP grpId="0" spid="10"/>
      <p:bldP grpId="0" spid="1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0964" name="Rectangle 4"/>
          <p:cNvSpPr>
            <a:spLocks noGrp="1" noChangeArrowheads="1"/>
          </p:cNvSpPr>
          <p:nvPr>
            <p:ph idx="1"/>
          </p:nvPr>
        </p:nvSpPr>
        <p:spPr bwMode="auto">
          <a:xfrm>
            <a:off x="2555776" y="2614409"/>
            <a:ext cx="122413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lang="uk-UA" sz="1400" dirty="0" smtClean="0"/>
              <a:t>Робота за підручником. (с123, вправа 324)</a:t>
            </a:r>
            <a:endParaRPr lang="ru-RU" sz="1400" dirty="0" smtClean="0"/>
          </a:p>
        </p:txBody>
      </p:sp>
      <p:pic>
        <p:nvPicPr>
          <p:cNvPr id="4096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0" y="1366838"/>
            <a:ext cx="6096000" cy="412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308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8" name="Rectangle 8"/>
          <p:cNvSpPr>
            <a:spLocks noChangeArrowheads="1"/>
          </p:cNvSpPr>
          <p:nvPr/>
        </p:nvSpPr>
        <p:spPr bwMode="auto">
          <a:xfrm rot="20717867">
            <a:off x="989132" y="1817233"/>
            <a:ext cx="3145637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1" i="0" u="none" strike="noStrike" cap="all" normalizeH="0" baseline="0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</a:t>
            </a:r>
            <a:r>
              <a:rPr kumimoji="0" lang="uk-UA" sz="2000" b="1" i="0" u="none" strike="noStrike" cap="all" normalizeH="0" baseline="0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Робота з         підручником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2000" b="1" i="0" u="none" strike="noStrike" cap="all" normalizeH="0" baseline="0" dirty="0" smtClean="0">
              <a:ln w="0"/>
              <a:solidFill>
                <a:schemeClr val="tx2">
                  <a:lumMod val="75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2000" b="1" cap="all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kumimoji="0" lang="uk-UA" sz="2000" b="1" i="0" u="none" strike="noStrike" cap="all" normalizeH="0" baseline="0" dirty="0" smtClean="0">
                <a:ln w="0"/>
                <a:solidFill>
                  <a:schemeClr val="tx2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(с.123, вправа 324)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2000" b="1" i="0" u="none" strike="noStrike" cap="all" normalizeH="0" baseline="0" dirty="0" smtClean="0">
              <a:ln w="0"/>
              <a:solidFill>
                <a:schemeClr val="tx2">
                  <a:lumMod val="75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1400" b="1" cap="all" dirty="0" smtClean="0">
              <a:ln w="0"/>
              <a:solidFill>
                <a:schemeClr val="tx2">
                  <a:lumMod val="75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400" b="1" i="0" u="none" strike="noStrike" cap="all" normalizeH="0" baseline="0" dirty="0" smtClean="0">
              <a:ln w="0"/>
              <a:solidFill>
                <a:schemeClr val="tx2">
                  <a:lumMod val="75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sz="1400" b="1" cap="all" dirty="0" smtClean="0">
              <a:ln w="0"/>
              <a:solidFill>
                <a:schemeClr val="tx2">
                  <a:lumMod val="75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1" i="0" u="none" strike="noStrike" cap="all" normalizeH="0" baseline="0" dirty="0" smtClean="0">
              <a:ln w="0"/>
              <a:solidFill>
                <a:schemeClr val="tx2">
                  <a:lumMod val="75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 rot="20435921">
            <a:off x="4721379" y="494766"/>
            <a:ext cx="2664203" cy="3882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uk-UA" sz="20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Світанок( який?) весняний;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0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земля(яка?) сонна;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0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сонечко(яке?)яскраве і тепле;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0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проміння(яке?)  лагідне;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0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природа(яка?) рідна.</a:t>
            </a:r>
            <a:endParaRPr lang="uk-UA" sz="2000" b="1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 tmFilter="0,0; .5, 1; 1, 1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 tmFilter="0,0; .5, 1; 1, 1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000" tmFilter="0,0; .5, 1; 1, 1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000" tmFilter="0,0; .5, 1; 1, 1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2000" tmFilter="0,0; .5, 1; 1, 1"/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8" grpId="0"/>
      <p:bldP spid="13" grpId="0" build="p" bldLvl="5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611560" y="620688"/>
            <a:ext cx="6552728" cy="72008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409228"/>
            <a:ext cx="5112568" cy="1143000"/>
          </a:xfrm>
        </p:spPr>
        <p:txBody>
          <a:bodyPr/>
          <a:lstStyle/>
          <a:p>
            <a:r>
              <a:rPr lang="uk-UA" b="1" i="1" dirty="0" smtClean="0">
                <a:solidFill>
                  <a:schemeClr val="accent3">
                    <a:lumMod val="50000"/>
                  </a:schemeClr>
                </a:solidFill>
              </a:rPr>
              <a:t>Асоціативний кущ</a:t>
            </a:r>
            <a:endParaRPr lang="ru-RU" b="1" i="1" dirty="0">
              <a:solidFill>
                <a:schemeClr val="accent3">
                  <a:lumMod val="50000"/>
                </a:schemeClr>
              </a:solidFill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xmlns="" val="3650864973"/>
              </p:ext>
            </p:extLst>
          </p:nvPr>
        </p:nvGraphicFramePr>
        <p:xfrm>
          <a:off x="611560" y="1363216"/>
          <a:ext cx="7416824" cy="49461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F2CD216-B525-4DE6-9DD4-02366F9711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graphicEl>
                                              <a:dgm id="{AF2CD216-B525-4DE6-9DD4-02366F9711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graphicEl>
                                              <a:dgm id="{AF2CD216-B525-4DE6-9DD4-02366F9711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graphicEl>
                                              <a:dgm id="{AF2CD216-B525-4DE6-9DD4-02366F9711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graphicEl>
                                              <a:dgm id="{AF2CD216-B525-4DE6-9DD4-02366F97115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1A2ED46-1F9F-4093-8557-BCF2813202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graphicEl>
                                              <a:dgm id="{D1A2ED46-1F9F-4093-8557-BCF2813202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graphicEl>
                                              <a:dgm id="{D1A2ED46-1F9F-4093-8557-BCF2813202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graphicEl>
                                              <a:dgm id="{D1A2ED46-1F9F-4093-8557-BCF2813202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graphicEl>
                                              <a:dgm id="{D1A2ED46-1F9F-4093-8557-BCF28132024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07EBFFE-05E1-4C6C-8875-CB8A0321E7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>
                                            <p:graphicEl>
                                              <a:dgm id="{D07EBFFE-05E1-4C6C-8875-CB8A0321E7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>
                                            <p:graphicEl>
                                              <a:dgm id="{D07EBFFE-05E1-4C6C-8875-CB8A0321E7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>
                                            <p:graphicEl>
                                              <a:dgm id="{D07EBFFE-05E1-4C6C-8875-CB8A0321E7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>
                                            <p:graphicEl>
                                              <a:dgm id="{D07EBFFE-05E1-4C6C-8875-CB8A0321E7E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3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60349404-9598-48FC-B976-0893D466C2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>
                                            <p:graphicEl>
                                              <a:dgm id="{60349404-9598-48FC-B976-0893D466C2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>
                                            <p:graphicEl>
                                              <a:dgm id="{60349404-9598-48FC-B976-0893D466C2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>
                                            <p:graphicEl>
                                              <a:dgm id="{60349404-9598-48FC-B976-0893D466C2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>
                                            <p:graphicEl>
                                              <a:dgm id="{60349404-9598-48FC-B976-0893D466C22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3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AE46992-3B78-477D-A11B-47409C8643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>
                                            <p:graphicEl>
                                              <a:dgm id="{0AE46992-3B78-477D-A11B-47409C8643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>
                                            <p:graphicEl>
                                              <a:dgm id="{0AE46992-3B78-477D-A11B-47409C8643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>
                                            <p:graphicEl>
                                              <a:dgm id="{0AE46992-3B78-477D-A11B-47409C8643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>
                                            <p:graphicEl>
                                              <a:dgm id="{0AE46992-3B78-477D-A11B-47409C8643F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3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33D78AB7-A0B9-4337-BC72-5E99EE56AC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>
                                            <p:graphicEl>
                                              <a:dgm id="{33D78AB7-A0B9-4337-BC72-5E99EE56AC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>
                                            <p:graphicEl>
                                              <a:dgm id="{33D78AB7-A0B9-4337-BC72-5E99EE56AC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>
                                            <p:graphicEl>
                                              <a:dgm id="{33D78AB7-A0B9-4337-BC72-5E99EE56AC9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">
                                            <p:graphicEl>
                                              <a:dgm id="{33D78AB7-A0B9-4337-BC72-5E99EE56AC9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3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066C0B1-9B09-4CB0-876D-3D2F4D6338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>
                                            <p:graphicEl>
                                              <a:dgm id="{5066C0B1-9B09-4CB0-876D-3D2F4D6338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>
                                            <p:graphicEl>
                                              <a:dgm id="{5066C0B1-9B09-4CB0-876D-3D2F4D6338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">
                                            <p:graphicEl>
                                              <a:dgm id="{5066C0B1-9B09-4CB0-876D-3D2F4D63389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">
                                            <p:graphicEl>
                                              <a:dgm id="{5066C0B1-9B09-4CB0-876D-3D2F4D63389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3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FD5FFAB-6B8B-42E7-85F2-4C8EFF0BFE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">
                                            <p:graphicEl>
                                              <a:dgm id="{1FD5FFAB-6B8B-42E7-85F2-4C8EFF0BFE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">
                                            <p:graphicEl>
                                              <a:dgm id="{1FD5FFAB-6B8B-42E7-85F2-4C8EFF0BFE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">
                                            <p:graphicEl>
                                              <a:dgm id="{1FD5FFAB-6B8B-42E7-85F2-4C8EFF0BFE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">
                                            <p:graphicEl>
                                              <a:dgm id="{1FD5FFAB-6B8B-42E7-85F2-4C8EFF0BFE1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3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056441B-97D9-4520-B7D1-14AF410F12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">
                                            <p:graphicEl>
                                              <a:dgm id="{0056441B-97D9-4520-B7D1-14AF410F12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">
                                            <p:graphicEl>
                                              <a:dgm id="{0056441B-97D9-4520-B7D1-14AF410F12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">
                                            <p:graphicEl>
                                              <a:dgm id="{0056441B-97D9-4520-B7D1-14AF410F12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">
                                            <p:graphicEl>
                                              <a:dgm id="{0056441B-97D9-4520-B7D1-14AF410F12B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3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0E977A7-3821-4FDF-886E-FBFC6D31C8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">
                                            <p:graphicEl>
                                              <a:dgm id="{D0E977A7-3821-4FDF-886E-FBFC6D31C8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">
                                            <p:graphicEl>
                                              <a:dgm id="{D0E977A7-3821-4FDF-886E-FBFC6D31C8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">
                                            <p:graphicEl>
                                              <a:dgm id="{D0E977A7-3821-4FDF-886E-FBFC6D31C8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">
                                            <p:graphicEl>
                                              <a:dgm id="{D0E977A7-3821-4FDF-886E-FBFC6D31C89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3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26A40A4-9A9D-406F-A590-B7549A40A08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">
                                            <p:graphicEl>
                                              <a:dgm id="{126A40A4-9A9D-406F-A590-B7549A40A08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">
                                            <p:graphicEl>
                                              <a:dgm id="{126A40A4-9A9D-406F-A590-B7549A40A08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">
                                            <p:graphicEl>
                                              <a:dgm id="{126A40A4-9A9D-406F-A590-B7549A40A08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">
                                            <p:graphicEl>
                                              <a:dgm id="{126A40A4-9A9D-406F-A590-B7549A40A08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500"/>
                            </p:stCondLst>
                            <p:childTnLst>
                              <p:par>
                                <p:cTn id="82" presetID="3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6331BD14-1888-47E1-9EE5-4E9931B7E8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">
                                            <p:graphicEl>
                                              <a:dgm id="{6331BD14-1888-47E1-9EE5-4E9931B7E8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">
                                            <p:graphicEl>
                                              <a:dgm id="{6331BD14-1888-47E1-9EE5-4E9931B7E8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">
                                            <p:graphicEl>
                                              <a:dgm id="{6331BD14-1888-47E1-9EE5-4E9931B7E8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">
                                            <p:graphicEl>
                                              <a:dgm id="{6331BD14-1888-47E1-9EE5-4E9931B7E82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000"/>
                            </p:stCondLst>
                            <p:childTnLst>
                              <p:par>
                                <p:cTn id="89" presetID="3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5147B8A-04F0-42FE-8C3C-3008D4A69EE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5">
                                            <p:graphicEl>
                                              <a:dgm id="{15147B8A-04F0-42FE-8C3C-3008D4A69EE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">
                                            <p:graphicEl>
                                              <a:dgm id="{15147B8A-04F0-42FE-8C3C-3008D4A69EE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">
                                            <p:graphicEl>
                                              <a:dgm id="{15147B8A-04F0-42FE-8C3C-3008D4A69EE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5">
                                            <p:graphicEl>
                                              <a:dgm id="{15147B8A-04F0-42FE-8C3C-3008D4A69EE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1">
        <p:bldSub>
          <a:bldDgm bld="lvlOne"/>
        </p:bldSub>
      </p:bldGraphic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233"/>
            <a:ext cx="9144000" cy="6854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283967" y="2204864"/>
            <a:ext cx="3816425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000" b="1" i="1" dirty="0" smtClean="0">
                <a:solidFill>
                  <a:srgbClr val="C00000"/>
                </a:solidFill>
              </a:rPr>
              <a:t>    Мова</a:t>
            </a:r>
          </a:p>
          <a:p>
            <a:r>
              <a:rPr lang="uk-UA" sz="4000" b="1" i="1" dirty="0" smtClean="0">
                <a:solidFill>
                  <a:srgbClr val="00B050"/>
                </a:solidFill>
              </a:rPr>
              <a:t>        (яка?)</a:t>
            </a:r>
          </a:p>
          <a:p>
            <a:r>
              <a:rPr lang="uk-UA" sz="4000" b="1" i="1" dirty="0" smtClean="0">
                <a:solidFill>
                  <a:srgbClr val="00B050"/>
                </a:solidFill>
              </a:rPr>
              <a:t>калинова,</a:t>
            </a:r>
          </a:p>
          <a:p>
            <a:r>
              <a:rPr lang="uk-UA" sz="4000" b="1" i="1" dirty="0" smtClean="0">
                <a:solidFill>
                  <a:srgbClr val="00B050"/>
                </a:solidFill>
              </a:rPr>
              <a:t>мелодійна,              українська,</a:t>
            </a:r>
          </a:p>
          <a:p>
            <a:r>
              <a:rPr lang="uk-UA" sz="4000" b="1" i="1" dirty="0" smtClean="0">
                <a:solidFill>
                  <a:srgbClr val="00B050"/>
                </a:solidFill>
              </a:rPr>
              <a:t> співуча.</a:t>
            </a:r>
            <a:endParaRPr lang="ru-RU" sz="4000" i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bldLvl="5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71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79512" y="116632"/>
            <a:ext cx="871296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en-US" sz="4000" b="1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We are happy,</a:t>
            </a:r>
            <a:endParaRPr lang="ru-RU" sz="4000" dirty="0" smtClean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en-US" sz="4000" b="1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Come and see!</a:t>
            </a:r>
            <a:endParaRPr lang="ru-RU" sz="4000" dirty="0" smtClean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en-US" sz="4000" b="1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Look at our, </a:t>
            </a:r>
            <a:endParaRPr lang="ru-RU" sz="4000" dirty="0" smtClean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en-US" sz="4000" b="1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Native sea!</a:t>
            </a:r>
            <a:endParaRPr lang="uk-UA" sz="4000" b="1" dirty="0" smtClean="0">
              <a:solidFill>
                <a:srgbClr val="7030A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endParaRPr lang="uk-UA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endParaRPr lang="uk-UA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endParaRPr lang="ru-RU" sz="40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uk-UA" sz="40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Наше рідне </a:t>
            </a:r>
            <a:r>
              <a:rPr lang="uk-UA" sz="4000" i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місто–</a:t>
            </a:r>
            <a:r>
              <a:rPr lang="uk-UA" sz="40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це частинка квітучої України</a:t>
            </a:r>
            <a:r>
              <a:rPr lang="uk-UA" sz="4000" i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uk-UA" sz="4000" i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400"/>
                            </p:stCondLst>
                            <p:childTnLst>
                              <p:par>
                                <p:cTn id="8" presetID="18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800"/>
                            </p:stCondLst>
                            <p:childTnLst>
                              <p:par>
                                <p:cTn id="11" presetID="18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160"/>
                            </p:stCondLst>
                            <p:childTnLst>
                              <p:par>
                                <p:cTn id="14" presetID="18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520"/>
                            </p:stCondLst>
                            <p:childTnLst>
                              <p:par>
                                <p:cTn id="17" presetID="18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8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bldLvl="5"/>
    </p:bldLst>
  </p:timing>
</p:sld>
</file>

<file path=ppt/slides/slide2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dirty="0"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3010" name="Picture 2"/>
          <p:cNvPicPr>
            <a:picLocks noChangeArrowheads="1" noChangeAspect="1"/>
          </p:cNvPicPr>
          <p:nvPr/>
        </p:nvPicPr>
        <p:blipFill rotWithShape="1">
          <a:blip cstate="print" r:embed="rId2"/>
          <a:stretch/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2" name="Rectangle 4"/>
          <p:cNvSpPr>
            <a:spLocks noChangeArrowheads="1"/>
          </p:cNvSpPr>
          <p:nvPr/>
        </p:nvSpPr>
        <p:spPr bwMode="auto">
          <a:xfrm>
            <a:off x="323528" y="842486"/>
            <a:ext cx="720080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 anchorCtr="0" bIns="45720" compatLnSpc="1" lIns="91440" numCol="1" rIns="91440" tIns="45720" vert="horz" wrap="square">
            <a:prstTxWarp prst="textNoShape">
              <a:avLst/>
            </a:prstTxWarp>
            <a:sp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l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b="1" baseline="0" dirty="0" i="1" kumimoji="0" lang="ru-RU" normalizeH="0" smtClean="0" spc="50" strike="noStrike" sz="3200" u="none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  <a:latin charset="0" pitchFamily="34" typeface="Arial"/>
              <a:cs charset="0" pitchFamily="34" typeface="Arial"/>
            </a:endParaRPr>
          </a:p>
          <a:p>
            <a:pPr algn="l" defTabSz="914400" eaLnBrk="0" fontAlgn="base" hangingPunct="0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b="1" baseline="0" dirty="0" i="1" kumimoji="0" lang="uk-UA" normalizeH="0" smtClean="0" spc="50" strike="noStrike" sz="3200" u="none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 </a:t>
            </a:r>
            <a:r>
              <a:rPr b="1" baseline="0" dirty="0" i="1" kumimoji="0" lang="en-US" normalizeH="0" smtClean="0" spc="50" strike="noStrike" sz="3200" u="none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Stands up</a:t>
            </a:r>
            <a:r>
              <a:rPr b="1" baseline="0" dirty="0" i="1" kumimoji="0" lang="uk-UA" normalizeH="0" smtClean="0" spc="50" strike="noStrike" sz="3200" u="none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! </a:t>
            </a:r>
            <a:r>
              <a:rPr b="1" baseline="0" dirty="0" i="1" kumimoji="0" lang="en-US" normalizeH="0" smtClean="0" spc="50" strike="noStrike" sz="3200" u="none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Step</a:t>
            </a:r>
            <a:r>
              <a:rPr b="1" baseline="0" dirty="0" i="1" kumimoji="0" lang="uk-UA" normalizeH="0" smtClean="0" spc="50" strike="noStrike" sz="3200" u="none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,</a:t>
            </a:r>
            <a:r>
              <a:rPr b="1" baseline="0" dirty="0" i="1" kumimoji="0" lang="en-US" normalizeH="0" smtClean="0" spc="50" strike="noStrike" sz="3200" u="none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step</a:t>
            </a:r>
            <a:r>
              <a:rPr b="1" baseline="0" dirty="0" i="1" kumimoji="0" lang="uk-UA" normalizeH="0" smtClean="0" spc="50" strike="noStrike" sz="3200" u="none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!</a:t>
            </a:r>
            <a:endParaRPr b="1" baseline="0" dirty="0" i="1" kumimoji="0" lang="ru-RU" normalizeH="0" smtClean="0" spc="50" strike="noStrike" sz="3200" u="none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  <a:latin charset="0" pitchFamily="34" typeface="Arial"/>
              <a:cs charset="0" pitchFamily="34" typeface="Arial"/>
            </a:endParaRPr>
          </a:p>
          <a:p>
            <a:pPr algn="l" defTabSz="914400" eaLnBrk="0" fontAlgn="base" hangingPunct="0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b="1" baseline="0" dirty="0" i="1" kumimoji="0" lang="en-US" normalizeH="0" smtClean="0" spc="50" strike="noStrike" sz="3200" u="none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Hands up</a:t>
            </a:r>
            <a:r>
              <a:rPr b="1" baseline="0" dirty="0" i="1" kumimoji="0" lang="uk-UA" normalizeH="0" smtClean="0" spc="50" strike="noStrike" sz="3200" u="none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!  </a:t>
            </a:r>
            <a:r>
              <a:rPr b="1" baseline="0" dirty="0" i="1" kumimoji="0" lang="en-US" normalizeH="0" smtClean="0" spc="50" strike="noStrike" sz="3200" u="none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Clap</a:t>
            </a:r>
            <a:r>
              <a:rPr b="1" baseline="0" dirty="0" i="1" kumimoji="0" lang="uk-UA" normalizeH="0" smtClean="0" spc="50" strike="noStrike" sz="3200" u="none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, </a:t>
            </a:r>
            <a:r>
              <a:rPr b="1" baseline="0" dirty="0" i="1" kumimoji="0" lang="en-US" normalizeH="0" smtClean="0" spc="50" strike="noStrike" sz="3200" u="none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clap</a:t>
            </a:r>
            <a:r>
              <a:rPr b="1" baseline="0" dirty="0" i="1" kumimoji="0" lang="uk-UA" normalizeH="0" smtClean="0" spc="50" strike="noStrike" sz="3200" u="none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!</a:t>
            </a:r>
            <a:endParaRPr b="1" baseline="0" dirty="0" i="1" kumimoji="0" lang="ru-RU" normalizeH="0" smtClean="0" spc="50" strike="noStrike" sz="3200" u="none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  <a:latin charset="0" pitchFamily="34" typeface="Arial"/>
              <a:cs charset="0" pitchFamily="34" typeface="Arial"/>
            </a:endParaRPr>
          </a:p>
          <a:p>
            <a:pPr algn="l" defTabSz="914400" eaLnBrk="0" fontAlgn="base" hangingPunct="0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b="1" baseline="0" dirty="0" i="1" kumimoji="0" lang="en-US" normalizeH="0" smtClean="0" spc="50" strike="noStrike" sz="3200" u="none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Hands on hips</a:t>
            </a:r>
            <a:r>
              <a:rPr b="1" baseline="0" dirty="0" i="1" kumimoji="0" lang="uk-UA" normalizeH="0" smtClean="0" spc="50" strike="noStrike" sz="3200" u="none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! </a:t>
            </a:r>
            <a:r>
              <a:rPr b="1" baseline="0" dirty="0" i="1" kumimoji="0" lang="en-US" normalizeH="0" smtClean="0" spc="50" strike="noStrike" sz="3200" u="none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Clap, clap!</a:t>
            </a:r>
            <a:endParaRPr b="1" baseline="0" dirty="0" i="1" kumimoji="0" lang="ru-RU" normalizeH="0" smtClean="0" spc="50" strike="noStrike" sz="3200" u="none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  <a:latin charset="0" pitchFamily="34" typeface="Arial"/>
              <a:cs charset="0" pitchFamily="34" typeface="Arial"/>
            </a:endParaRPr>
          </a:p>
          <a:p>
            <a:pPr algn="l" defTabSz="914400" eaLnBrk="0" fontAlgn="base" hangingPunct="0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b="1" baseline="0" dirty="0" i="1" kumimoji="0" lang="en-US" normalizeH="0" smtClean="0" spc="50" strike="noStrike" sz="3200" u="none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Hands to the sides!</a:t>
            </a:r>
            <a:endParaRPr b="1" baseline="0" dirty="0" i="1" kumimoji="0" lang="ru-RU" normalizeH="0" smtClean="0" spc="50" strike="noStrike" sz="3200" u="none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  <a:latin charset="0" pitchFamily="34" typeface="Arial"/>
              <a:cs charset="0" pitchFamily="34" typeface="Arial"/>
            </a:endParaRPr>
          </a:p>
          <a:p>
            <a:pPr algn="l" defTabSz="914400" eaLnBrk="0" fontAlgn="base" hangingPunct="0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b="1" baseline="0" dirty="0" i="1" kumimoji="0" lang="en-US" normalizeH="0" smtClean="0" spc="50" strike="noStrike" sz="3200" u="none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Bend left, bend right!</a:t>
            </a:r>
            <a:endParaRPr b="1" baseline="0" dirty="0" i="1" kumimoji="0" lang="ru-RU" normalizeH="0" smtClean="0" spc="50" strike="noStrike" sz="3200" u="none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  <a:latin charset="0" pitchFamily="34" typeface="Arial"/>
              <a:cs charset="0" pitchFamily="34" typeface="Arial"/>
            </a:endParaRPr>
          </a:p>
          <a:p>
            <a:pPr algn="l" defTabSz="914400" eaLnBrk="0" fontAlgn="base" hangingPunct="0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b="1" baseline="0" dirty="0" i="1" kumimoji="0" lang="en-US" normalizeH="0" smtClean="0" spc="50" strike="noStrike" sz="3200" u="none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Hands on hips!</a:t>
            </a:r>
            <a:endParaRPr b="1" baseline="0" dirty="0" i="1" kumimoji="0" lang="ru-RU" normalizeH="0" smtClean="0" spc="50" strike="noStrike" sz="3200" u="none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  <a:latin charset="0" pitchFamily="34" typeface="Arial"/>
              <a:cs charset="0" pitchFamily="34" typeface="Arial"/>
            </a:endParaRPr>
          </a:p>
          <a:p>
            <a:pPr algn="l" defTabSz="914400" eaLnBrk="0" fontAlgn="base" hangingPunct="0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b="1" baseline="0" dirty="0" i="1" kumimoji="0" lang="en-US" normalizeH="0" smtClean="0" spc="50" strike="noStrike" sz="3200" u="none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One, two, three, hop!</a:t>
            </a:r>
            <a:endParaRPr b="1" baseline="0" dirty="0" i="1" kumimoji="0" lang="ru-RU" normalizeH="0" smtClean="0" spc="50" strike="noStrike" sz="3200" u="none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  <a:latin charset="0" pitchFamily="34" typeface="Arial"/>
              <a:cs charset="0" pitchFamily="34" typeface="Arial"/>
            </a:endParaRPr>
          </a:p>
          <a:p>
            <a:pPr algn="l" defTabSz="914400" eaLnBrk="0" fontAlgn="base" hangingPunct="0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b="1" baseline="0" dirty="0" i="1" kumimoji="0" lang="en-US" normalizeH="0" smtClean="0" spc="50" strike="noStrike" sz="3200" u="none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One, two, tree stop!</a:t>
            </a:r>
            <a:endParaRPr b="1" baseline="0" dirty="0" i="1" kumimoji="0" lang="en-US" normalizeH="0" smtClean="0" spc="50" strike="noStrike" sz="3200" u="none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  <a:latin charset="0" pitchFamily="34" typeface="Arial"/>
              <a:cs charset="0" pitchFamily="34" typeface="Arial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63848" y="260648"/>
            <a:ext cx="43963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 lvl="0">
              <a:spcBef>
                <a:spcPct val="0"/>
              </a:spcBef>
              <a:spcAft>
                <a:spcPct val="0"/>
              </a:spcAft>
            </a:pPr>
            <a:r>
              <a:rPr b="1" dirty="0" i="1" lang="uk-UA" sz="360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algn="tl" blurRad="25500" dir="7020000" dist="23000">
                    <a:srgbClr val="000000">
                      <a:alpha val="50000"/>
                    </a:srgbClr>
                  </a:outerShdw>
                </a:effectLst>
                <a:latin charset="0" pitchFamily="18" typeface="Times New Roman"/>
                <a:ea charset="0" pitchFamily="18" typeface="Times New Roman"/>
                <a:cs charset="0" pitchFamily="18" typeface="Times New Roman"/>
              </a:rPr>
              <a:t>Фізкультхвилинка. </a:t>
            </a: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afterEffect" presetClass="entr" presetID="5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7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8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9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0">
                            <p:stCondLst>
                              <p:cond delay="500"/>
                            </p:stCondLst>
                            <p:childTnLst>
                              <p:par>
                                <p:cTn fill="hold" grpId="0" id="11" nodeType="afterEffect" presetClass="entr" presetID="41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13"/>
                                        <p:tgtEl>
                                          <p:spTgt spid="4301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14"/>
                                        <p:tgtEl>
                                          <p:spTgt spid="4301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15"/>
                                        <p:tgtEl>
                                          <p:spTgt spid="4301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16"/>
                                        <p:tgtEl>
                                          <p:spTgt spid="4301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17" tmFilter="0,0; .5, 1; 1, 1"/>
                                        <p:tgtEl>
                                          <p:spTgt spid="4301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8">
                            <p:stCondLst>
                              <p:cond delay="1900"/>
                            </p:stCondLst>
                            <p:childTnLst>
                              <p:par>
                                <p:cTn fill="hold" grpId="0" id="19" nodeType="afterEffect" presetClass="entr" presetID="41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dur="1" fill="hold" id="2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21"/>
                                        <p:tgtEl>
                                          <p:spTgt spid="4301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22"/>
                                        <p:tgtEl>
                                          <p:spTgt spid="4301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23"/>
                                        <p:tgtEl>
                                          <p:spTgt spid="4301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24"/>
                                        <p:tgtEl>
                                          <p:spTgt spid="4301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25" tmFilter="0,0; .5, 1; 1, 1"/>
                                        <p:tgtEl>
                                          <p:spTgt spid="4301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6">
                            <p:stCondLst>
                              <p:cond delay="3250"/>
                            </p:stCondLst>
                            <p:childTnLst>
                              <p:par>
                                <p:cTn fill="hold" grpId="0" id="27" nodeType="afterEffect" presetClass="entr" presetID="41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dur="1" fill="hold" id="2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29"/>
                                        <p:tgtEl>
                                          <p:spTgt spid="4301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30"/>
                                        <p:tgtEl>
                                          <p:spTgt spid="4301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31"/>
                                        <p:tgtEl>
                                          <p:spTgt spid="4301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32"/>
                                        <p:tgtEl>
                                          <p:spTgt spid="4301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33" tmFilter="0,0; .5, 1; 1, 1"/>
                                        <p:tgtEl>
                                          <p:spTgt spid="4301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34">
                            <p:stCondLst>
                              <p:cond delay="4800"/>
                            </p:stCondLst>
                            <p:childTnLst>
                              <p:par>
                                <p:cTn fill="hold" grpId="0" id="35" nodeType="afterEffect" presetClass="entr" presetID="41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dur="1" fill="hold" id="3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37"/>
                                        <p:tgtEl>
                                          <p:spTgt spid="4301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38"/>
                                        <p:tgtEl>
                                          <p:spTgt spid="4301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39"/>
                                        <p:tgtEl>
                                          <p:spTgt spid="4301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40"/>
                                        <p:tgtEl>
                                          <p:spTgt spid="4301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41" tmFilter="0,0; .5, 1; 1, 1"/>
                                        <p:tgtEl>
                                          <p:spTgt spid="4301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42">
                            <p:stCondLst>
                              <p:cond delay="6050"/>
                            </p:stCondLst>
                            <p:childTnLst>
                              <p:par>
                                <p:cTn fill="hold" grpId="0" id="43" nodeType="afterEffect" presetClass="entr" presetID="41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dur="1" fill="hold" id="4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45"/>
                                        <p:tgtEl>
                                          <p:spTgt spid="4301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46"/>
                                        <p:tgtEl>
                                          <p:spTgt spid="4301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47"/>
                                        <p:tgtEl>
                                          <p:spTgt spid="4301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48"/>
                                        <p:tgtEl>
                                          <p:spTgt spid="4301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49" tmFilter="0,0; .5, 1; 1, 1"/>
                                        <p:tgtEl>
                                          <p:spTgt spid="43012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50">
                            <p:stCondLst>
                              <p:cond delay="7450"/>
                            </p:stCondLst>
                            <p:childTnLst>
                              <p:par>
                                <p:cTn fill="hold" grpId="0" id="51" nodeType="afterEffect" presetClass="entr" presetID="41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dur="1" fill="hold" id="5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53"/>
                                        <p:tgtEl>
                                          <p:spTgt spid="4301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54"/>
                                        <p:tgtEl>
                                          <p:spTgt spid="4301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55"/>
                                        <p:tgtEl>
                                          <p:spTgt spid="4301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56"/>
                                        <p:tgtEl>
                                          <p:spTgt spid="4301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57" tmFilter="0,0; .5, 1; 1, 1"/>
                                        <p:tgtEl>
                                          <p:spTgt spid="43012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58">
                            <p:stCondLst>
                              <p:cond delay="8500"/>
                            </p:stCondLst>
                            <p:childTnLst>
                              <p:par>
                                <p:cTn fill="hold" grpId="0" id="59" nodeType="afterEffect" presetClass="entr" presetID="41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dur="1" fill="hold" id="6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61"/>
                                        <p:tgtEl>
                                          <p:spTgt spid="4301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62"/>
                                        <p:tgtEl>
                                          <p:spTgt spid="4301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63"/>
                                        <p:tgtEl>
                                          <p:spTgt spid="4301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64"/>
                                        <p:tgtEl>
                                          <p:spTgt spid="4301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65" tmFilter="0,0; .5, 1; 1, 1"/>
                                        <p:tgtEl>
                                          <p:spTgt spid="43012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66">
                            <p:stCondLst>
                              <p:cond delay="9850"/>
                            </p:stCondLst>
                            <p:childTnLst>
                              <p:par>
                                <p:cTn fill="hold" grpId="0" id="67" nodeType="afterEffect" presetClass="entr" presetID="41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dur="1" fill="hold" id="6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69"/>
                                        <p:tgtEl>
                                          <p:spTgt spid="4301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70"/>
                                        <p:tgtEl>
                                          <p:spTgt spid="4301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71"/>
                                        <p:tgtEl>
                                          <p:spTgt spid="4301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72"/>
                                        <p:tgtEl>
                                          <p:spTgt spid="4301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73" tmFilter="0,0; .5, 1; 1, 1"/>
                                        <p:tgtEl>
                                          <p:spTgt spid="43012">
                                            <p:txEl>
                                              <p:pRg end="8" st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ldLvl="4" build="p" grpId="0" spid="43012"/>
      <p:bldP grpId="0" spid="4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678" y="188640"/>
            <a:ext cx="6635080" cy="1143000"/>
          </a:xfrm>
        </p:spPr>
        <p:txBody>
          <a:bodyPr>
            <a:noAutofit/>
          </a:bodyPr>
          <a:lstStyle/>
          <a:p>
            <a:r>
              <a:rPr lang="uk-UA" sz="2800" i="1" dirty="0" smtClean="0">
                <a:solidFill>
                  <a:srgbClr val="7030A0"/>
                </a:solidFill>
              </a:rPr>
              <a:t>Гра «Вкажи ознаку»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uk-UA" sz="28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Словосполучення замінити одним прикметником</a:t>
            </a:r>
            <a:r>
              <a:rPr lang="uk-UA" sz="2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:</a:t>
            </a:r>
            <a:endParaRPr lang="ru-RU" sz="2800" b="1" i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556792"/>
            <a:ext cx="7992888" cy="452596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uk-UA" dirty="0" smtClean="0"/>
              <a:t>Хліб із </a:t>
            </a:r>
            <a:r>
              <a:rPr lang="uk-UA" dirty="0" err="1" smtClean="0"/>
              <a:t>пшениці-</a:t>
            </a:r>
            <a:r>
              <a:rPr lang="uk-UA" dirty="0" smtClean="0"/>
              <a:t> </a:t>
            </a:r>
          </a:p>
          <a:p>
            <a:pPr>
              <a:buNone/>
            </a:pPr>
            <a:r>
              <a:rPr lang="uk-UA" dirty="0" smtClean="0"/>
              <a:t>пшеничний хліб.        </a:t>
            </a:r>
          </a:p>
          <a:p>
            <a:pPr>
              <a:buNone/>
            </a:pPr>
            <a:r>
              <a:rPr lang="uk-UA" dirty="0" smtClean="0"/>
              <a:t>                                                           Хустка з шовку –</a:t>
            </a:r>
          </a:p>
          <a:p>
            <a:pPr>
              <a:buNone/>
            </a:pPr>
            <a:r>
              <a:rPr lang="uk-UA" dirty="0" smtClean="0"/>
              <a:t>                                                           шовкова хустка.</a:t>
            </a:r>
          </a:p>
          <a:p>
            <a:pPr>
              <a:buNone/>
            </a:pPr>
            <a:r>
              <a:rPr lang="uk-UA" dirty="0" smtClean="0"/>
              <a:t>Глечик із глини –</a:t>
            </a:r>
          </a:p>
          <a:p>
            <a:pPr>
              <a:buNone/>
            </a:pPr>
            <a:r>
              <a:rPr lang="uk-UA" dirty="0" smtClean="0"/>
              <a:t>глиняний глечик.   </a:t>
            </a:r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r>
              <a:rPr lang="uk-UA" dirty="0"/>
              <a:t> </a:t>
            </a:r>
            <a:r>
              <a:rPr lang="uk-UA" dirty="0" smtClean="0"/>
              <a:t>             Повітря біля моря – </a:t>
            </a:r>
          </a:p>
          <a:p>
            <a:pPr>
              <a:buNone/>
            </a:pPr>
            <a:r>
              <a:rPr lang="uk-UA" dirty="0"/>
              <a:t> </a:t>
            </a:r>
            <a:r>
              <a:rPr lang="uk-UA" dirty="0" smtClean="0"/>
              <a:t>             морське повітря.</a:t>
            </a:r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50182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3383868" y="1674912"/>
            <a:ext cx="1584176" cy="14285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8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36296" y="3356992"/>
            <a:ext cx="1296144" cy="1119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91880" y="3356992"/>
            <a:ext cx="1368152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57598" y="4738397"/>
            <a:ext cx="1854206" cy="14833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0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603448"/>
            <a:ext cx="9144000" cy="6597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251520" y="2060848"/>
            <a:ext cx="8892480" cy="412420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endParaRPr lang="uk-UA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endParaRPr lang="uk-UA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endParaRPr lang="uk-UA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endParaRPr lang="uk-UA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endParaRPr lang="uk-UA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endParaRPr lang="uk-UA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endParaRPr lang="uk-UA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endParaRPr lang="uk-UA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endParaRPr lang="uk-UA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endParaRPr lang="uk-UA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endParaRPr lang="uk-UA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uk-UA" sz="32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Море – це перлина нашого міста, біля якого живуть щасливі та розумні діти , як ви!</a:t>
            </a:r>
            <a:endParaRPr lang="uk-UA" sz="3200" b="1" i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7" name="Rectangle 3"/>
          <p:cNvSpPr>
            <a:spLocks noChangeArrowheads="1"/>
          </p:cNvSpPr>
          <p:nvPr/>
        </p:nvSpPr>
        <p:spPr bwMode="auto">
          <a:xfrm>
            <a:off x="971600" y="84783"/>
            <a:ext cx="705678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1809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0" u="none" strike="noStrike" normalizeH="0" baseline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           Рефлексія </a:t>
            </a:r>
          </a:p>
          <a:p>
            <a:pPr marL="0" marR="0" lvl="0" indent="1809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200" b="1" i="0" u="none" strike="noStrike" normalizeH="0" baseline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</a:t>
            </a:r>
            <a:r>
              <a:rPr kumimoji="0" lang="uk-UA" sz="3200" i="1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Метод «Коло вільних думок»</a:t>
            </a:r>
            <a:endParaRPr kumimoji="0" lang="uk-UA" sz="3200" i="1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2230" name="Rectangle 6"/>
          <p:cNvSpPr>
            <a:spLocks noChangeArrowheads="1"/>
          </p:cNvSpPr>
          <p:nvPr/>
        </p:nvSpPr>
        <p:spPr bwMode="auto">
          <a:xfrm rot="19884485">
            <a:off x="335822" y="3883853"/>
            <a:ext cx="331596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800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Чи комфортно себе почували?</a:t>
            </a:r>
            <a:endParaRPr kumimoji="0" lang="uk-UA" sz="2800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 rot="919308">
            <a:off x="5506270" y="4867941"/>
            <a:ext cx="296015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    </a:t>
            </a:r>
            <a:r>
              <a:rPr lang="uk-UA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Що нового дізнались на уроці?</a:t>
            </a:r>
            <a:endParaRPr lang="ru-RU" sz="2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 rot="1255680">
            <a:off x="611376" y="1946446"/>
            <a:ext cx="266266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  Що зацікавило?</a:t>
            </a:r>
            <a:r>
              <a:rPr lang="uk-UA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sz="2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 rot="20212747">
            <a:off x="6005705" y="1706230"/>
            <a:ext cx="296778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-  Навіщо потрібні ці знання?</a:t>
            </a:r>
            <a:endParaRPr lang="ru-RU" sz="2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500"/>
                            </p:stCondLst>
                            <p:childTnLst>
                              <p:par>
                                <p:cTn id="1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52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500"/>
                            </p:stCondLst>
                            <p:childTnLst>
                              <p:par>
                                <p:cTn id="2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7" grpId="0"/>
      <p:bldP spid="52230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75656" y="1844824"/>
            <a:ext cx="655272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i="1" dirty="0">
                <a:solidFill>
                  <a:srgbClr val="C00000"/>
                </a:solidFill>
              </a:rPr>
              <a:t>O</a:t>
            </a:r>
            <a:r>
              <a:rPr lang="uk-UA" sz="4000" i="1" dirty="0">
                <a:solidFill>
                  <a:srgbClr val="C00000"/>
                </a:solidFill>
              </a:rPr>
              <a:t>’</a:t>
            </a:r>
            <a:r>
              <a:rPr lang="en-US" sz="4000" i="1" dirty="0">
                <a:solidFill>
                  <a:srgbClr val="C00000"/>
                </a:solidFill>
              </a:rPr>
              <a:t>key children</a:t>
            </a:r>
            <a:r>
              <a:rPr lang="uk-UA" sz="4000" i="1" dirty="0">
                <a:solidFill>
                  <a:srgbClr val="C00000"/>
                </a:solidFill>
              </a:rPr>
              <a:t>! </a:t>
            </a:r>
            <a:r>
              <a:rPr lang="en-US" sz="4000" i="1" dirty="0">
                <a:solidFill>
                  <a:srgbClr val="C00000"/>
                </a:solidFill>
              </a:rPr>
              <a:t>Today we’ll speak about our country and native town. </a:t>
            </a:r>
            <a:endParaRPr lang="en-US" sz="4000" i="1" dirty="0" smtClean="0">
              <a:solidFill>
                <a:srgbClr val="C00000"/>
              </a:solidFill>
            </a:endParaRPr>
          </a:p>
          <a:p>
            <a:r>
              <a:rPr lang="en-US" sz="4000" i="1" dirty="0" smtClean="0">
                <a:solidFill>
                  <a:srgbClr val="C00000"/>
                </a:solidFill>
              </a:rPr>
              <a:t>We’ll </a:t>
            </a:r>
            <a:r>
              <a:rPr lang="en-US" sz="4000" i="1" dirty="0">
                <a:solidFill>
                  <a:srgbClr val="C00000"/>
                </a:solidFill>
              </a:rPr>
              <a:t>repeat </a:t>
            </a:r>
            <a:r>
              <a:rPr lang="en-US" sz="4000" i="1" dirty="0" err="1">
                <a:solidFill>
                  <a:srgbClr val="C00000"/>
                </a:solidFill>
              </a:rPr>
              <a:t>colours</a:t>
            </a:r>
            <a:r>
              <a:rPr lang="en-US" sz="4000" i="1" dirty="0">
                <a:solidFill>
                  <a:srgbClr val="C00000"/>
                </a:solidFill>
              </a:rPr>
              <a:t>, poems and sing English songs.</a:t>
            </a:r>
            <a:endParaRPr lang="ru-RU" sz="40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1988840"/>
            <a:ext cx="3960440" cy="181588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Домашнє</a:t>
            </a:r>
          </a:p>
          <a:p>
            <a:pPr algn="ctr"/>
            <a:r>
              <a:rPr lang="uk-UA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завдання</a:t>
            </a:r>
          </a:p>
          <a:p>
            <a:pPr algn="ctr"/>
            <a:endParaRPr lang="en-US" sz="28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en-US" sz="2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Home task</a:t>
            </a:r>
            <a:endParaRPr lang="ru-RU" sz="2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22735" y="1700808"/>
            <a:ext cx="208823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i="1" dirty="0" smtClean="0">
                <a:solidFill>
                  <a:schemeClr val="tx2">
                    <a:lumMod val="75000"/>
                  </a:schemeClr>
                </a:solidFill>
              </a:rPr>
              <a:t>Стор. 124 Вправа 325</a:t>
            </a:r>
            <a:endParaRPr lang="en-US" sz="2800" b="1" i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uk-UA" sz="2800" b="1" i="1" dirty="0" smtClean="0">
                <a:solidFill>
                  <a:schemeClr val="tx2">
                    <a:lumMod val="75000"/>
                  </a:schemeClr>
                </a:solidFill>
              </a:rPr>
              <a:t>С</a:t>
            </a:r>
            <a:r>
              <a:rPr lang="en-US" sz="2800" b="1" i="1" dirty="0" err="1" smtClean="0">
                <a:solidFill>
                  <a:schemeClr val="tx2">
                    <a:lumMod val="75000"/>
                  </a:schemeClr>
                </a:solidFill>
              </a:rPr>
              <a:t>olors</a:t>
            </a:r>
            <a:r>
              <a:rPr lang="en-US" sz="2800" b="1" i="1" dirty="0" smtClean="0">
                <a:solidFill>
                  <a:schemeClr val="tx2">
                    <a:lumMod val="75000"/>
                  </a:schemeClr>
                </a:solidFill>
              </a:rPr>
              <a:t> and seasons</a:t>
            </a:r>
            <a:endParaRPr lang="uk-UA" sz="2800" b="1" i="1" dirty="0" smtClean="0">
              <a:solidFill>
                <a:schemeClr val="tx2">
                  <a:lumMod val="75000"/>
                </a:schemeClr>
              </a:solidFill>
            </a:endParaRPr>
          </a:p>
          <a:p>
            <a:endParaRPr lang="ru-RU" sz="2800" b="1" i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8964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39823" y="2967335"/>
            <a:ext cx="586436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Дякуємо за увагу !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10552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72956" cy="7766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0"/>
            <a:ext cx="8229600" cy="864096"/>
          </a:xfrm>
        </p:spPr>
        <p:txBody>
          <a:bodyPr>
            <a:normAutofit/>
          </a:bodyPr>
          <a:lstStyle/>
          <a:p>
            <a:r>
              <a:rPr lang="uk-UA" sz="4000" b="1" i="1" dirty="0" smtClean="0">
                <a:solidFill>
                  <a:schemeClr val="bg1"/>
                </a:solidFill>
              </a:rPr>
              <a:t>ПСИХОГІМНАСТИКА</a:t>
            </a:r>
            <a:endParaRPr lang="ru-RU" sz="4000" b="1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31840" y="274638"/>
            <a:ext cx="5554960" cy="1143000"/>
          </a:xfrm>
        </p:spPr>
        <p:txBody>
          <a:bodyPr>
            <a:normAutofit fontScale="90000"/>
          </a:bodyPr>
          <a:lstStyle/>
          <a:p>
            <a:r>
              <a:rPr lang="uk-UA" i="1" dirty="0" smtClean="0">
                <a:solidFill>
                  <a:srgbClr val="002060"/>
                </a:solidFill>
              </a:rPr>
              <a:t>Перевірка домашнього завдання</a:t>
            </a:r>
            <a:endParaRPr lang="ru-RU" i="1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129066" y="1700808"/>
            <a:ext cx="576064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buFont typeface="Wingdings" panose="05000000000000000000" pitchFamily="2" charset="2"/>
              <a:buChar char="Ø"/>
            </a:pPr>
            <a:r>
              <a:rPr lang="uk-UA" sz="3600" i="1" dirty="0" smtClean="0">
                <a:solidFill>
                  <a:schemeClr val="tx2"/>
                </a:solidFill>
              </a:rPr>
              <a:t>Які запитання вам допомогли виконати завдання? </a:t>
            </a: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uk-UA" sz="3600" i="1" dirty="0" smtClean="0">
                <a:solidFill>
                  <a:schemeClr val="tx2"/>
                </a:solidFill>
              </a:rPr>
              <a:t> Яка картина природи постала у вашій уяві? </a:t>
            </a:r>
            <a:endParaRPr lang="ru-RU" sz="3600" i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1">
          <a:blip cstate="print" r:embed="rId2">
            <a:lum/>
          </a:blip>
          <a:srcRect/>
          <a:stretch>
            <a:fillRect b="-7000" t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rrowheads="1" noChangeAspect="1"/>
          </p:cNvPicPr>
          <p:nvPr/>
        </p:nvPicPr>
        <p:blipFill rotWithShape="1">
          <a:blip cstate="print" r:embed="rId3"/>
          <a:stretch/>
        </p:blipFill>
        <p:spPr bwMode="auto">
          <a:xfrm>
            <a:off x="1509779" y="1052736"/>
            <a:ext cx="6120680" cy="45999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8296" y="5301208"/>
            <a:ext cx="5925344" cy="1080120"/>
          </a:xfrm>
        </p:spPr>
        <p:txBody>
          <a:bodyPr>
            <a:normAutofit fontScale="90000"/>
          </a:bodyPr>
          <a:lstStyle/>
          <a:p>
            <a:r>
              <a:rPr dirty="0" i="1" lang="uk-UA" smtClean="0">
                <a:solidFill>
                  <a:srgbClr val="00B050"/>
                </a:solidFill>
              </a:rPr>
              <a:t/>
            </a:r>
            <a:br>
              <a:rPr dirty="0" i="1" lang="uk-UA" smtClean="0">
                <a:solidFill>
                  <a:srgbClr val="00B050"/>
                </a:solidFill>
              </a:rPr>
            </a:br>
            <a:r>
              <a:rPr dirty="0" i="1" lang="en-US" smtClean="0">
                <a:solidFill>
                  <a:srgbClr val="C00000"/>
                </a:solidFill>
              </a:rPr>
              <a:t>Spring </a:t>
            </a:r>
            <a:r>
              <a:rPr dirty="0" i="1" lang="en-US">
                <a:solidFill>
                  <a:srgbClr val="C00000"/>
                </a:solidFill>
              </a:rPr>
              <a:t>is green</a:t>
            </a:r>
            <a:r>
              <a:rPr dirty="0" i="1" lang="en-US" smtClean="0">
                <a:solidFill>
                  <a:srgbClr val="C00000"/>
                </a:solidFill>
              </a:rPr>
              <a:t>,</a:t>
            </a:r>
            <a:r>
              <a:rPr dirty="0" i="1" lang="uk-UA" smtClean="0">
                <a:solidFill>
                  <a:srgbClr val="C00000"/>
                </a:solidFill>
              </a:rPr>
              <a:t/>
            </a:r>
            <a:br>
              <a:rPr dirty="0" i="1" lang="uk-UA" smtClean="0">
                <a:solidFill>
                  <a:srgbClr val="C00000"/>
                </a:solidFill>
              </a:rPr>
            </a:br>
            <a:r>
              <a:rPr dirty="0" lang="ru-RU">
                <a:solidFill>
                  <a:srgbClr val="C00000"/>
                </a:solidFill>
              </a:rPr>
              <a:t/>
            </a:r>
            <a:br>
              <a:rPr dirty="0" lang="ru-RU">
                <a:solidFill>
                  <a:srgbClr val="C00000"/>
                </a:solidFill>
              </a:rPr>
            </a:br>
            <a:r>
              <a:rPr dirty="0" i="1" lang="uk-UA" smtClean="0">
                <a:solidFill>
                  <a:srgbClr val="C00000"/>
                </a:solidFill>
              </a:rPr>
              <a:t/>
            </a:r>
            <a:br>
              <a:rPr dirty="0" i="1" lang="uk-UA" smtClean="0">
                <a:solidFill>
                  <a:srgbClr val="C00000"/>
                </a:solidFill>
              </a:rPr>
            </a:br>
            <a:endParaRPr dirty="0" i="1" lang="ru-RU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7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">
                            <p:stCondLst>
                              <p:cond delay="2000"/>
                            </p:stCondLst>
                            <p:childTnLst>
                              <p:par>
                                <p:cTn fill="hold" id="9" nodeType="afterEffect" presetClass="entr" presetID="16" presetSubtype="37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outVertical)" transition="in">
                                      <p:cBhvr>
                                        <p:cTn dur="2000" id="11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2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980728"/>
            <a:ext cx="6048672" cy="4824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373216"/>
            <a:ext cx="8229600" cy="1143000"/>
          </a:xfrm>
        </p:spPr>
        <p:txBody>
          <a:bodyPr/>
          <a:lstStyle/>
          <a:p>
            <a:r>
              <a:rPr lang="en-US" i="1" dirty="0">
                <a:solidFill>
                  <a:srgbClr val="002060"/>
                </a:solidFill>
              </a:rPr>
              <a:t>Summer is bright,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1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5589240"/>
            <a:ext cx="6120680" cy="1143000"/>
          </a:xfrm>
        </p:spPr>
        <p:txBody>
          <a:bodyPr>
            <a:normAutofit fontScale="90000"/>
          </a:bodyPr>
          <a:lstStyle/>
          <a:p>
            <a:r>
              <a:rPr lang="en-US" i="1" dirty="0"/>
              <a:t>Autumn is yellow,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1124744"/>
            <a:ext cx="5688632" cy="45365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661248"/>
            <a:ext cx="8229600" cy="1354162"/>
          </a:xfrm>
        </p:spPr>
        <p:txBody>
          <a:bodyPr>
            <a:normAutofit fontScale="90000"/>
          </a:bodyPr>
          <a:lstStyle/>
          <a:p>
            <a:r>
              <a:rPr lang="en-US" i="1" dirty="0" smtClean="0">
                <a:solidFill>
                  <a:schemeClr val="bg1"/>
                </a:solidFill>
              </a:rPr>
              <a:t>Winter </a:t>
            </a:r>
            <a:r>
              <a:rPr lang="en-US" i="1" dirty="0">
                <a:solidFill>
                  <a:schemeClr val="bg1"/>
                </a:solidFill>
              </a:rPr>
              <a:t>is white.</a:t>
            </a:r>
            <a:r>
              <a:rPr lang="ru-RU" dirty="0">
                <a:solidFill>
                  <a:schemeClr val="bg1"/>
                </a:solidFill>
              </a:rPr>
              <a:t/>
            </a:r>
            <a:br>
              <a:rPr lang="ru-RU" dirty="0">
                <a:solidFill>
                  <a:schemeClr val="bg1"/>
                </a:solidFill>
              </a:rPr>
            </a:b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2355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5656" y="980728"/>
            <a:ext cx="6192688" cy="4752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2" dur="2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1013</TotalTime>
  <Words>559</Words>
  <Application>Microsoft Office PowerPoint</Application>
  <PresentationFormat>Экран (4:3)</PresentationFormat>
  <Paragraphs>185</Paragraphs>
  <Slides>31</Slides>
  <Notes>7</Notes>
  <HiddenSlides>0</HiddenSlides>
  <MMClips>1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31</vt:i4>
      </vt:variant>
    </vt:vector>
  </HeadingPairs>
  <TitlesOfParts>
    <vt:vector size="33" baseType="lpstr">
      <vt:lpstr>Тема Office</vt:lpstr>
      <vt:lpstr>Воздушный поток</vt:lpstr>
      <vt:lpstr>Слайд 1</vt:lpstr>
      <vt:lpstr>Слайд 2</vt:lpstr>
      <vt:lpstr>Слайд 3</vt:lpstr>
      <vt:lpstr>ПСИХОГІМНАСТИКА</vt:lpstr>
      <vt:lpstr>Перевірка домашнього завдання</vt:lpstr>
      <vt:lpstr> Spring is green,   </vt:lpstr>
      <vt:lpstr>Summer is bright,</vt:lpstr>
      <vt:lpstr>Autumn is yellow, </vt:lpstr>
      <vt:lpstr>Winter is white. </vt:lpstr>
      <vt:lpstr>Слайд 10</vt:lpstr>
      <vt:lpstr>Тема уроку</vt:lpstr>
      <vt:lpstr>“Мозковий штурм”</vt:lpstr>
      <vt:lpstr>Слайд 13</vt:lpstr>
      <vt:lpstr>Слайд 14</vt:lpstr>
      <vt:lpstr>Слайд 15</vt:lpstr>
      <vt:lpstr>Слайд 16</vt:lpstr>
      <vt:lpstr>Слайд 17</vt:lpstr>
      <vt:lpstr>Народні  символи України</vt:lpstr>
      <vt:lpstr>Музична фізхвилинка</vt:lpstr>
      <vt:lpstr>Слайд 20</vt:lpstr>
      <vt:lpstr>Слайд 21</vt:lpstr>
      <vt:lpstr>Слайд 22</vt:lpstr>
      <vt:lpstr>Асоціативний кущ</vt:lpstr>
      <vt:lpstr>Слайд 24</vt:lpstr>
      <vt:lpstr>Слайд 25</vt:lpstr>
      <vt:lpstr>Слайд 26</vt:lpstr>
      <vt:lpstr>Гра «Вкажи ознаку»  Словосполучення замінити одним прикметником:</vt:lpstr>
      <vt:lpstr>Слайд 28</vt:lpstr>
      <vt:lpstr>Слайд 29</vt:lpstr>
      <vt:lpstr>Слайд 30</vt:lpstr>
      <vt:lpstr>Слайд 31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109</cp:revision>
  <dcterms:created xsi:type="dcterms:W3CDTF">2015-02-21T15:59:02Z</dcterms:created>
  <dcterms:modified xsi:type="dcterms:W3CDTF">2015-02-25T20:46:07Z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10518467</vt:lpwstr>
  </property>
  <property fmtid="{D5CDD505-2E9C-101B-9397-08002B2CF9AE}" name="NXPowerLiteVersion" pid="3">
    <vt:lpwstr>D4.1.4</vt:lpwstr>
  </property>
</Properties>
</file>