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Layout+xml" PartName="/ppt/slideLayouts/slideLayout7.xml"/>
  <Default ContentType="image/png" Extension="png"/>
  <Override ContentType="application/vnd.openxmlformats-officedocument.presentationml.notesSlide+xml" PartName="/ppt/notesSlides/notesSlide1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7"/>
  </p:notesMasterIdLst>
  <p:sldIdLst>
    <p:sldId id="272" r:id="rId2"/>
    <p:sldId id="256" r:id="rId3"/>
    <p:sldId id="278" r:id="rId4"/>
    <p:sldId id="257" r:id="rId5"/>
    <p:sldId id="258" r:id="rId6"/>
    <p:sldId id="276" r:id="rId7"/>
    <p:sldId id="259" r:id="rId8"/>
    <p:sldId id="260" r:id="rId9"/>
    <p:sldId id="261" r:id="rId10"/>
    <p:sldId id="262" r:id="rId11"/>
    <p:sldId id="277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9" r:id="rId20"/>
    <p:sldId id="280" r:id="rId21"/>
    <p:sldId id="275" r:id="rId22"/>
    <p:sldId id="270" r:id="rId23"/>
    <p:sldId id="271" r:id="rId24"/>
    <p:sldId id="281" r:id="rId25"/>
    <p:sldId id="282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86" autoAdjust="0"/>
    <p:restoredTop sz="94660"/>
  </p:normalViewPr>
  <p:slideViewPr>
    <p:cSldViewPr>
      <p:cViewPr varScale="1">
        <p:scale>
          <a:sx n="68" d="100"/>
          <a:sy n="68" d="100"/>
        </p:scale>
        <p:origin x="-69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2CD20B-E65D-48C9-98B8-DCAB2E70603A}" type="datetimeFigureOut">
              <a:rPr lang="ru-RU" smtClean="0"/>
              <a:pPr/>
              <a:t>10.12.2015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E33BD4-73B5-4EA4-B026-87AC0C941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913003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E33BD4-73B5-4EA4-B026-87AC0C941A21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3118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6661E-08D9-4DBF-A048-A1547B4F008F}" type="datetimeFigureOut">
              <a:rPr lang="ru-RU" smtClean="0"/>
              <a:pPr/>
              <a:t>10.12.2015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EB5D14-3072-44EA-A854-6B97E88B8C7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220719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6661E-08D9-4DBF-A048-A1547B4F008F}" type="datetimeFigureOut">
              <a:rPr lang="ru-RU" smtClean="0"/>
              <a:pPr/>
              <a:t>10.12.2015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EB5D14-3072-44EA-A854-6B97E88B8C7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688610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6661E-08D9-4DBF-A048-A1547B4F008F}" type="datetimeFigureOut">
              <a:rPr lang="ru-RU" smtClean="0"/>
              <a:pPr/>
              <a:t>10.12.2015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EB5D14-3072-44EA-A854-6B97E88B8C7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770158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6661E-08D9-4DBF-A048-A1547B4F008F}" type="datetimeFigureOut">
              <a:rPr lang="ru-RU" smtClean="0"/>
              <a:pPr/>
              <a:t>10.12.2015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EB5D14-3072-44EA-A854-6B97E88B8C7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398800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6661E-08D9-4DBF-A048-A1547B4F008F}" type="datetimeFigureOut">
              <a:rPr lang="ru-RU" smtClean="0"/>
              <a:pPr/>
              <a:t>10.12.2015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EB5D14-3072-44EA-A854-6B97E88B8C7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154929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6661E-08D9-4DBF-A048-A1547B4F008F}" type="datetimeFigureOut">
              <a:rPr lang="ru-RU" smtClean="0"/>
              <a:pPr/>
              <a:t>10.12.2015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EB5D14-3072-44EA-A854-6B97E88B8C7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382495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6661E-08D9-4DBF-A048-A1547B4F008F}" type="datetimeFigureOut">
              <a:rPr lang="ru-RU" smtClean="0"/>
              <a:pPr/>
              <a:t>10.12.2015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EB5D14-3072-44EA-A854-6B97E88B8C7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1749527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6661E-08D9-4DBF-A048-A1547B4F008F}" type="datetimeFigureOut">
              <a:rPr lang="ru-RU" smtClean="0"/>
              <a:pPr/>
              <a:t>10.12.2015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EB5D14-3072-44EA-A854-6B97E88B8C7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462012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6661E-08D9-4DBF-A048-A1547B4F008F}" type="datetimeFigureOut">
              <a:rPr lang="ru-RU" smtClean="0"/>
              <a:pPr/>
              <a:t>10.12.2015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EB5D14-3072-44EA-A854-6B97E88B8C7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32325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6661E-08D9-4DBF-A048-A1547B4F008F}" type="datetimeFigureOut">
              <a:rPr lang="ru-RU" smtClean="0"/>
              <a:pPr/>
              <a:t>10.12.2015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EB5D14-3072-44EA-A854-6B97E88B8C7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37547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6661E-08D9-4DBF-A048-A1547B4F008F}" type="datetimeFigureOut">
              <a:rPr lang="ru-RU" smtClean="0"/>
              <a:pPr/>
              <a:t>10.12.2015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EB5D14-3072-44EA-A854-6B97E88B8C7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22494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D6661E-08D9-4DBF-A048-A1547B4F008F}" type="datetimeFigureOut">
              <a:rPr lang="ru-RU" smtClean="0"/>
              <a:pPr/>
              <a:t>10.12.2015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EB5D14-3072-44EA-A854-6B97E88B8C7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55649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6.xml"/><Relationship Id="rId1" Type="http://schemas.openxmlformats.org/officeDocument/2006/relationships/video" Target="file:///C:\Users\&#1040;&#1076;&#1084;&#1080;&#1085;\Desktop\27.11\&#1060;&#1110;&#1079;&#1082;&#1091;&#1083;&#1100;&#1090;&#1093;&#1074;&#1080;&#1083;&#1080;&#1085;&#1082;&#1072;%20&#1056;&#1072;&#1081;&#1076;&#1091;&#1075;&#1072;.mp4" TargetMode="Externa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 ?><Relationships xmlns="http://schemas.openxmlformats.org/package/2006/relationships"><Relationship Id="rId3" Target="../media/image15.jpeg" Type="http://schemas.openxmlformats.org/officeDocument/2006/relationships/image"/><Relationship Id="rId2" Target="../media/image2.jpeg" Type="http://schemas.openxmlformats.org/officeDocument/2006/relationships/image"/><Relationship Id="rId1" Target="../slideLayouts/slideLayout6.xml" Type="http://schemas.openxmlformats.org/officeDocument/2006/relationships/slideLayout"/><Relationship Id="rId6" Target="../media/image18.gif" Type="http://schemas.openxmlformats.org/officeDocument/2006/relationships/image"/><Relationship Id="rId5" Target="../media/image17.gif" Type="http://schemas.openxmlformats.org/officeDocument/2006/relationships/image"/><Relationship Id="rId4" Target="../media/image16.gif" Type="http://schemas.openxmlformats.org/officeDocument/2006/relationships/image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6.xml"/><Relationship Id="rId1" Type="http://schemas.openxmlformats.org/officeDocument/2006/relationships/video" Target="file:///C:\Users\&#1040;&#1076;&#1084;&#1080;&#1085;\Desktop\27.11\&#1047;&#1073;&#1077;&#1088;&#1077;&#1078;&#1077;&#1085;&#1085;&#1103;%20&#1074;&#1086;&#1076;&#1080;.mp4" TargetMode="Externa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57422" y="1928802"/>
            <a:ext cx="6529378" cy="2349494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Правопис</a:t>
            </a:r>
            <a:br>
              <a:rPr lang="uk-UA" sz="5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uk-UA" sz="5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префіксів з-, с-.</a:t>
            </a:r>
            <a:endParaRPr lang="ru-RU" sz="54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2844" y="4714884"/>
            <a:ext cx="5113131" cy="175432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Вода – джерело</a:t>
            </a:r>
          </a:p>
          <a:p>
            <a:pPr algn="ctr"/>
            <a:r>
              <a:rPr lang="uk-UA" sz="5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життя.</a:t>
            </a:r>
            <a:endParaRPr lang="ru-RU" sz="54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655123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2500306"/>
            <a:ext cx="7488832" cy="3103224"/>
          </a:xfrm>
        </p:spPr>
        <p:txBody>
          <a:bodyPr>
            <a:noAutofit/>
          </a:bodyPr>
          <a:lstStyle/>
          <a:p>
            <a:r>
              <a:rPr lang="uk-UA" sz="4800" b="1" dirty="0" smtClean="0"/>
              <a:t>Б'є вода в усі боки </a:t>
            </a:r>
            <a:br>
              <a:rPr lang="uk-UA" sz="4800" b="1" dirty="0" smtClean="0"/>
            </a:br>
            <a:r>
              <a:rPr lang="uk-UA" sz="4800" b="1" dirty="0" smtClean="0"/>
              <a:t>Із залізного тюльпана – </a:t>
            </a:r>
            <a:br>
              <a:rPr lang="uk-UA" sz="4800" b="1" dirty="0" smtClean="0"/>
            </a:br>
            <a:r>
              <a:rPr lang="uk-UA" sz="4800" b="1" dirty="0" smtClean="0"/>
              <a:t>Поспішаєш залюбки</a:t>
            </a:r>
            <a:br>
              <a:rPr lang="uk-UA" sz="4800" b="1" dirty="0" smtClean="0"/>
            </a:br>
            <a:r>
              <a:rPr lang="uk-UA" sz="4800" b="1" dirty="0" smtClean="0"/>
              <a:t>Ми до красеня … </a:t>
            </a:r>
            <a:endParaRPr lang="ru-RU" sz="48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72132" y="0"/>
            <a:ext cx="3569836" cy="260994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429256" y="5572140"/>
            <a:ext cx="31432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800" b="1" dirty="0">
                <a:latin typeface="+mj-lt"/>
              </a:rPr>
              <a:t>фонтана</a:t>
            </a:r>
            <a:endParaRPr lang="ru-RU" sz="48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2" y="-21095"/>
            <a:ext cx="9139938" cy="6858000"/>
          </a:xfrm>
          <a:prstGeom prst="rect">
            <a:avLst/>
          </a:prstGeom>
        </p:spPr>
      </p:pic>
      <p:pic>
        <p:nvPicPr>
          <p:cNvPr id="4" name="Фізкультхвилинка Райдуга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48000" y="2286000"/>
            <a:ext cx="3048000" cy="2286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907704" y="2924944"/>
            <a:ext cx="640871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5400" b="1" i="0" u="none" strike="noStrike" kern="1200" cap="none" spc="0" normalizeH="0" baseline="0" noProof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ФІЗКУЛЬТХВИЛИНКА</a:t>
            </a:r>
            <a:endParaRPr kumimoji="0" lang="ru-RU" sz="5400" b="1" i="0" u="none" strike="noStrike" kern="1200" cap="none" spc="0" normalizeH="0" baseline="0" noProof="0" dirty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66355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1"/>
                                            </p:cond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2285992"/>
            <a:ext cx="7429520" cy="4071966"/>
          </a:xfrm>
        </p:spPr>
        <p:txBody>
          <a:bodyPr>
            <a:noAutofit/>
          </a:bodyPr>
          <a:lstStyle/>
          <a:p>
            <a:r>
              <a:rPr lang="uk-UA" sz="4800" b="1" dirty="0" smtClean="0"/>
              <a:t>Не лід, а сивий,</a:t>
            </a:r>
            <a:br>
              <a:rPr lang="uk-UA" sz="4800" b="1" dirty="0" smtClean="0"/>
            </a:br>
            <a:r>
              <a:rPr lang="uk-UA" sz="4800" b="1" dirty="0" smtClean="0"/>
              <a:t>не спить, а стелиться.</a:t>
            </a:r>
            <a:br>
              <a:rPr lang="uk-UA" sz="4800" b="1" dirty="0" smtClean="0"/>
            </a:br>
            <a:r>
              <a:rPr lang="uk-UA" sz="4800" b="1" dirty="0" smtClean="0"/>
              <a:t>Вкриває землю й океан,</a:t>
            </a:r>
            <a:br>
              <a:rPr lang="uk-UA" sz="4800" b="1" dirty="0" smtClean="0"/>
            </a:br>
            <a:r>
              <a:rPr lang="uk-UA" sz="4800" b="1" dirty="0" smtClean="0"/>
              <a:t>А зовуть його …. </a:t>
            </a:r>
            <a:endParaRPr lang="ru-RU" sz="48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43570" y="17159"/>
            <a:ext cx="3500430" cy="261974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786578" y="5643578"/>
            <a:ext cx="199830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800" b="1" dirty="0">
                <a:latin typeface="+mj-lt"/>
              </a:rPr>
              <a:t>туман</a:t>
            </a:r>
            <a:endParaRPr lang="ru-RU" sz="48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476672"/>
            <a:ext cx="7073516" cy="6028722"/>
          </a:xfrm>
        </p:spPr>
        <p:txBody>
          <a:bodyPr>
            <a:noAutofit/>
          </a:bodyPr>
          <a:lstStyle/>
          <a:p>
            <a:r>
              <a:rPr lang="uk-UA" sz="6600" b="1" dirty="0" smtClean="0"/>
              <a:t>Хлопці (від)штовхнули човен (від) берега. </a:t>
            </a:r>
            <a:br>
              <a:rPr lang="uk-UA" sz="6600" b="1" dirty="0" smtClean="0"/>
            </a:br>
            <a:r>
              <a:rPr lang="uk-UA" sz="6600" b="1" dirty="0" smtClean="0"/>
              <a:t>Він (до)плив (до) острова.</a:t>
            </a:r>
            <a:endParaRPr lang="ru-RU" sz="6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27891" y="0"/>
            <a:ext cx="9139938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0232" y="476672"/>
            <a:ext cx="7143768" cy="6305362"/>
          </a:xfrm>
        </p:spPr>
        <p:txBody>
          <a:bodyPr>
            <a:noAutofit/>
          </a:bodyPr>
          <a:lstStyle/>
          <a:p>
            <a:r>
              <a:rPr lang="uk-UA" sz="6600" b="1" dirty="0" smtClean="0"/>
              <a:t>В..</a:t>
            </a:r>
            <a:r>
              <a:rPr lang="uk-UA" sz="6600" b="1" dirty="0" err="1" smtClean="0"/>
              <a:t>сока</a:t>
            </a:r>
            <a:r>
              <a:rPr lang="uk-UA" sz="6600" b="1" dirty="0" smtClean="0"/>
              <a:t> в..</a:t>
            </a:r>
            <a:r>
              <a:rPr lang="uk-UA" sz="6600" b="1" dirty="0" err="1" smtClean="0"/>
              <a:t>рба</a:t>
            </a:r>
            <a:r>
              <a:rPr lang="uk-UA" sz="6600" b="1" dirty="0" smtClean="0"/>
              <a:t> нависла над оз..ром.</a:t>
            </a:r>
            <a:br>
              <a:rPr lang="uk-UA" sz="6600" b="1" dirty="0" smtClean="0"/>
            </a:br>
            <a:r>
              <a:rPr lang="uk-UA" sz="6600" b="1" dirty="0" smtClean="0"/>
              <a:t>Від </a:t>
            </a:r>
            <a:r>
              <a:rPr lang="uk-UA" sz="6600" b="1" dirty="0" err="1" smtClean="0"/>
              <a:t>кр</a:t>
            </a:r>
            <a:r>
              <a:rPr lang="uk-UA" sz="6600" b="1" dirty="0" smtClean="0"/>
              <a:t>..ниці дзюрчав струмочок.</a:t>
            </a:r>
            <a:endParaRPr lang="ru-RU" sz="6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8794" y="980728"/>
            <a:ext cx="7204777" cy="5439556"/>
          </a:xfrm>
        </p:spPr>
        <p:txBody>
          <a:bodyPr>
            <a:noAutofit/>
          </a:bodyPr>
          <a:lstStyle/>
          <a:p>
            <a:r>
              <a:rPr lang="uk-UA" sz="6600" b="1" dirty="0" smtClean="0"/>
              <a:t>До доброї криниці </a:t>
            </a:r>
            <a:r>
              <a:rPr lang="uk-UA" sz="6600" b="1" dirty="0" err="1" smtClean="0"/>
              <a:t>сте</a:t>
            </a:r>
            <a:r>
              <a:rPr lang="uk-UA" sz="6600" b="1" dirty="0" smtClean="0"/>
              <a:t>..</a:t>
            </a:r>
            <a:r>
              <a:rPr lang="uk-UA" sz="6600" b="1" dirty="0" err="1" smtClean="0"/>
              <a:t>ка</a:t>
            </a:r>
            <a:r>
              <a:rPr lang="uk-UA" sz="6600" b="1" dirty="0" smtClean="0"/>
              <a:t> утоптана. Щоб </a:t>
            </a:r>
            <a:r>
              <a:rPr lang="uk-UA" sz="6600" b="1" dirty="0" err="1" smtClean="0"/>
              <a:t>ри</a:t>
            </a:r>
            <a:r>
              <a:rPr lang="uk-UA" sz="6600" b="1" dirty="0" smtClean="0"/>
              <a:t>..ку їсти, треба у воду </a:t>
            </a:r>
            <a:r>
              <a:rPr lang="uk-UA" sz="6600" b="1" dirty="0" err="1" smtClean="0"/>
              <a:t>лі..ти</a:t>
            </a:r>
            <a:r>
              <a:rPr lang="uk-UA" sz="6600" b="1" dirty="0" smtClean="0"/>
              <a:t>.</a:t>
            </a:r>
            <a:endParaRPr lang="ru-RU" sz="6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404664"/>
            <a:ext cx="7358082" cy="6453336"/>
          </a:xfrm>
        </p:spPr>
        <p:txBody>
          <a:bodyPr>
            <a:noAutofit/>
          </a:bodyPr>
          <a:lstStyle/>
          <a:p>
            <a:r>
              <a:rPr lang="uk-UA" sz="4400" b="1" dirty="0" smtClean="0"/>
              <a:t>1. Приготуй все необхідне для прийняття душу.</a:t>
            </a:r>
            <a:br>
              <a:rPr lang="uk-UA" sz="4400" b="1" dirty="0" smtClean="0"/>
            </a:br>
            <a:r>
              <a:rPr lang="uk-UA" sz="4400" b="1" dirty="0" smtClean="0"/>
              <a:t>2.Відкрий кран.</a:t>
            </a:r>
            <a:br>
              <a:rPr lang="uk-UA" sz="4400" b="1" dirty="0" smtClean="0"/>
            </a:br>
            <a:r>
              <a:rPr lang="uk-UA" sz="4400" b="1" dirty="0" smtClean="0"/>
              <a:t>3. Налаштуй кран, щоб вода була потрібної температури.</a:t>
            </a:r>
            <a:br>
              <a:rPr lang="uk-UA" sz="4400" b="1" dirty="0" smtClean="0"/>
            </a:br>
            <a:r>
              <a:rPr lang="uk-UA" sz="4400" b="1" dirty="0" smtClean="0"/>
              <a:t>4. Зменш струмінь води.</a:t>
            </a:r>
            <a:endParaRPr lang="ru-RU" sz="4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05436" y="0"/>
            <a:ext cx="2717196" cy="2717196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3286116" y="0"/>
            <a:ext cx="475252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sz="66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Ваші дії</a:t>
            </a:r>
            <a:endParaRPr lang="ru-RU" sz="6600" b="1" dirty="0" smtClean="0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71670" y="928670"/>
            <a:ext cx="7072330" cy="5500726"/>
          </a:xfrm>
        </p:spPr>
        <p:txBody>
          <a:bodyPr>
            <a:noAutofit/>
          </a:bodyPr>
          <a:lstStyle/>
          <a:p>
            <a:r>
              <a:rPr lang="uk-UA" sz="4400" b="1" dirty="0" smtClean="0"/>
              <a:t>5. Намочи тіло і </a:t>
            </a:r>
            <a:r>
              <a:rPr lang="uk-UA" sz="4400" b="1" dirty="0" err="1" smtClean="0"/>
              <a:t>закрий</a:t>
            </a:r>
            <a:r>
              <a:rPr lang="uk-UA" sz="4400" b="1" dirty="0" smtClean="0"/>
              <a:t> кран.</a:t>
            </a:r>
            <a:br>
              <a:rPr lang="uk-UA" sz="4400" b="1" dirty="0" smtClean="0"/>
            </a:br>
            <a:r>
              <a:rPr lang="uk-UA" sz="4400" b="1" dirty="0" smtClean="0"/>
              <a:t>6. Намились і помийся за допомогою мочалки.</a:t>
            </a:r>
            <a:br>
              <a:rPr lang="uk-UA" sz="4400" b="1" dirty="0" smtClean="0"/>
            </a:br>
            <a:r>
              <a:rPr lang="uk-UA" sz="4400" b="1" dirty="0" smtClean="0"/>
              <a:t>7. Відкрий кран, зменш струмінь води і змий мило.</a:t>
            </a:r>
            <a:br>
              <a:rPr lang="uk-UA" sz="4400" b="1" dirty="0" smtClean="0"/>
            </a:br>
            <a:r>
              <a:rPr lang="uk-UA" sz="4400" b="1" dirty="0" smtClean="0"/>
              <a:t>8. </a:t>
            </a:r>
            <a:r>
              <a:rPr lang="uk-UA" sz="4400" b="1" dirty="0" err="1" smtClean="0"/>
              <a:t>Закрий</a:t>
            </a:r>
            <a:r>
              <a:rPr lang="uk-UA" sz="4400" b="1" dirty="0" smtClean="0"/>
              <a:t> кран.</a:t>
            </a:r>
            <a:endParaRPr lang="ru-RU" sz="4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-33745"/>
            <a:ext cx="1905673" cy="2726817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3328592" y="0"/>
            <a:ext cx="475252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sz="66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Ваші дії</a:t>
            </a:r>
            <a:endParaRPr lang="ru-RU" sz="6600" b="1" dirty="0" smtClean="0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3818896"/>
            <a:ext cx="6259539" cy="2753436"/>
          </a:xfrm>
        </p:spPr>
        <p:txBody>
          <a:bodyPr>
            <a:noAutofit/>
          </a:bodyPr>
          <a:lstStyle/>
          <a:p>
            <a:r>
              <a:rPr lang="uk-UA" sz="4400" b="1" dirty="0" smtClean="0"/>
              <a:t>По голубому морі,</a:t>
            </a:r>
            <a:br>
              <a:rPr lang="uk-UA" sz="4400" b="1" dirty="0" smtClean="0"/>
            </a:br>
            <a:r>
              <a:rPr lang="uk-UA" sz="4400" b="1" dirty="0" smtClean="0"/>
              <a:t>Мов </a:t>
            </a:r>
            <a:r>
              <a:rPr lang="uk-UA" sz="4400" b="1" dirty="0" err="1" smtClean="0"/>
              <a:t>легкії</a:t>
            </a:r>
            <a:r>
              <a:rPr lang="uk-UA" sz="4400" b="1" dirty="0" smtClean="0"/>
              <a:t> </a:t>
            </a:r>
            <a:r>
              <a:rPr lang="uk-UA" sz="4400" b="1" dirty="0" err="1" smtClean="0"/>
              <a:t>пірїнки</a:t>
            </a:r>
            <a:r>
              <a:rPr lang="uk-UA" sz="4400" b="1" dirty="0" smtClean="0"/>
              <a:t>,</a:t>
            </a:r>
            <a:br>
              <a:rPr lang="uk-UA" sz="4400" b="1" dirty="0" smtClean="0"/>
            </a:br>
            <a:r>
              <a:rPr lang="uk-UA" sz="4400" b="1" dirty="0" smtClean="0"/>
              <a:t>Ганяє пустун – вітер</a:t>
            </a:r>
            <a:br>
              <a:rPr lang="uk-UA" sz="4400" b="1" dirty="0" smtClean="0"/>
            </a:br>
            <a:r>
              <a:rPr lang="uk-UA" sz="4400" b="1" dirty="0" smtClean="0"/>
              <a:t>Подушки та перинки. </a:t>
            </a:r>
            <a:endParaRPr lang="ru-RU" sz="4400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56134" y="-20964"/>
            <a:ext cx="5057527" cy="381000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500166" y="2071678"/>
            <a:ext cx="26432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5400" b="1" dirty="0">
                <a:latin typeface="+mj-lt"/>
              </a:rPr>
              <a:t>Хмари</a:t>
            </a:r>
            <a:endParaRPr lang="ru-RU" sz="5400" b="1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714480" y="500042"/>
            <a:ext cx="7215238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err="1" smtClean="0"/>
              <a:t>Преф</a:t>
            </a:r>
            <a:r>
              <a:rPr lang="uk-UA" sz="5400" b="1" dirty="0" smtClean="0"/>
              <a:t>ікс с- пишеться перед буквами, що позначають глухі приголосні: к, п, т, ф, х. Перед усіма іншими приголосними пишемо префікс з-.</a:t>
            </a:r>
            <a:endParaRPr lang="ru-RU" sz="54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60242" y="1817995"/>
            <a:ext cx="5112568" cy="3984010"/>
          </a:xfrm>
        </p:spPr>
        <p:txBody>
          <a:bodyPr>
            <a:normAutofit fontScale="90000"/>
          </a:bodyPr>
          <a:lstStyle/>
          <a:p>
            <a:pPr algn="ctr"/>
            <a:r>
              <a:rPr lang="uk-UA" sz="6000" b="1" dirty="0" smtClean="0"/>
              <a:t>Серед села стоїть бочка,</a:t>
            </a:r>
            <a:br>
              <a:rPr lang="uk-UA" sz="6000" b="1" dirty="0" smtClean="0"/>
            </a:br>
            <a:r>
              <a:rPr lang="uk-UA" sz="6000" b="1" dirty="0" smtClean="0"/>
              <a:t>Хто хоче, той нап'ється </a:t>
            </a:r>
            <a:endParaRPr lang="ru-RU" sz="60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829300" y="5445224"/>
            <a:ext cx="2786082" cy="91672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4800" b="1" dirty="0" smtClean="0">
                <a:solidFill>
                  <a:schemeClr val="tx1"/>
                </a:solidFill>
              </a:rPr>
              <a:t>Кр</a:t>
            </a:r>
            <a:r>
              <a:rPr lang="uk-UA" sz="4800" b="1" dirty="0" smtClean="0">
                <a:solidFill>
                  <a:srgbClr val="FF0000"/>
                </a:solidFill>
              </a:rPr>
              <a:t>и</a:t>
            </a:r>
            <a:r>
              <a:rPr lang="uk-UA" sz="4800" b="1" dirty="0" smtClean="0">
                <a:solidFill>
                  <a:schemeClr val="tx1"/>
                </a:solidFill>
              </a:rPr>
              <a:t>ниця</a:t>
            </a:r>
            <a:endParaRPr lang="ru-RU" sz="4800" b="1" dirty="0">
              <a:solidFill>
                <a:schemeClr val="tx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34805" y="0"/>
            <a:ext cx="2857500" cy="381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857324" y="1428736"/>
            <a:ext cx="7286676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6600" b="1" dirty="0" smtClean="0"/>
              <a:t>..казати, ..різати, </a:t>
            </a:r>
            <a:br>
              <a:rPr lang="uk-UA" sz="6600" b="1" dirty="0" smtClean="0"/>
            </a:br>
            <a:r>
              <a:rPr lang="uk-UA" sz="6600" b="1" dirty="0" smtClean="0"/>
              <a:t>.. питати, ..ліпити, ..тиснути, ..фотографувати, ..в'язати, ..ходити. </a:t>
            </a:r>
            <a:endParaRPr lang="ru-RU" sz="6600" b="1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27947" y="0"/>
            <a:ext cx="9139938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7760" y="2262127"/>
            <a:ext cx="6828115" cy="2765723"/>
          </a:xfrm>
        </p:spPr>
        <p:txBody>
          <a:bodyPr>
            <a:noAutofit/>
          </a:bodyPr>
          <a:lstStyle/>
          <a:p>
            <a:r>
              <a:rPr lang="uk-UA" sz="4400" b="1" dirty="0"/>
              <a:t>Плавають в </a:t>
            </a:r>
            <a:r>
              <a:rPr lang="uk-UA" sz="4400" b="1" dirty="0" smtClean="0"/>
              <a:t>водичці </a:t>
            </a:r>
            <a:r>
              <a:rPr lang="uk-UA" sz="4400" b="1" dirty="0" smtClean="0">
                <a:solidFill>
                  <a:srgbClr val="FF0000"/>
                </a:solidFill>
              </a:rPr>
              <a:t>…</a:t>
            </a:r>
            <a:r>
              <a:rPr lang="uk-UA" sz="4400" b="1" dirty="0" smtClean="0"/>
              <a:t>,</a:t>
            </a:r>
            <a:r>
              <a:rPr lang="uk-UA" sz="4400" b="1" dirty="0"/>
              <a:t/>
            </a:r>
            <a:br>
              <a:rPr lang="uk-UA" sz="4400" b="1" dirty="0"/>
            </a:br>
            <a:r>
              <a:rPr lang="uk-UA" sz="4400" b="1" dirty="0" smtClean="0">
                <a:solidFill>
                  <a:srgbClr val="FF0000"/>
                </a:solidFill>
              </a:rPr>
              <a:t>…</a:t>
            </a:r>
            <a:r>
              <a:rPr lang="uk-UA" sz="4400" b="1" dirty="0" smtClean="0"/>
              <a:t> </a:t>
            </a:r>
            <a:r>
              <a:rPr lang="uk-UA" sz="4400" b="1" dirty="0"/>
              <a:t>у воді живуть.</a:t>
            </a:r>
            <a:br>
              <a:rPr lang="uk-UA" sz="4400" b="1" dirty="0"/>
            </a:br>
            <a:r>
              <a:rPr lang="uk-UA" sz="4400" b="1" dirty="0"/>
              <a:t>Розцвітають в лузі </a:t>
            </a:r>
            <a:r>
              <a:rPr lang="uk-UA" sz="4400" b="1" dirty="0" smtClean="0">
                <a:solidFill>
                  <a:srgbClr val="FF0000"/>
                </a:solidFill>
              </a:rPr>
              <a:t>…</a:t>
            </a:r>
            <a:r>
              <a:rPr lang="uk-UA" sz="4400" b="1" dirty="0" smtClean="0"/>
              <a:t>.</a:t>
            </a:r>
            <a:r>
              <a:rPr lang="uk-UA" sz="4400" b="1" dirty="0"/>
              <a:t/>
            </a:r>
            <a:br>
              <a:rPr lang="uk-UA" sz="4400" b="1" dirty="0"/>
            </a:br>
            <a:r>
              <a:rPr lang="uk-UA" sz="4400" b="1" dirty="0"/>
              <a:t>І рясні </a:t>
            </a:r>
            <a:r>
              <a:rPr lang="uk-UA" sz="4400" b="1" dirty="0" smtClean="0">
                <a:solidFill>
                  <a:srgbClr val="FF0000"/>
                </a:solidFill>
              </a:rPr>
              <a:t>… </a:t>
            </a:r>
            <a:r>
              <a:rPr lang="uk-UA" sz="4400" b="1" dirty="0"/>
              <a:t>ідуть</a:t>
            </a:r>
            <a:r>
              <a:rPr lang="uk-UA" sz="4400" b="1" dirty="0" smtClean="0"/>
              <a:t>.</a:t>
            </a:r>
            <a:endParaRPr lang="ru-RU" sz="4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27947" y="25976"/>
            <a:ext cx="2831756" cy="217101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17173" y="5082384"/>
            <a:ext cx="3747903" cy="170473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77075" y="26189"/>
            <a:ext cx="1628100" cy="21708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71523" y="26189"/>
            <a:ext cx="2960183" cy="217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00591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61796" y="943473"/>
            <a:ext cx="6467922" cy="5944182"/>
          </a:xfrm>
        </p:spPr>
        <p:txBody>
          <a:bodyPr>
            <a:noAutofit/>
          </a:bodyPr>
          <a:lstStyle/>
          <a:p>
            <a:r>
              <a:rPr lang="uk-UA" sz="4400" b="1" dirty="0" smtClean="0"/>
              <a:t>1. Перед миттям посуду очисти його від залишків їжу.</a:t>
            </a:r>
            <a:br>
              <a:rPr lang="uk-UA" sz="4400" b="1" dirty="0" smtClean="0"/>
            </a:br>
            <a:r>
              <a:rPr lang="uk-UA" sz="4400" b="1" dirty="0" smtClean="0"/>
              <a:t>2. Набери гарячу воду в раковину або миску.</a:t>
            </a:r>
            <a:br>
              <a:rPr lang="uk-UA" sz="4400" b="1" dirty="0" smtClean="0"/>
            </a:br>
            <a:r>
              <a:rPr lang="uk-UA" sz="4400" b="1" dirty="0" smtClean="0"/>
              <a:t>3. Вимий посуд за допомогою спеціальної губки.</a:t>
            </a:r>
            <a:endParaRPr lang="ru-RU" sz="4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0"/>
            <a:ext cx="2459765" cy="1844824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3000364" y="214290"/>
            <a:ext cx="475252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sz="66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Ваші дії</a:t>
            </a:r>
            <a:endParaRPr lang="ru-RU" sz="6600" b="1" dirty="0" smtClean="0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7356" y="2428844"/>
            <a:ext cx="7286644" cy="4429156"/>
          </a:xfrm>
        </p:spPr>
        <p:txBody>
          <a:bodyPr>
            <a:normAutofit/>
          </a:bodyPr>
          <a:lstStyle/>
          <a:p>
            <a:r>
              <a:rPr lang="uk-UA" sz="4400" b="1" dirty="0" smtClean="0"/>
              <a:t>4. Швидко ополосни посуд проточною водою.</a:t>
            </a:r>
            <a:br>
              <a:rPr lang="uk-UA" sz="4400" b="1" dirty="0" smtClean="0"/>
            </a:br>
            <a:r>
              <a:rPr lang="uk-UA" sz="4400" b="1" dirty="0" smtClean="0"/>
              <a:t>5. Залиши посуд сушитися.</a:t>
            </a:r>
            <a:br>
              <a:rPr lang="uk-UA" sz="4400" b="1" dirty="0" smtClean="0"/>
            </a:br>
            <a:r>
              <a:rPr lang="uk-UA" sz="4400" b="1" dirty="0" smtClean="0"/>
              <a:t>6. Швидко сполосни миску або раковину.</a:t>
            </a:r>
            <a:endParaRPr lang="ru-RU" sz="4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2" y="0"/>
            <a:ext cx="3487308" cy="2618099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3500430" y="500042"/>
            <a:ext cx="475252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sz="66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Ваші дії</a:t>
            </a:r>
            <a:endParaRPr lang="ru-RU" sz="6600" b="1" dirty="0" smtClean="0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071538" y="1357298"/>
            <a:ext cx="764383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6600" b="1" dirty="0" smtClean="0"/>
              <a:t>Домашнє завдання.</a:t>
            </a:r>
            <a:br>
              <a:rPr lang="uk-UA" sz="6600" b="1" dirty="0" smtClean="0"/>
            </a:br>
            <a:r>
              <a:rPr lang="uk-UA" sz="6600" b="1" dirty="0" smtClean="0"/>
              <a:t>Вправа 195, правило ст. 82</a:t>
            </a:r>
            <a:endParaRPr lang="ru-RU" sz="6600" b="1" dirty="0"/>
          </a:p>
        </p:txBody>
      </p:sp>
      <p:pic>
        <p:nvPicPr>
          <p:cNvPr id="5" name="Picture 5" descr="D:\999ПОЛНАЯ ВЕРСИЯ\Природоведение 3\Материалы диска\Уроки\Урок 30 Растения как организмы\Иллюстрации\Рис 30-21 Ученая сов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12" y="3357562"/>
            <a:ext cx="2407446" cy="2877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71802" y="2571744"/>
            <a:ext cx="2528567" cy="210819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85984" y="4572008"/>
            <a:ext cx="4937185" cy="156966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Молодці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643042" y="1714488"/>
            <a:ext cx="71438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9600" dirty="0" smtClean="0"/>
              <a:t>Посадили, калину, біля, криниці, діти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8794" y="2143116"/>
            <a:ext cx="7215206" cy="4686509"/>
          </a:xfrm>
        </p:spPr>
        <p:txBody>
          <a:bodyPr>
            <a:noAutofit/>
          </a:bodyPr>
          <a:lstStyle/>
          <a:p>
            <a:r>
              <a:rPr lang="uk-UA" sz="5400" b="1" dirty="0" smtClean="0"/>
              <a:t>1</a:t>
            </a:r>
            <a:r>
              <a:rPr lang="uk-UA" sz="4800" b="1" dirty="0" smtClean="0"/>
              <a:t>. Використовуй трохи води, щоб намочити щітку.</a:t>
            </a:r>
            <a:br>
              <a:rPr lang="uk-UA" sz="4800" b="1" dirty="0" smtClean="0"/>
            </a:br>
            <a:r>
              <a:rPr lang="uk-UA" sz="4800" b="1" dirty="0" smtClean="0"/>
              <a:t>2.Набери трохи води в склянку для того,щоб прополоскати зуби.</a:t>
            </a:r>
            <a:br>
              <a:rPr lang="uk-UA" sz="4800" b="1" dirty="0" smtClean="0"/>
            </a:br>
            <a:r>
              <a:rPr lang="uk-UA" sz="4800" b="1" dirty="0" smtClean="0"/>
              <a:t>3. Закрий кран.</a:t>
            </a:r>
            <a:endParaRPr lang="ru-RU" sz="48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1317"/>
            <a:ext cx="2515202" cy="2204863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3286116" y="571480"/>
            <a:ext cx="475252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sz="66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Ваші дії</a:t>
            </a:r>
            <a:endParaRPr lang="ru-RU" sz="6600" b="1" dirty="0" smtClean="0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236" y="0"/>
            <a:ext cx="9139938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1357297"/>
            <a:ext cx="6927304" cy="5397257"/>
          </a:xfrm>
        </p:spPr>
        <p:txBody>
          <a:bodyPr>
            <a:normAutofit/>
          </a:bodyPr>
          <a:lstStyle/>
          <a:p>
            <a:r>
              <a:rPr lang="uk-UA" sz="4800" b="1" dirty="0" smtClean="0"/>
              <a:t>4. Намасти щітку зубною  пастою.</a:t>
            </a:r>
            <a:br>
              <a:rPr lang="uk-UA" sz="4800" b="1" dirty="0" smtClean="0"/>
            </a:br>
            <a:r>
              <a:rPr lang="uk-UA" sz="4800" b="1" dirty="0" smtClean="0"/>
              <a:t>5. Почисти зуби  й виполощи рот водою із склянки.</a:t>
            </a:r>
            <a:br>
              <a:rPr lang="uk-UA" sz="4800" b="1" dirty="0" smtClean="0"/>
            </a:br>
            <a:r>
              <a:rPr lang="uk-UA" sz="4800" b="1" dirty="0" smtClean="0"/>
              <a:t>6. Відкрий кран і швидко помий щітку та склянку.</a:t>
            </a:r>
            <a:endParaRPr lang="ru-RU" sz="48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20196"/>
            <a:ext cx="2195736" cy="1525459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3214678" y="0"/>
            <a:ext cx="475252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sz="80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Ваші дії</a:t>
            </a:r>
            <a:endParaRPr lang="ru-RU" sz="8000" b="1" dirty="0" smtClean="0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236" y="0"/>
            <a:ext cx="9139938" cy="6858000"/>
          </a:xfrm>
          <a:prstGeom prst="rect">
            <a:avLst/>
          </a:prstGeom>
        </p:spPr>
      </p:pic>
      <p:pic>
        <p:nvPicPr>
          <p:cNvPr id="4" name="Збереження води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48000" y="2286000"/>
            <a:ext cx="3048000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1"/>
                                            </p:cond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265871"/>
            <a:ext cx="5311502" cy="2823021"/>
          </a:xfrm>
        </p:spPr>
        <p:txBody>
          <a:bodyPr>
            <a:noAutofit/>
          </a:bodyPr>
          <a:lstStyle/>
          <a:p>
            <a:pPr algn="ctr"/>
            <a:r>
              <a:rPr lang="uk-UA" sz="5400" b="1" dirty="0" smtClean="0"/>
              <a:t>Не кінь, </a:t>
            </a:r>
            <a:br>
              <a:rPr lang="uk-UA" sz="5400" b="1" dirty="0" smtClean="0"/>
            </a:br>
            <a:r>
              <a:rPr lang="uk-UA" sz="5400" b="1" dirty="0" smtClean="0"/>
              <a:t>а біжить,</a:t>
            </a:r>
            <a:br>
              <a:rPr lang="uk-UA" sz="5400" b="1" dirty="0" smtClean="0"/>
            </a:br>
            <a:r>
              <a:rPr lang="uk-UA" sz="5400" b="1" dirty="0" smtClean="0"/>
              <a:t>не ліс, </a:t>
            </a:r>
            <a:br>
              <a:rPr lang="uk-UA" sz="5400" b="1" dirty="0" smtClean="0"/>
            </a:br>
            <a:r>
              <a:rPr lang="uk-UA" sz="5400" b="1" dirty="0" smtClean="0"/>
              <a:t>а шумить</a:t>
            </a:r>
            <a:endParaRPr lang="ru-RU" sz="5400" b="1" dirty="0"/>
          </a:p>
        </p:txBody>
      </p:sp>
      <p:sp>
        <p:nvSpPr>
          <p:cNvPr id="4" name="Овал 3"/>
          <p:cNvSpPr/>
          <p:nvPr/>
        </p:nvSpPr>
        <p:spPr>
          <a:xfrm>
            <a:off x="4716016" y="3754763"/>
            <a:ext cx="3929058" cy="2428892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5400" dirty="0" smtClean="0">
                <a:solidFill>
                  <a:schemeClr val="tx1"/>
                </a:solidFill>
              </a:rPr>
              <a:t>Потічок</a:t>
            </a:r>
            <a:endParaRPr lang="ru-RU" sz="5400" dirty="0">
              <a:solidFill>
                <a:schemeClr val="tx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96331" y="0"/>
            <a:ext cx="4571999" cy="342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8728" y="2000240"/>
            <a:ext cx="6125272" cy="4441126"/>
          </a:xfrm>
        </p:spPr>
        <p:txBody>
          <a:bodyPr>
            <a:normAutofit fontScale="90000"/>
          </a:bodyPr>
          <a:lstStyle/>
          <a:p>
            <a:r>
              <a:rPr lang="uk-UA" sz="5400" b="1" dirty="0" smtClean="0"/>
              <a:t>1. Відкрий кран. Зменш струмінь води до маленької цівки.</a:t>
            </a:r>
            <a:br>
              <a:rPr lang="uk-UA" sz="5400" b="1" dirty="0" smtClean="0"/>
            </a:br>
            <a:r>
              <a:rPr lang="uk-UA" sz="5400" b="1" dirty="0" smtClean="0"/>
              <a:t>2. Намочи руки й мило. Закрий кран.</a:t>
            </a:r>
            <a:br>
              <a:rPr lang="uk-UA" sz="5400" b="1" dirty="0" smtClean="0"/>
            </a:br>
            <a:r>
              <a:rPr lang="uk-UA" sz="5400" b="1" dirty="0" smtClean="0"/>
              <a:t>3.Намили руки.</a:t>
            </a:r>
            <a:endParaRPr lang="ru-RU" sz="5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807" y="0"/>
            <a:ext cx="3125433" cy="1975697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3357554" y="428604"/>
            <a:ext cx="475252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sz="80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Ваші дії</a:t>
            </a:r>
            <a:endParaRPr lang="ru-RU" sz="8000" b="1" dirty="0" smtClean="0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1628800"/>
            <a:ext cx="6840760" cy="5005798"/>
          </a:xfrm>
        </p:spPr>
        <p:txBody>
          <a:bodyPr>
            <a:noAutofit/>
          </a:bodyPr>
          <a:lstStyle/>
          <a:p>
            <a:r>
              <a:rPr lang="uk-UA" sz="4800" b="1" dirty="0" smtClean="0"/>
              <a:t>4. Відкрий кран маленькою цівкою.</a:t>
            </a:r>
            <a:br>
              <a:rPr lang="uk-UA" sz="4800" b="1" dirty="0" smtClean="0"/>
            </a:br>
            <a:r>
              <a:rPr lang="uk-UA" sz="4800" b="1" dirty="0" smtClean="0"/>
              <a:t>5 Змий мило і закрий кран.</a:t>
            </a:r>
            <a:br>
              <a:rPr lang="uk-UA" sz="4800" b="1" dirty="0" smtClean="0"/>
            </a:br>
            <a:r>
              <a:rPr lang="uk-UA" sz="4800" b="1" dirty="0" smtClean="0"/>
              <a:t>6. Не забувай зменшувати струмінь води в інших випадках.</a:t>
            </a:r>
            <a:endParaRPr lang="ru-RU" sz="48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3785"/>
            <a:ext cx="2071670" cy="1662556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2500298" y="214290"/>
            <a:ext cx="475252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sz="80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Ваші дії</a:t>
            </a:r>
            <a:endParaRPr lang="ru-RU" sz="8000" b="1" dirty="0" smtClean="0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194</TotalTime>
  <Words>220</Words>
  <Application>Microsoft Office PowerPoint</Application>
  <PresentationFormat>Экран (4:3)</PresentationFormat>
  <Paragraphs>40</Paragraphs>
  <Slides>25</Slides>
  <Notes>1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Правопис префіксів з-, с-.</vt:lpstr>
      <vt:lpstr>Серед села стоїть бочка, Хто хоче, той нап'ється </vt:lpstr>
      <vt:lpstr>Слайд 3</vt:lpstr>
      <vt:lpstr>1. Використовуй трохи води, щоб намочити щітку. 2.Набери трохи води в склянку для того,щоб прополоскати зуби. 3. Закрий кран.</vt:lpstr>
      <vt:lpstr>4. Намасти щітку зубною  пастою. 5. Почисти зуби  й виполощи рот водою із склянки. 6. Відкрий кран і швидко помий щітку та склянку.</vt:lpstr>
      <vt:lpstr>Слайд 6</vt:lpstr>
      <vt:lpstr>Не кінь,  а біжить, не ліс,  а шумить</vt:lpstr>
      <vt:lpstr>1. Відкрий кран. Зменш струмінь води до маленької цівки. 2. Намочи руки й мило. Закрий кран. 3.Намили руки.</vt:lpstr>
      <vt:lpstr>4. Відкрий кран маленькою цівкою. 5 Змий мило і закрий кран. 6. Не забувай зменшувати струмінь води в інших випадках.</vt:lpstr>
      <vt:lpstr>Б'є вода в усі боки  Із залізного тюльпана –  Поспішаєш залюбки Ми до красеня … </vt:lpstr>
      <vt:lpstr>Слайд 11</vt:lpstr>
      <vt:lpstr>Не лід, а сивий, не спить, а стелиться. Вкриває землю й океан, А зовуть його …. </vt:lpstr>
      <vt:lpstr>Хлопці (від)штовхнули човен (від) берега.  Він (до)плив (до) острова.</vt:lpstr>
      <vt:lpstr>В..сока в..рба нависла над оз..ром. Від кр..ниці дзюрчав струмочок.</vt:lpstr>
      <vt:lpstr>До доброї криниці сте..ка утоптана. Щоб ри..ку їсти, треба у воду лі..ти.</vt:lpstr>
      <vt:lpstr>1. Приготуй все необхідне для прийняття душу. 2.Відкрий кран. 3. Налаштуй кран, щоб вода була потрібної температури. 4. Зменш струмінь води.</vt:lpstr>
      <vt:lpstr>5. Намочи тіло і закрий кран. 6. Намились і помийся за допомогою мочалки. 7. Відкрий кран, зменш струмінь води і змий мило. 8. Закрий кран.</vt:lpstr>
      <vt:lpstr>По голубому морі, Мов легкії пірїнки, Ганяє пустун – вітер Подушки та перинки. </vt:lpstr>
      <vt:lpstr>Слайд 19</vt:lpstr>
      <vt:lpstr>Слайд 20</vt:lpstr>
      <vt:lpstr>Плавають в водичці …, … у воді живуть. Розцвітають в лузі …. І рясні … ідуть.</vt:lpstr>
      <vt:lpstr>1. Перед миттям посуду очисти його від залишків їжу. 2. Набери гарячу воду в раковину або миску. 3. Вимий посуд за допомогою спеціальної губки.</vt:lpstr>
      <vt:lpstr>4. Швидко ополосни посуд проточною водою. 5. Залиши посуд сушитися. 6. Швидко сполосни миску або раковину.</vt:lpstr>
      <vt:lpstr>Слайд 24</vt:lpstr>
      <vt:lpstr>Слайд 25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Серед села стоїть бочка, Хто хоче, той нап'ється</dc:title>
  <dc:creator>Admin</dc:creator>
  <cp:lastModifiedBy>Админ</cp:lastModifiedBy>
  <cp:revision>22</cp:revision>
  <dcterms:created xsi:type="dcterms:W3CDTF">2015-11-25T17:49:33Z</dcterms:created>
  <dcterms:modified xsi:type="dcterms:W3CDTF">2015-12-10T08:20:20Z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8213934</vt:lpwstr>
  </property>
  <property fmtid="{D5CDD505-2E9C-101B-9397-08002B2CF9AE}" name="NXPowerLiteVersion" pid="3">
    <vt:lpwstr>D4.1.4</vt:lpwstr>
  </property>
</Properties>
</file>