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8" r:id="rId6"/>
    <p:sldId id="266" r:id="rId7"/>
    <p:sldId id="269" r:id="rId8"/>
    <p:sldId id="270" r:id="rId9"/>
    <p:sldId id="271" r:id="rId10"/>
    <p:sldId id="273" r:id="rId11"/>
    <p:sldId id="278" r:id="rId12"/>
    <p:sldId id="279" r:id="rId13"/>
    <p:sldId id="280" r:id="rId14"/>
    <p:sldId id="282" r:id="rId15"/>
    <p:sldId id="283" r:id="rId16"/>
    <p:sldId id="274" r:id="rId17"/>
    <p:sldId id="284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31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5" autoAdjust="0"/>
    <p:restoredTop sz="94660"/>
  </p:normalViewPr>
  <p:slideViewPr>
    <p:cSldViewPr>
      <p:cViewPr varScale="1">
        <p:scale>
          <a:sx n="72" d="100"/>
          <a:sy n="72" d="100"/>
        </p:scale>
        <p:origin x="-5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206CC07-D3E1-49B8-A1B0-E329064C1A28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58E6348-70E9-4A62-AD9E-AAC2F4F245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000504"/>
            <a:ext cx="8305800" cy="2000264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 </a:t>
            </a:r>
            <a:r>
              <a:rPr lang="uk-UA" sz="2800" b="1" dirty="0" smtClean="0">
                <a:solidFill>
                  <a:srgbClr val="002060"/>
                </a:solidFill>
              </a:rPr>
              <a:t>Матеріали до інтегрованого уроку світової літератури та географії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в 6 класі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302897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«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Подорож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маршрутом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героїв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твору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Жуля Верна «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П’ятнадцятирічний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капітан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900igr.net/datas/geografija/Pivdenna-Amerika/0003-003-Andi-os-voni-najdov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7358114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               Тропічні ліси </a:t>
            </a:r>
            <a:r>
              <a:rPr lang="uk-UA" dirty="0" smtClean="0">
                <a:solidFill>
                  <a:srgbClr val="002060"/>
                </a:solidFill>
              </a:rPr>
              <a:t>А</a:t>
            </a:r>
            <a:r>
              <a:rPr lang="uk-UA" dirty="0" smtClean="0">
                <a:solidFill>
                  <a:srgbClr val="002060"/>
                </a:solidFill>
              </a:rPr>
              <a:t>мерики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1746" name="Picture 2" descr="http://jimi-news.ru/wp-content/uploads/2013/11/Vlazhnyie-tropicheskie-les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7286676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                              Пампа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3794" name="Picture 2" descr="http://photographers.ua/thumbnails/pictures/4916/800ximg_10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8229600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                             Колібрі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4818" name="Picture 2" descr="http://usiter.com/uploads/20120630/kolibri+556391287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18011"/>
            <a:ext cx="4059238" cy="4383977"/>
          </a:xfrm>
          <a:prstGeom prst="rect">
            <a:avLst/>
          </a:prstGeom>
          <a:noFill/>
        </p:spPr>
      </p:pic>
      <p:pic>
        <p:nvPicPr>
          <p:cNvPr id="34822" name="Picture 6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fcy;&amp;ocy;&amp;tcy;&amp;ocy;&amp;gcy;&amp;rcy;&amp;acy;&amp;fcy;&amp;icy;&amp;icy; &amp;kcy;&amp;ocy;&amp;lcy;&amp;iukcy;&amp;bcy;&amp;rcy;&amp;iukcy;&quot;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57166"/>
            <a:ext cx="2466975" cy="1847850"/>
          </a:xfrm>
          <a:prstGeom prst="rect">
            <a:avLst/>
          </a:prstGeom>
          <a:noFill/>
        </p:spPr>
      </p:pic>
      <p:pic>
        <p:nvPicPr>
          <p:cNvPr id="34824" name="Picture 8" descr="http://www.bestwall.com.ua/data/media/20/ptici_bwua_15.01.2013_028__2048x15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9" y="2285992"/>
            <a:ext cx="4357718" cy="3771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Природа східного узбережжя Африки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5842" name="Picture 2" descr="https://lh4.googleusercontent.com/-4q9O_dUKeMU/TvCA_eDqcBI/AAAAAAAAjhU/iEvSkW5wH_Q/s800/gardenrou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8286808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Природа східного узбережжя Африки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7890" name="Picture 2" descr="https://encrypted-tbn2.gstatic.com/images?q=tbn:ANd9GcQ-StGTzOmvWb3WdM_nfnsSwH7ZgeVmrWL8yxgmt7qd_vU_63vx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3857652" cy="3571900"/>
          </a:xfrm>
          <a:prstGeom prst="rect">
            <a:avLst/>
          </a:prstGeom>
          <a:noFill/>
        </p:spPr>
      </p:pic>
      <p:pic>
        <p:nvPicPr>
          <p:cNvPr id="37892" name="Picture 4" descr="http://www.holidaym.ru/south_af/img/saf_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357298"/>
            <a:ext cx="4357718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785794"/>
            <a:ext cx="84296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Ознаки Південної Америки           !    Ознаки  Африки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________________________________________________________________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Припливи та відпливи невеликі.    !  - Риф над водою, залишки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Повинні бути «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кокуйо»-світляки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.  ! «Пілігрима» високо над водою.                                                                                               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Вранці кричать мавпи.                      ! У лісі не чути мавп.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Повинні бути дерева-каучуконоси! У лісі відсутні каучуконоси.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Наявність колібрі.                              ! Відсутні колібрі.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«Пампа» відповідає опису:               !  Місцевість має інші ознаки,ніж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“н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едостатньо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води, відсутні дерева, !  </a:t>
            </a:r>
            <a:r>
              <a:rPr lang="uk-UA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ампа.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каміння; вигляд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засушливий.”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-  Повинні бути хінні дерева.             ! Відсутні хінні дерева.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-  Повинні бути різні папуги.           </a:t>
            </a:r>
            <a:r>
              <a:rPr kumimoji="0" lang="uk-UA" sz="20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! Відсутні папуги.                                 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- Не можуть бути жирафи, слони, </a:t>
            </a:r>
            <a:r>
              <a:rPr kumimoji="0" lang="uk-UA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! Наявні жирафи, слони, </a:t>
            </a:r>
            <a:r>
              <a:rPr kumimoji="0" lang="uk-UA" sz="20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льви</a:t>
            </a: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</a:t>
            </a:r>
            <a:r>
              <a:rPr lang="uk-UA" sz="20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uk-UA" sz="20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ьв</a:t>
            </a:r>
            <a:r>
              <a:rPr lang="uk-UA" sz="20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и</a:t>
            </a:r>
            <a:r>
              <a:rPr lang="uk-UA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бегемоти, ратні терміти, </a:t>
            </a:r>
            <a:r>
              <a:rPr kumimoji="0" lang="uk-UA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! бегемоти, ратні терміти, муха-цеце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Arial" pitchFamily="34" charset="0"/>
              </a:rPr>
              <a:t> .                                                        ! 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ц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Arial" pitchFamily="34" charset="0"/>
              </a:rPr>
              <a:t>еце.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dirty="0" smtClean="0">
                <a:solidFill>
                  <a:srgbClr val="002060"/>
                </a:solidFill>
                <a:cs typeface="Arial" pitchFamily="34" charset="0"/>
              </a:rPr>
              <a:t>________________________________________________________________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              Фізична мапа Африки 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62" name="Picture 2" descr="http://map-site.narod.ru/afrika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28670"/>
            <a:ext cx="5429287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            Сан-Франциско, 1855р.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1986" name="Picture 2" descr="https://upload.wikimedia.org/wikipedia/commons/thumb/6/63/San_francisco_1855.jpg/800px-San_francisco_18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757242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Жуль Верн</a:t>
            </a:r>
            <a:endParaRPr lang="ru-RU" dirty="0"/>
          </a:p>
        </p:txBody>
      </p:sp>
      <p:pic>
        <p:nvPicPr>
          <p:cNvPr id="1026" name="Picture 2" descr="C:\Users\Мама\Desktop\портре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85992"/>
            <a:ext cx="3286148" cy="2881316"/>
          </a:xfrm>
          <a:prstGeom prst="rect">
            <a:avLst/>
          </a:prstGeom>
          <a:noFill/>
        </p:spPr>
      </p:pic>
      <p:pic>
        <p:nvPicPr>
          <p:cNvPr id="1028" name="Picture 4" descr="http://toloka.to/photos/10040514555225071_f0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142984"/>
            <a:ext cx="4095750" cy="4095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Жуль Верн народився в </a:t>
            </a:r>
            <a:r>
              <a:rPr lang="uk-UA" dirty="0" err="1" smtClean="0">
                <a:solidFill>
                  <a:srgbClr val="002060"/>
                </a:solidFill>
              </a:rPr>
              <a:t>місті_______</a:t>
            </a:r>
            <a:r>
              <a:rPr lang="uk-UA" dirty="0" smtClean="0">
                <a:solidFill>
                  <a:srgbClr val="002060"/>
                </a:solidFill>
              </a:rPr>
              <a:t>______(Франція)</a:t>
            </a:r>
            <a:r>
              <a:rPr lang="uk-UA" dirty="0" err="1" smtClean="0">
                <a:solidFill>
                  <a:srgbClr val="002060"/>
                </a:solidFill>
              </a:rPr>
              <a:t>.Дата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dirty="0" err="1" smtClean="0">
                <a:solidFill>
                  <a:srgbClr val="002060"/>
                </a:solidFill>
              </a:rPr>
              <a:t>народження</a:t>
            </a:r>
            <a:r>
              <a:rPr lang="uk-UA" dirty="0" smtClean="0">
                <a:solidFill>
                  <a:srgbClr val="002060"/>
                </a:solidFill>
              </a:rPr>
              <a:t>___________. Батько ______________ за фахом ___________. Жуль навчався в ___________________________ ліцеї, закінчив освіту в місті ______, за професією ________________. У 1872 р. переїздить до міста _____________. Він став одним із засновників _______________-фантастичної літератури. Писав для дітей ______________________ романи. «П</a:t>
            </a:r>
            <a:r>
              <a:rPr lang="ru-RU" dirty="0" smtClean="0">
                <a:solidFill>
                  <a:srgbClr val="002060"/>
                </a:solidFill>
              </a:rPr>
              <a:t>’</a:t>
            </a:r>
            <a:r>
              <a:rPr lang="uk-UA" dirty="0" err="1" smtClean="0">
                <a:solidFill>
                  <a:srgbClr val="002060"/>
                </a:solidFill>
              </a:rPr>
              <a:t>ятнадцятирічний</a:t>
            </a:r>
            <a:r>
              <a:rPr lang="uk-UA" dirty="0" smtClean="0">
                <a:solidFill>
                  <a:srgbClr val="002060"/>
                </a:solidFill>
              </a:rPr>
              <a:t> капітан» написав для свого _________. Помер ____________.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</a:t>
            </a:r>
            <a:r>
              <a:rPr lang="uk-UA" dirty="0" smtClean="0">
                <a:solidFill>
                  <a:srgbClr val="002060"/>
                </a:solidFill>
              </a:rPr>
              <a:t>«Дослідження-відновлення»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rgbClr val="002060"/>
                </a:solidFill>
              </a:rPr>
              <a:t>Жуль Верн народився в місті_</a:t>
            </a:r>
            <a:r>
              <a:rPr lang="uk-UA" i="1" dirty="0" smtClean="0">
                <a:solidFill>
                  <a:srgbClr val="002060"/>
                </a:solidFill>
              </a:rPr>
              <a:t>Нант</a:t>
            </a:r>
            <a:r>
              <a:rPr lang="uk-UA" dirty="0" smtClean="0">
                <a:solidFill>
                  <a:srgbClr val="002060"/>
                </a:solidFill>
              </a:rPr>
              <a:t>_(Франція). Дата народження </a:t>
            </a:r>
            <a:r>
              <a:rPr lang="uk-UA" i="1" dirty="0" smtClean="0">
                <a:solidFill>
                  <a:srgbClr val="002060"/>
                </a:solidFill>
              </a:rPr>
              <a:t>8лютого1828року</a:t>
            </a:r>
            <a:r>
              <a:rPr lang="uk-UA" dirty="0" smtClean="0">
                <a:solidFill>
                  <a:srgbClr val="002060"/>
                </a:solidFill>
              </a:rPr>
              <a:t>_. Батько _</a:t>
            </a:r>
            <a:r>
              <a:rPr lang="uk-UA" i="1" dirty="0" smtClean="0">
                <a:solidFill>
                  <a:srgbClr val="002060"/>
                </a:solidFill>
              </a:rPr>
              <a:t>П</a:t>
            </a:r>
            <a:r>
              <a:rPr lang="ru-RU" i="1" dirty="0" smtClean="0">
                <a:solidFill>
                  <a:srgbClr val="002060"/>
                </a:solidFill>
              </a:rPr>
              <a:t>’</a:t>
            </a:r>
            <a:r>
              <a:rPr lang="uk-UA" i="1" dirty="0" err="1" smtClean="0">
                <a:solidFill>
                  <a:srgbClr val="002060"/>
                </a:solidFill>
              </a:rPr>
              <a:t>єр</a:t>
            </a:r>
            <a:r>
              <a:rPr lang="uk-UA" i="1" dirty="0" smtClean="0">
                <a:solidFill>
                  <a:srgbClr val="002060"/>
                </a:solidFill>
              </a:rPr>
              <a:t> Верн</a:t>
            </a:r>
            <a:r>
              <a:rPr lang="uk-UA" dirty="0" smtClean="0">
                <a:solidFill>
                  <a:srgbClr val="002060"/>
                </a:solidFill>
              </a:rPr>
              <a:t>_ за фахом </a:t>
            </a:r>
            <a:r>
              <a:rPr lang="uk-UA" dirty="0" err="1" smtClean="0">
                <a:solidFill>
                  <a:srgbClr val="002060"/>
                </a:solidFill>
              </a:rPr>
              <a:t>_</a:t>
            </a:r>
            <a:r>
              <a:rPr lang="uk-UA" i="1" dirty="0" err="1" smtClean="0">
                <a:solidFill>
                  <a:srgbClr val="002060"/>
                </a:solidFill>
              </a:rPr>
              <a:t>адвока</a:t>
            </a:r>
            <a:r>
              <a:rPr lang="uk-UA" i="1" dirty="0" smtClean="0">
                <a:solidFill>
                  <a:srgbClr val="002060"/>
                </a:solidFill>
              </a:rPr>
              <a:t>т</a:t>
            </a:r>
            <a:r>
              <a:rPr lang="uk-UA" dirty="0" smtClean="0">
                <a:solidFill>
                  <a:srgbClr val="002060"/>
                </a:solidFill>
              </a:rPr>
              <a:t>_. Жуль навчався в </a:t>
            </a:r>
            <a:r>
              <a:rPr lang="uk-UA" dirty="0" err="1" smtClean="0">
                <a:solidFill>
                  <a:srgbClr val="002060"/>
                </a:solidFill>
              </a:rPr>
              <a:t>_</a:t>
            </a:r>
            <a:r>
              <a:rPr lang="uk-UA" i="1" dirty="0" err="1" smtClean="0">
                <a:solidFill>
                  <a:srgbClr val="002060"/>
                </a:solidFill>
              </a:rPr>
              <a:t>правничом</a:t>
            </a:r>
            <a:r>
              <a:rPr lang="uk-UA" i="1" dirty="0" smtClean="0">
                <a:solidFill>
                  <a:srgbClr val="002060"/>
                </a:solidFill>
              </a:rPr>
              <a:t>у</a:t>
            </a:r>
            <a:r>
              <a:rPr lang="uk-UA" dirty="0" smtClean="0">
                <a:solidFill>
                  <a:srgbClr val="002060"/>
                </a:solidFill>
              </a:rPr>
              <a:t>_ ліцеї, закінчив освіту в місті </a:t>
            </a:r>
            <a:r>
              <a:rPr lang="uk-UA" dirty="0" err="1" smtClean="0">
                <a:solidFill>
                  <a:srgbClr val="002060"/>
                </a:solidFill>
              </a:rPr>
              <a:t>_</a:t>
            </a:r>
            <a:r>
              <a:rPr lang="uk-UA" i="1" dirty="0" err="1" smtClean="0">
                <a:solidFill>
                  <a:srgbClr val="002060"/>
                </a:solidFill>
              </a:rPr>
              <a:t>Пари</a:t>
            </a:r>
            <a:r>
              <a:rPr lang="uk-UA" i="1" dirty="0" smtClean="0">
                <a:solidFill>
                  <a:srgbClr val="002060"/>
                </a:solidFill>
              </a:rPr>
              <a:t>ж</a:t>
            </a:r>
            <a:r>
              <a:rPr lang="uk-UA" dirty="0" smtClean="0">
                <a:solidFill>
                  <a:srgbClr val="002060"/>
                </a:solidFill>
              </a:rPr>
              <a:t>_, за професією </a:t>
            </a:r>
            <a:r>
              <a:rPr lang="uk-UA" dirty="0" err="1" smtClean="0">
                <a:solidFill>
                  <a:srgbClr val="002060"/>
                </a:solidFill>
              </a:rPr>
              <a:t>_</a:t>
            </a:r>
            <a:r>
              <a:rPr lang="uk-UA" i="1" dirty="0" err="1" smtClean="0">
                <a:solidFill>
                  <a:srgbClr val="002060"/>
                </a:solidFill>
              </a:rPr>
              <a:t>адвока</a:t>
            </a:r>
            <a:r>
              <a:rPr lang="uk-UA" i="1" dirty="0" smtClean="0">
                <a:solidFill>
                  <a:srgbClr val="002060"/>
                </a:solidFill>
              </a:rPr>
              <a:t>т</a:t>
            </a:r>
            <a:r>
              <a:rPr lang="uk-UA" dirty="0" smtClean="0">
                <a:solidFill>
                  <a:srgbClr val="002060"/>
                </a:solidFill>
              </a:rPr>
              <a:t>_. У 1872 р. переїздить до міста _</a:t>
            </a:r>
            <a:r>
              <a:rPr lang="uk-UA" i="1" dirty="0" smtClean="0">
                <a:solidFill>
                  <a:srgbClr val="002060"/>
                </a:solidFill>
              </a:rPr>
              <a:t>Ам</a:t>
            </a:r>
            <a:r>
              <a:rPr lang="ru-RU" i="1" dirty="0" smtClean="0">
                <a:solidFill>
                  <a:srgbClr val="002060"/>
                </a:solidFill>
              </a:rPr>
              <a:t>’</a:t>
            </a:r>
            <a:r>
              <a:rPr lang="uk-UA" i="1" dirty="0" smtClean="0">
                <a:solidFill>
                  <a:srgbClr val="002060"/>
                </a:solidFill>
              </a:rPr>
              <a:t>єн</a:t>
            </a:r>
            <a:r>
              <a:rPr lang="uk-UA" dirty="0" smtClean="0">
                <a:solidFill>
                  <a:srgbClr val="002060"/>
                </a:solidFill>
              </a:rPr>
              <a:t>_. Він став одним із засновників </a:t>
            </a:r>
            <a:r>
              <a:rPr lang="uk-UA" dirty="0" err="1" smtClean="0">
                <a:solidFill>
                  <a:srgbClr val="002060"/>
                </a:solidFill>
              </a:rPr>
              <a:t>_</a:t>
            </a:r>
            <a:r>
              <a:rPr lang="uk-UA" i="1" dirty="0" err="1" smtClean="0">
                <a:solidFill>
                  <a:srgbClr val="002060"/>
                </a:solidFill>
              </a:rPr>
              <a:t>науков</a:t>
            </a:r>
            <a:r>
              <a:rPr lang="uk-UA" i="1" dirty="0" smtClean="0">
                <a:solidFill>
                  <a:srgbClr val="002060"/>
                </a:solidFill>
              </a:rPr>
              <a:t>о</a:t>
            </a:r>
            <a:r>
              <a:rPr lang="uk-UA" dirty="0" smtClean="0">
                <a:solidFill>
                  <a:srgbClr val="002060"/>
                </a:solidFill>
              </a:rPr>
              <a:t>_ - фантастичної літератури. Писав для дітей </a:t>
            </a:r>
            <a:r>
              <a:rPr lang="uk-UA" dirty="0" err="1" smtClean="0">
                <a:solidFill>
                  <a:srgbClr val="002060"/>
                </a:solidFill>
              </a:rPr>
              <a:t>_</a:t>
            </a:r>
            <a:r>
              <a:rPr lang="uk-UA" i="1" dirty="0" err="1" smtClean="0">
                <a:solidFill>
                  <a:srgbClr val="002060"/>
                </a:solidFill>
              </a:rPr>
              <a:t>географічн</a:t>
            </a:r>
            <a:r>
              <a:rPr lang="uk-UA" i="1" dirty="0" smtClean="0">
                <a:solidFill>
                  <a:srgbClr val="002060"/>
                </a:solidFill>
              </a:rPr>
              <a:t>і</a:t>
            </a:r>
            <a:r>
              <a:rPr lang="uk-UA" dirty="0" smtClean="0">
                <a:solidFill>
                  <a:srgbClr val="002060"/>
                </a:solidFill>
              </a:rPr>
              <a:t>_ романи. «П</a:t>
            </a:r>
            <a:r>
              <a:rPr lang="ru-RU" dirty="0" smtClean="0">
                <a:solidFill>
                  <a:srgbClr val="002060"/>
                </a:solidFill>
              </a:rPr>
              <a:t>’</a:t>
            </a:r>
            <a:r>
              <a:rPr lang="uk-UA" dirty="0" err="1" smtClean="0">
                <a:solidFill>
                  <a:srgbClr val="002060"/>
                </a:solidFill>
              </a:rPr>
              <a:t>ятнадцятирічний</a:t>
            </a:r>
            <a:r>
              <a:rPr lang="uk-UA" dirty="0" smtClean="0">
                <a:solidFill>
                  <a:srgbClr val="002060"/>
                </a:solidFill>
              </a:rPr>
              <a:t> капітан» написав для свого </a:t>
            </a:r>
            <a:r>
              <a:rPr lang="uk-UA" dirty="0" err="1" smtClean="0">
                <a:solidFill>
                  <a:srgbClr val="002060"/>
                </a:solidFill>
              </a:rPr>
              <a:t>_</a:t>
            </a:r>
            <a:r>
              <a:rPr lang="uk-UA" i="1" dirty="0" err="1" smtClean="0">
                <a:solidFill>
                  <a:srgbClr val="002060"/>
                </a:solidFill>
              </a:rPr>
              <a:t>син</a:t>
            </a:r>
            <a:r>
              <a:rPr lang="uk-UA" i="1" dirty="0" smtClean="0">
                <a:solidFill>
                  <a:srgbClr val="002060"/>
                </a:solidFill>
              </a:rPr>
              <a:t>а</a:t>
            </a:r>
            <a:r>
              <a:rPr lang="uk-UA" dirty="0" smtClean="0">
                <a:solidFill>
                  <a:srgbClr val="002060"/>
                </a:solidFill>
              </a:rPr>
              <a:t>_. Помер _</a:t>
            </a:r>
            <a:r>
              <a:rPr lang="uk-UA" i="1" dirty="0" smtClean="0">
                <a:solidFill>
                  <a:srgbClr val="002060"/>
                </a:solidFill>
              </a:rPr>
              <a:t>24 березня 1905року</a:t>
            </a:r>
            <a:r>
              <a:rPr lang="uk-UA" dirty="0" smtClean="0"/>
              <a:t>_.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      «Дослідження-відновлення»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s56.radikal.ru/i152/1206/df/260dde783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500990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285992"/>
            <a:ext cx="822960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000" dirty="0" smtClean="0">
                <a:solidFill>
                  <a:srgbClr val="002060"/>
                </a:solidFill>
              </a:rPr>
              <a:t>Господар:          Спеціалізація:       Команда:          Пункт призначення: 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2060"/>
                </a:solidFill>
              </a:rPr>
              <a:t>Джеймс             китобійний           капітан,          південні моря в районі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000" dirty="0" err="1" smtClean="0">
                <a:solidFill>
                  <a:srgbClr val="002060"/>
                </a:solidFill>
              </a:rPr>
              <a:t>Уелдон</a:t>
            </a:r>
            <a:r>
              <a:rPr lang="uk-UA" sz="2000" dirty="0" smtClean="0">
                <a:solidFill>
                  <a:srgbClr val="002060"/>
                </a:solidFill>
              </a:rPr>
              <a:t>,             промисел.              боцман,             Тасманії, мис Горн.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2060"/>
                </a:solidFill>
              </a:rPr>
              <a:t>Порт                                                   4 матроси,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2060"/>
                </a:solidFill>
              </a:rPr>
              <a:t>приписки:                                         юнга.</a:t>
            </a:r>
            <a:endParaRPr lang="ru-RU" sz="2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2060"/>
                </a:solidFill>
              </a:rPr>
              <a:t>Сан-Франциско.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7640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                      «Пілігрим»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      (вітрильник) – шхуна - бриг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rgbClr val="002060"/>
                </a:solidFill>
              </a:rPr>
              <a:t>Маршрут полювання вітрильника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aokornus.at.ua/MAPS/World_fiz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57256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/>
          </a:bodyPr>
          <a:lstStyle/>
          <a:p>
            <a:r>
              <a:rPr lang="uk-UA" sz="3400" dirty="0" smtClean="0">
                <a:solidFill>
                  <a:srgbClr val="002060"/>
                </a:solidFill>
              </a:rPr>
              <a:t>  Маршрут брига до зустрічі з </a:t>
            </a:r>
            <a:r>
              <a:rPr lang="uk-UA" sz="3400" dirty="0" err="1" smtClean="0">
                <a:solidFill>
                  <a:srgbClr val="002060"/>
                </a:solidFill>
              </a:rPr>
              <a:t>“Вальдеком”</a:t>
            </a:r>
            <a:endParaRPr lang="ru-RU" sz="3400" dirty="0">
              <a:solidFill>
                <a:srgbClr val="002060"/>
              </a:solidFill>
            </a:endParaRPr>
          </a:p>
        </p:txBody>
      </p:sp>
      <p:pic>
        <p:nvPicPr>
          <p:cNvPr id="21508" name="Picture 4" descr="http://aokornus.at.ua/MAPS/World_fiz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50" y="1246003"/>
            <a:ext cx="8572500" cy="4651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encrypted-tbn0.gstatic.com/images?q=tbn:ANd9GcQS3GSxau9mUlVBTJoGa1Rvv_Qr2SmqyTzFrUzryWhGMHJ6gzcEI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000108"/>
            <a:ext cx="471490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3">
      <a:dk1>
        <a:srgbClr val="92D050"/>
      </a:dk1>
      <a:lt1>
        <a:srgbClr val="92D050"/>
      </a:lt1>
      <a:dk2>
        <a:srgbClr val="92D050"/>
      </a:dk2>
      <a:lt2>
        <a:srgbClr val="92D050"/>
      </a:lt2>
      <a:accent1>
        <a:srgbClr val="92D050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559</TotalTime>
  <Words>418</Words>
  <Application>Microsoft Office PowerPoint</Application>
  <PresentationFormat>Экран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 « Подорож маршрутом героїв твору Жуля Верна «П’ятнадцятирічний капітан »</vt:lpstr>
      <vt:lpstr>Жуль Верн</vt:lpstr>
      <vt:lpstr>       «Дослідження-відновлення» </vt:lpstr>
      <vt:lpstr>      «Дослідження-відновлення»</vt:lpstr>
      <vt:lpstr>Слайд 5</vt:lpstr>
      <vt:lpstr>                       «Пілігрим»       (вітрильник) – шхуна - бриг</vt:lpstr>
      <vt:lpstr> Маршрут полювання вітрильника</vt:lpstr>
      <vt:lpstr>  Маршрут брига до зустрічі з “Вальдеком”</vt:lpstr>
      <vt:lpstr>Слайд 9</vt:lpstr>
      <vt:lpstr>Слайд 10</vt:lpstr>
      <vt:lpstr>                Тропічні ліси Америки</vt:lpstr>
      <vt:lpstr>                               Пампа</vt:lpstr>
      <vt:lpstr>                              Колібрі</vt:lpstr>
      <vt:lpstr>Природа східного узбережжя Африки</vt:lpstr>
      <vt:lpstr>Природа східного узбережжя Африки</vt:lpstr>
      <vt:lpstr>Слайд 16</vt:lpstr>
      <vt:lpstr>              Фізична мапа Африки   </vt:lpstr>
      <vt:lpstr>             Сан-Франциско, 1855р.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Подорож маршрутом героїв твору Жуля Верна «П’ятнадцятирічний капітан »</dc:title>
  <dc:creator>Мама</dc:creator>
  <cp:lastModifiedBy>Мама</cp:lastModifiedBy>
  <cp:revision>55</cp:revision>
  <dcterms:created xsi:type="dcterms:W3CDTF">2015-08-21T15:51:29Z</dcterms:created>
  <dcterms:modified xsi:type="dcterms:W3CDTF">2015-08-22T16:18:44Z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1095168</vt:lpwstr>
  </property>
  <property fmtid="{D5CDD505-2E9C-101B-9397-08002B2CF9AE}" name="NXPowerLiteVersion" pid="3">
    <vt:lpwstr>D4.1.4</vt:lpwstr>
  </property>
</Properties>
</file>