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61" r:id="rId3"/>
    <p:sldId id="270" r:id="rId4"/>
    <p:sldId id="263" r:id="rId5"/>
    <p:sldId id="264" r:id="rId6"/>
    <p:sldId id="265" r:id="rId7"/>
    <p:sldId id="266" r:id="rId8"/>
    <p:sldId id="259" r:id="rId9"/>
    <p:sldId id="267" r:id="rId10"/>
    <p:sldId id="268" r:id="rId11"/>
    <p:sldId id="269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116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63EC54-3FAE-4FB2-A39B-48521B7AFF57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C75CB-AD66-4599-87C0-35FE2DA869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4E9C9-0F95-43B9-B5E8-7521716D3DDB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C8E65-43D7-41EF-B1A7-8F84085CD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73;&#1110;&#1085;&#1072;&#1088;&#1085;&#1080;&#1081;%20&#1091;&#1088;&#1086;&#1082;%20&#1072;&#1085;&#1075;&#1083;%20&#1084;&#1086;&#1074;&#1072;-&#1084;&#1072;&#1090;&#1077;&#1084;&#1072;&#1090;&#1080;&#1082;&#1072;\kyiv.avi" TargetMode="Externa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E:\&#1073;&#1110;&#1085;&#1072;&#1088;&#1085;&#1080;&#1081;%20&#1091;&#1088;&#1086;&#1082;%20&#1072;&#1085;&#1075;&#1083;%20&#1084;&#1086;&#1074;&#1072;-&#1084;&#1072;&#1090;&#1077;&#1084;&#1072;&#1090;&#1080;&#1082;&#1072;\My%20Kiev's%20Divine,%20That%20City%20is%20Mine!%20(song%20about%20Kiev%20for%20EURO%20-%202012).avi" TargetMode="External" Type="http://schemas.openxmlformats.org/officeDocument/2006/relationships/video"/><Relationship Id="rId4" Target="../media/image13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571604" y="2500306"/>
            <a:ext cx="5715040" cy="3929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2857496"/>
            <a:ext cx="590738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Ми пишаємося Києвом.</a:t>
            </a:r>
          </a:p>
          <a:p>
            <a:pPr algn="ctr"/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Ділення багатоцифрових</a:t>
            </a:r>
          </a:p>
          <a:p>
            <a:pPr algn="ctr"/>
            <a:r>
              <a:rPr lang="uk-UA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ч</a:t>
            </a:r>
            <a:r>
              <a:rPr lang="uk-UA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исел на одноцифрове.</a:t>
            </a:r>
          </a:p>
          <a:p>
            <a:pPr algn="ctr"/>
            <a:r>
              <a:rPr lang="uk-UA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Розв</a:t>
            </a:r>
            <a: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’</a:t>
            </a:r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язування задач.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050"/>
            <a:ext cx="9144000" cy="68183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214414" y="1357298"/>
            <a:ext cx="6867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ЗАВДАННЯ № 2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3071810"/>
            <a:ext cx="6125396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7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ЛАНЦЮЖОК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050"/>
            <a:ext cx="9144000" cy="68183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571604" y="128586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3214686"/>
            <a:ext cx="7197804" cy="11079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FIND THE WAY!</a:t>
            </a:r>
            <a:endParaRPr lang="ru-RU" sz="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1285860"/>
            <a:ext cx="6867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ЗАВДАННЯ № 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84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1857356" y="3429000"/>
            <a:ext cx="357190" cy="3571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2714620"/>
            <a:ext cx="263907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Arial Black" pitchFamily="34" charset="0"/>
              </a:rPr>
              <a:t>GOLDEN GATE</a:t>
            </a:r>
            <a:endParaRPr lang="ru-RU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Arial Black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001024" y="571480"/>
            <a:ext cx="357190" cy="3571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1000108"/>
            <a:ext cx="449646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Arial Black" pitchFamily="34" charset="0"/>
              </a:rPr>
              <a:t>KYIV PECHERSK LAVRA</a:t>
            </a:r>
            <a:endParaRPr lang="ru-RU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7" grpId="0" animBg="1"/>
      <p:bldP spid="7" grpId="1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050"/>
            <a:ext cx="9144000" cy="68183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214414" y="1357298"/>
            <a:ext cx="6867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ЗАВДАННЯ № 4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967334"/>
            <a:ext cx="6786609" cy="174754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МАРАФОН ЗАДАЧ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1831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1071546"/>
            <a:ext cx="8572560" cy="271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i="1" dirty="0">
                <a:latin typeface="Arial Black" pitchFamily="34" charset="0"/>
              </a:rPr>
              <a:t>За три дні визначні місця Києва відвідало 10480 чоловік. Першого і другого дня відвідало – 8350 чоловік, другого і третього дня – 6180 чоловік. Скільки чоловік відвідувало ці пам’ятки кожного дня окремо? 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286256"/>
            <a:ext cx="22894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10480ч.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Левая фигурная скобка 7"/>
          <p:cNvSpPr/>
          <p:nvPr/>
        </p:nvSpPr>
        <p:spPr>
          <a:xfrm>
            <a:off x="2357422" y="3714752"/>
            <a:ext cx="642942" cy="2214578"/>
          </a:xfrm>
          <a:prstGeom prst="leftBrac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3786190"/>
            <a:ext cx="29626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1 день - ?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4500570"/>
            <a:ext cx="296267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2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день - ?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28926" y="5214950"/>
            <a:ext cx="296267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3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день - ?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" name="Правая фигурная скобка 12"/>
          <p:cNvSpPr/>
          <p:nvPr/>
        </p:nvSpPr>
        <p:spPr>
          <a:xfrm>
            <a:off x="6072198" y="3714752"/>
            <a:ext cx="500066" cy="1428760"/>
          </a:xfrm>
          <a:prstGeom prst="rightBrac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500826" y="3714752"/>
            <a:ext cx="21996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8350 ч.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Правая фигурная скобка 15"/>
          <p:cNvSpPr/>
          <p:nvPr/>
        </p:nvSpPr>
        <p:spPr>
          <a:xfrm>
            <a:off x="6643702" y="4429132"/>
            <a:ext cx="500066" cy="1571636"/>
          </a:xfrm>
          <a:prstGeom prst="rightBrace">
            <a:avLst>
              <a:gd name="adj1" fmla="val 8333"/>
              <a:gd name="adj2" fmla="val 54004"/>
            </a:avLst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858016" y="4714884"/>
            <a:ext cx="22859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6180 ч.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/>
      <p:bldP spid="10" grpId="0"/>
      <p:bldP spid="12" grpId="0"/>
      <p:bldP spid="13" grpId="0" animBg="1"/>
      <p:bldP spid="15" grpId="0"/>
      <p:bldP spid="16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н 11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19050"/>
            <a:ext cx="9144000" cy="681831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214414" y="1285860"/>
            <a:ext cx="6867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ЗАВДАННЯ № 5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714620"/>
            <a:ext cx="7326044" cy="18573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Bottom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VIDEO TRAVELLING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kyiv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786050" y="4286256"/>
            <a:ext cx="2809852" cy="1580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йдан незалежності 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142976" y="0"/>
            <a:ext cx="647004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МАЙДАН </a:t>
            </a:r>
          </a:p>
          <a:p>
            <a:pPr algn="ctr"/>
            <a:r>
              <a:rPr lang="uk-UA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НЕЗАЛЕЖНОСТІ</a:t>
            </a:r>
            <a:endParaRPr lang="ru-RU" sz="6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н 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050"/>
            <a:ext cx="9144000" cy="681831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500166" y="1142984"/>
            <a:ext cx="6867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ЗАВДАННЯ № 6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786058"/>
            <a:ext cx="7143800" cy="18573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2500"/>
                <a:gd name="adj2" fmla="val -682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ХТО ШВИДШЕ?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йдан незалежності 3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Прямая со стрелкой 3"/>
          <p:cNvCxnSpPr/>
          <p:nvPr/>
        </p:nvCxnSpPr>
        <p:spPr>
          <a:xfrm rot="16200000" flipV="1">
            <a:off x="4607719" y="3036091"/>
            <a:ext cx="2214578" cy="857256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000760" y="2786058"/>
            <a:ext cx="23871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330 м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2714612" y="4786322"/>
            <a:ext cx="3286148" cy="214314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714480" y="3714752"/>
            <a:ext cx="23871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110 м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57422" y="285728"/>
            <a:ext cx="393889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S=</a:t>
            </a:r>
            <a:r>
              <a:rPr lang="en-US" sz="9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a∙b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рещатик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2000240"/>
            <a:ext cx="858119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8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KRESCHATYK</a:t>
            </a:r>
            <a:endParaRPr lang="ru-RU" sz="8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8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-13447"/>
            <a:ext cx="9144000" cy="68848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142976" y="1071546"/>
            <a:ext cx="54292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3" y="3429000"/>
          <a:ext cx="7215232" cy="224886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14889"/>
                <a:gridCol w="514889"/>
                <a:gridCol w="514889"/>
                <a:gridCol w="514889"/>
                <a:gridCol w="514889"/>
                <a:gridCol w="515643"/>
                <a:gridCol w="515643"/>
                <a:gridCol w="515643"/>
                <a:gridCol w="515643"/>
                <a:gridCol w="515643"/>
                <a:gridCol w="515643"/>
                <a:gridCol w="515643"/>
                <a:gridCol w="515643"/>
                <a:gridCol w="515643"/>
              </a:tblGrid>
              <a:tr h="1124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a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u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 err="1">
                          <a:latin typeface="Arial Black" pitchFamily="34" charset="0"/>
                        </a:rPr>
                        <a:t>i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e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r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n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o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s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d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k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m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h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t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l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24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1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2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3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4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5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6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7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8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9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>
                          <a:latin typeface="Arial Black" pitchFamily="34" charset="0"/>
                        </a:rPr>
                        <a:t>10</a:t>
                      </a:r>
                      <a:endParaRPr lang="ru-RU" sz="200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11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12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13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en-US" sz="2000" dirty="0">
                          <a:latin typeface="Arial Black" pitchFamily="34" charset="0"/>
                        </a:rPr>
                        <a:t>14</a:t>
                      </a:r>
                      <a:endParaRPr lang="ru-RU" sz="2000" dirty="0">
                        <a:latin typeface="Arial Black" pitchFamily="34" charset="0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42910" y="1571612"/>
            <a:ext cx="61436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SPY GAME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9687"/>
            <a:ext cx="9144000" cy="68183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214414" y="1214422"/>
            <a:ext cx="6867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ЗАВДАННЯ № 7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2786058"/>
            <a:ext cx="6215106" cy="171451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MAGIC CHESNUTS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н 9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643042" y="2428868"/>
            <a:ext cx="5643602" cy="3929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2500306"/>
            <a:ext cx="4905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Домашнє завдання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3143248"/>
            <a:ext cx="550072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ENGLISH: make up 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the dialogue about </a:t>
            </a:r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Kyiv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4214818"/>
            <a:ext cx="563167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/>
            <a:r>
              <a:rPr lang="uk-UA" sz="28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МАТЕМАТИКА</a:t>
            </a:r>
            <a:r>
              <a:rPr lang="uk-UA" sz="28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: с. 66 № 401,</a:t>
            </a:r>
          </a:p>
          <a:p>
            <a:pPr algn="just"/>
            <a:r>
              <a:rPr lang="uk-UA" sz="28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402; повторити правило </a:t>
            </a:r>
          </a:p>
          <a:p>
            <a:pPr algn="just"/>
            <a:r>
              <a:rPr lang="uk-UA" sz="28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вимірювання площі</a:t>
            </a:r>
            <a:endParaRPr lang="ru-RU" sz="2800" b="1" cap="none" spc="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My Kiev's Divine, That City is Mine! (song about Kiev for EURO - 2012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77092" y="907174"/>
            <a:ext cx="994512" cy="6733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4195" y="1000108"/>
            <a:ext cx="9119805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UKRAINE IS</a:t>
            </a:r>
          </a:p>
          <a:p>
            <a:pPr algn="ctr"/>
            <a:r>
              <a:rPr lang="en-US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 OUR MOTHERLAND</a:t>
            </a:r>
            <a:endParaRPr lang="ru-RU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хрещатик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Прямая со стрелкой 5"/>
          <p:cNvCxnSpPr/>
          <p:nvPr/>
        </p:nvCxnSpPr>
        <p:spPr>
          <a:xfrm rot="10800000">
            <a:off x="6143636" y="4786322"/>
            <a:ext cx="3000364" cy="18573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357554" y="5572140"/>
            <a:ext cx="45720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1</a:t>
            </a:r>
            <a:r>
              <a:rPr lang="uk-UA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 км 200м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атьківщина-мати 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Прямая со стрелкой 3"/>
          <p:cNvCxnSpPr/>
          <p:nvPr/>
        </p:nvCxnSpPr>
        <p:spPr>
          <a:xfrm rot="5400000" flipH="1" flipV="1">
            <a:off x="-465161" y="3679021"/>
            <a:ext cx="6287314" cy="72232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786182" y="214290"/>
            <a:ext cx="377699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102 м</a:t>
            </a:r>
            <a:endParaRPr lang="ru-RU" sz="8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штани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023140" y="857232"/>
            <a:ext cx="71208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289 каштанів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олоті ворота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Прямая со стрелкой 2"/>
          <p:cNvCxnSpPr/>
          <p:nvPr/>
        </p:nvCxnSpPr>
        <p:spPr>
          <a:xfrm rot="5400000" flipH="1" flipV="1">
            <a:off x="-1035089" y="3321049"/>
            <a:ext cx="6214312" cy="794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1000100" y="214290"/>
            <a:ext cx="514353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6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950 см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8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0"/>
            <a:ext cx="9144000" cy="68848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42910" y="2071678"/>
            <a:ext cx="542928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Welcome to</a:t>
            </a:r>
          </a:p>
          <a:p>
            <a:pPr algn="ctr"/>
            <a:r>
              <a:rPr lang="en-US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Brain-ring!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 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050"/>
            <a:ext cx="9144000" cy="681831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214414" y="1500174"/>
            <a:ext cx="6867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ЗАВДАННЯ № 1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3000372"/>
            <a:ext cx="7964040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INTRODUCTION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194</Words>
  <Application>Microsoft Office PowerPoint</Application>
  <PresentationFormat>Экран (4:3)</PresentationFormat>
  <Paragraphs>75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105</cp:revision>
  <dcterms:created xsi:type="dcterms:W3CDTF">2016-01-16T02:29:54Z</dcterms:created>
  <dcterms:modified xsi:type="dcterms:W3CDTF">2016-02-08T19:58:38Z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940394</vt:lpwstr>
  </property>
  <property fmtid="{D5CDD505-2E9C-101B-9397-08002B2CF9AE}" name="NXPowerLiteVersion" pid="3">
    <vt:lpwstr>D4.1.4</vt:lpwstr>
  </property>
</Properties>
</file>