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E0CD-47D0-4214-A588-4BB6198D05C5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55A7-DC0B-4D58-84F1-5B27BE6CFA2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E0CD-47D0-4214-A588-4BB6198D05C5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55A7-DC0B-4D58-84F1-5B27BE6CF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E0CD-47D0-4214-A588-4BB6198D05C5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55A7-DC0B-4D58-84F1-5B27BE6CF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E0CD-47D0-4214-A588-4BB6198D05C5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55A7-DC0B-4D58-84F1-5B27BE6CF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E0CD-47D0-4214-A588-4BB6198D05C5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55A7-DC0B-4D58-84F1-5B27BE6CFA2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E0CD-47D0-4214-A588-4BB6198D05C5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55A7-DC0B-4D58-84F1-5B27BE6CF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E0CD-47D0-4214-A588-4BB6198D05C5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55A7-DC0B-4D58-84F1-5B27BE6CF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E0CD-47D0-4214-A588-4BB6198D05C5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55A7-DC0B-4D58-84F1-5B27BE6CF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E0CD-47D0-4214-A588-4BB6198D05C5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55A7-DC0B-4D58-84F1-5B27BE6CFA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E0CD-47D0-4214-A588-4BB6198D05C5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55A7-DC0B-4D58-84F1-5B27BE6CFA2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C27AE0CD-47D0-4214-A588-4BB6198D05C5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F97E55A7-DC0B-4D58-84F1-5B27BE6CFA2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27AE0CD-47D0-4214-A588-4BB6198D05C5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97E55A7-DC0B-4D58-84F1-5B27BE6CFA2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492896"/>
            <a:ext cx="8077200" cy="436510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800" dirty="0" err="1" smtClean="0"/>
              <a:t>“Захворювання</a:t>
            </a:r>
            <a:r>
              <a:rPr lang="uk-UA" sz="4800" dirty="0" smtClean="0"/>
              <a:t/>
            </a:r>
            <a:br>
              <a:rPr lang="uk-UA" sz="4800" dirty="0" smtClean="0"/>
            </a:br>
            <a:r>
              <a:rPr lang="uk-UA" sz="4800" dirty="0" smtClean="0"/>
              <a:t> </a:t>
            </a:r>
            <a:r>
              <a:rPr lang="uk-UA" sz="4800" dirty="0" smtClean="0"/>
              <a:t>дихальної системи </a:t>
            </a:r>
            <a:r>
              <a:rPr lang="uk-UA" sz="4800" dirty="0" smtClean="0"/>
              <a:t>“</a:t>
            </a:r>
            <a:br>
              <a:rPr lang="uk-UA" sz="4800" dirty="0" smtClean="0"/>
            </a:br>
            <a:r>
              <a:rPr lang="uk-UA" sz="4800" dirty="0" smtClean="0"/>
              <a:t/>
            </a:r>
            <a:br>
              <a:rPr lang="uk-UA" sz="4800" dirty="0" smtClean="0"/>
            </a:br>
            <a:r>
              <a:rPr lang="uk-UA" sz="2700" dirty="0" smtClean="0"/>
              <a:t>Підготувала</a:t>
            </a:r>
            <a:br>
              <a:rPr lang="uk-UA" sz="2700" dirty="0" smtClean="0"/>
            </a:br>
            <a:r>
              <a:rPr lang="uk-UA" sz="2700" dirty="0" smtClean="0"/>
              <a:t> учениця 10-б класу</a:t>
            </a:r>
            <a:br>
              <a:rPr lang="uk-UA" sz="2700" dirty="0" smtClean="0"/>
            </a:br>
            <a:r>
              <a:rPr lang="uk-UA" sz="2700" dirty="0" smtClean="0"/>
              <a:t> Менської районної гімназії</a:t>
            </a:r>
            <a:br>
              <a:rPr lang="uk-UA" sz="2700" dirty="0" smtClean="0"/>
            </a:br>
            <a:r>
              <a:rPr lang="uk-UA" sz="2700" dirty="0" smtClean="0"/>
              <a:t> </a:t>
            </a:r>
            <a:r>
              <a:rPr lang="uk-UA" sz="2700" dirty="0" err="1" smtClean="0"/>
              <a:t>Івахненко</a:t>
            </a:r>
            <a:r>
              <a:rPr lang="uk-UA" sz="2700" dirty="0" smtClean="0"/>
              <a:t> Юлія Миколаївна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548680"/>
            <a:ext cx="8077200" cy="1499616"/>
          </a:xfrm>
        </p:spPr>
        <p:txBody>
          <a:bodyPr>
            <a:noAutofit/>
          </a:bodyPr>
          <a:lstStyle/>
          <a:p>
            <a:pPr algn="ctr"/>
            <a:r>
              <a:rPr lang="uk-UA" sz="6000" dirty="0" smtClean="0"/>
              <a:t>Презентація на тему:</a:t>
            </a:r>
            <a:endParaRPr lang="ru-RU" sz="6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800" dirty="0" smtClean="0"/>
              <a:t>Астма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180528" y="1773936"/>
            <a:ext cx="2664296" cy="482341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400" b="1" dirty="0" smtClean="0"/>
              <a:t>     </a:t>
            </a:r>
            <a:r>
              <a:rPr lang="ru-RU" sz="2400" b="1" dirty="0" err="1" smtClean="0"/>
              <a:t>Бронхіальна</a:t>
            </a:r>
            <a:r>
              <a:rPr lang="ru-RU" sz="2400" b="1" dirty="0" smtClean="0"/>
              <a:t> </a:t>
            </a:r>
            <a:r>
              <a:rPr lang="ru-RU" sz="2400" b="1" dirty="0" smtClean="0"/>
              <a:t>астма</a:t>
            </a:r>
            <a:r>
              <a:rPr lang="ru-RU" sz="2400" dirty="0" smtClean="0"/>
              <a:t> — </a:t>
            </a:r>
            <a:r>
              <a:rPr lang="ru-RU" sz="2400" b="1" dirty="0" err="1" smtClean="0"/>
              <a:t>це</a:t>
            </a:r>
            <a:r>
              <a:rPr lang="ru-RU" sz="2400" b="1" dirty="0" smtClean="0"/>
              <a:t> </a:t>
            </a:r>
            <a:r>
              <a:rPr lang="ru-RU" sz="2400" b="1" dirty="0" err="1" smtClean="0"/>
              <a:t>хронічне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захворювання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дихальних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шляхів</a:t>
            </a:r>
            <a:r>
              <a:rPr lang="ru-RU" sz="2400" b="1" dirty="0" smtClean="0"/>
              <a:t>, яке </a:t>
            </a:r>
            <a:r>
              <a:rPr lang="ru-RU" sz="2400" b="1" dirty="0" err="1" smtClean="0"/>
              <a:t>супроводжується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запаленням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 </a:t>
            </a:r>
            <a:r>
              <a:rPr lang="ru-RU" sz="2400" b="1" dirty="0" err="1" smtClean="0"/>
              <a:t>обструкцією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бронхів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 </a:t>
            </a:r>
            <a:r>
              <a:rPr lang="ru-RU" sz="2400" b="1" dirty="0" err="1" smtClean="0"/>
              <a:t>призводить</a:t>
            </a:r>
            <a:r>
              <a:rPr lang="ru-RU" sz="2400" b="1" dirty="0" smtClean="0"/>
              <a:t> до </a:t>
            </a:r>
            <a:r>
              <a:rPr lang="ru-RU" sz="2400" b="1" dirty="0" err="1" smtClean="0"/>
              <a:t>регулярних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нападів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задухи</a:t>
            </a:r>
            <a:r>
              <a:rPr lang="ru-RU" sz="2000" b="1" dirty="0" smtClean="0"/>
              <a:t>. </a:t>
            </a:r>
            <a:endParaRPr lang="ru-RU" sz="2000" b="1" dirty="0"/>
          </a:p>
        </p:txBody>
      </p:sp>
      <p:pic>
        <p:nvPicPr>
          <p:cNvPr id="3076" name="Picture 4" descr="http://moregreens.ru/wp-content/uploads/2014/02/photo_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844824"/>
            <a:ext cx="5922071" cy="39322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err="1" smtClean="0"/>
              <a:t>Туберкульоз</a:t>
            </a:r>
            <a:r>
              <a:rPr lang="ru-RU" dirty="0" smtClean="0"/>
              <a:t> </a:t>
            </a:r>
            <a:r>
              <a:rPr lang="ru-RU" dirty="0" err="1" smtClean="0"/>
              <a:t>легень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179512" y="1340768"/>
            <a:ext cx="4464496" cy="1944216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4900" smtClean="0"/>
              <a:t>Туберкульоз легень вважається соціальною хворобою, її поширення напряму пов'язують з рівнем життя населення. </a:t>
            </a:r>
            <a:endParaRPr lang="ru-RU" sz="4900" dirty="0" smtClean="0"/>
          </a:p>
          <a:p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4"/>
          </p:nvPr>
        </p:nvSpPr>
        <p:spPr>
          <a:xfrm>
            <a:off x="4645025" y="1628800"/>
            <a:ext cx="4041775" cy="4772000"/>
          </a:xfrm>
        </p:spPr>
        <p:txBody>
          <a:bodyPr/>
          <a:lstStyle/>
          <a:p>
            <a:r>
              <a:rPr lang="ru-RU" b="1" dirty="0" err="1" smtClean="0"/>
              <a:t>Паличка</a:t>
            </a:r>
            <a:r>
              <a:rPr lang="ru-RU" dirty="0" smtClean="0"/>
              <a:t> </a:t>
            </a:r>
            <a:r>
              <a:rPr lang="ru-RU" b="1" dirty="0" smtClean="0"/>
              <a:t>Коха - </a:t>
            </a:r>
            <a:r>
              <a:rPr lang="ru-RU" b="1" dirty="0" err="1" smtClean="0"/>
              <a:t>збудник</a:t>
            </a:r>
            <a:r>
              <a:rPr lang="ru-RU" b="1" dirty="0" smtClean="0"/>
              <a:t> </a:t>
            </a:r>
            <a:r>
              <a:rPr lang="ru-RU" b="1" dirty="0" err="1" smtClean="0"/>
              <a:t>туберкульозу</a:t>
            </a:r>
            <a:endParaRPr lang="ru-RU" b="1" dirty="0"/>
          </a:p>
        </p:txBody>
      </p:sp>
      <p:pic>
        <p:nvPicPr>
          <p:cNvPr id="2050" name="Picture 2" descr="http://vestinn.ru/upload/iblock/b8f/spid-i-tuberkule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140968"/>
            <a:ext cx="3810000" cy="3528392"/>
          </a:xfrm>
          <a:prstGeom prst="rect">
            <a:avLst/>
          </a:prstGeom>
          <a:noFill/>
        </p:spPr>
      </p:pic>
      <p:pic>
        <p:nvPicPr>
          <p:cNvPr id="2052" name="Picture 4" descr="http://www.siapress.ru/images/news/main/491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068960"/>
            <a:ext cx="4016772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67464" cy="2302016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 smtClean="0"/>
              <a:t>Роберт Кох- </a:t>
            </a:r>
            <a:r>
              <a:rPr lang="ru-RU" sz="2800" b="0" dirty="0" err="1" smtClean="0"/>
              <a:t>зробив</a:t>
            </a:r>
            <a:r>
              <a:rPr lang="ru-RU" sz="2800" b="0" dirty="0" smtClean="0"/>
              <a:t> </a:t>
            </a:r>
            <a:r>
              <a:rPr lang="ru-RU" sz="2800" b="0" dirty="0" err="1" smtClean="0"/>
              <a:t>заяву</a:t>
            </a:r>
            <a:r>
              <a:rPr lang="ru-RU" sz="2800" b="0" dirty="0" smtClean="0"/>
              <a:t>, </a:t>
            </a:r>
            <a:r>
              <a:rPr lang="ru-RU" sz="2800" b="0" dirty="0" err="1" smtClean="0"/>
              <a:t>що</a:t>
            </a:r>
            <a:r>
              <a:rPr lang="ru-RU" sz="2800" b="0" dirty="0" smtClean="0"/>
              <a:t> </a:t>
            </a:r>
            <a:r>
              <a:rPr lang="ru-RU" sz="2800" b="0" dirty="0" err="1" smtClean="0"/>
              <a:t>знайшов</a:t>
            </a:r>
            <a:r>
              <a:rPr lang="ru-RU" sz="2800" b="0" dirty="0" smtClean="0"/>
              <a:t> </a:t>
            </a:r>
            <a:r>
              <a:rPr lang="ru-RU" sz="2800" b="0" dirty="0" err="1" smtClean="0"/>
              <a:t>збудник</a:t>
            </a:r>
            <a:r>
              <a:rPr lang="ru-RU" sz="2800" b="0" dirty="0" smtClean="0"/>
              <a:t> </a:t>
            </a:r>
            <a:r>
              <a:rPr lang="ru-RU" sz="2800" b="0" dirty="0" err="1" smtClean="0"/>
              <a:t>туберкульозу</a:t>
            </a:r>
            <a:r>
              <a:rPr lang="ru-RU" sz="2800" b="0" dirty="0" smtClean="0"/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0" dirty="0" smtClean="0"/>
              <a:t>(1843 - 1910). </a:t>
            </a:r>
            <a:r>
              <a:rPr lang="ru-RU" sz="2800" b="0" dirty="0" err="1" smtClean="0"/>
              <a:t>Німецький</a:t>
            </a:r>
            <a:r>
              <a:rPr lang="ru-RU" sz="2800" b="0" dirty="0" smtClean="0"/>
              <a:t> </a:t>
            </a:r>
            <a:r>
              <a:rPr lang="ru-RU" sz="2800" b="0" dirty="0" err="1" smtClean="0"/>
              <a:t>лікар</a:t>
            </a:r>
            <a:r>
              <a:rPr lang="ru-RU" sz="2800" b="0" dirty="0" smtClean="0"/>
              <a:t>– </a:t>
            </a:r>
            <a:r>
              <a:rPr lang="ru-RU" sz="2800" b="0" dirty="0" err="1" smtClean="0"/>
              <a:t>мікробіолог</a:t>
            </a:r>
            <a:r>
              <a:rPr lang="ru-RU" sz="2800" b="0" dirty="0" smtClean="0"/>
              <a:t>, один </a:t>
            </a:r>
            <a:r>
              <a:rPr lang="ru-RU" sz="2800" b="0" dirty="0" err="1" smtClean="0"/>
              <a:t>із</a:t>
            </a:r>
            <a:r>
              <a:rPr lang="ru-RU" sz="2800" b="0" dirty="0" smtClean="0"/>
              <a:t> </a:t>
            </a:r>
            <a:r>
              <a:rPr lang="ru-RU" sz="2800" b="0" dirty="0" err="1" smtClean="0"/>
              <a:t>засновників</a:t>
            </a:r>
            <a:r>
              <a:rPr lang="ru-RU" sz="2800" b="0" dirty="0" smtClean="0"/>
              <a:t> </a:t>
            </a:r>
            <a:r>
              <a:rPr lang="ru-RU" sz="2800" b="0" dirty="0" err="1" smtClean="0"/>
              <a:t>сучасної</a:t>
            </a:r>
            <a:r>
              <a:rPr lang="ru-RU" sz="2800" b="0" dirty="0" smtClean="0"/>
              <a:t> </a:t>
            </a:r>
            <a:r>
              <a:rPr lang="ru-RU" sz="2800" b="0" dirty="0" err="1" smtClean="0"/>
              <a:t>бактеріології</a:t>
            </a:r>
            <a:r>
              <a:rPr lang="ru-RU" sz="2800" b="0" dirty="0" smtClean="0"/>
              <a:t>, лауреат </a:t>
            </a:r>
            <a:r>
              <a:rPr lang="ru-RU" sz="2800" b="0" dirty="0" err="1" smtClean="0"/>
              <a:t>Нобелевської</a:t>
            </a:r>
            <a:r>
              <a:rPr lang="ru-RU" sz="2800" b="0" dirty="0" smtClean="0"/>
              <a:t> </a:t>
            </a:r>
            <a:r>
              <a:rPr lang="ru-RU" sz="2800" b="0" dirty="0" err="1" smtClean="0"/>
              <a:t>премії</a:t>
            </a:r>
            <a:r>
              <a:rPr lang="ru-RU" sz="2800" b="0" dirty="0" smtClean="0"/>
              <a:t>. </a:t>
            </a:r>
            <a:endParaRPr lang="ru-RU" sz="280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://www.germania-online.diplo.de/contentblob/4263740/Galeriebild_gross/4416671/robertko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969568"/>
            <a:ext cx="6413906" cy="3888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077880"/>
          </a:xfrm>
        </p:spPr>
        <p:txBody>
          <a:bodyPr/>
          <a:lstStyle/>
          <a:p>
            <a:pPr algn="ctr"/>
            <a:r>
              <a:rPr lang="uk-UA" dirty="0" smtClean="0"/>
              <a:t>Пневмонія </a:t>
            </a:r>
            <a:endParaRPr lang="ru-RU" dirty="0"/>
          </a:p>
        </p:txBody>
      </p:sp>
      <p:pic>
        <p:nvPicPr>
          <p:cNvPr id="19458" name="Picture 2" descr="http://svitppt.com.ua/images/26/25719/770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268760"/>
            <a:ext cx="6264696" cy="5589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Бронхіт </a:t>
            </a:r>
            <a:endParaRPr lang="ru-RU" dirty="0"/>
          </a:p>
        </p:txBody>
      </p:sp>
      <p:pic>
        <p:nvPicPr>
          <p:cNvPr id="20482" name="Picture 2" descr="http://svitppt.com.ua/images/17/16872/960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6948264" cy="52111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861856"/>
          </a:xfrm>
        </p:spPr>
        <p:txBody>
          <a:bodyPr/>
          <a:lstStyle/>
          <a:p>
            <a:pPr algn="ctr"/>
            <a:r>
              <a:rPr lang="uk-UA" dirty="0" smtClean="0"/>
              <a:t>Ангіна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67544" y="1052736"/>
            <a:ext cx="8424936" cy="1656184"/>
          </a:xfrm>
        </p:spPr>
        <p:txBody>
          <a:bodyPr>
            <a:normAutofit/>
          </a:bodyPr>
          <a:lstStyle/>
          <a:p>
            <a:r>
              <a:rPr lang="ru-RU" sz="2800" dirty="0" err="1" smtClean="0"/>
              <a:t>Ангіна</a:t>
            </a:r>
            <a:r>
              <a:rPr lang="ru-RU" sz="2800" dirty="0" smtClean="0"/>
              <a:t> -  </a:t>
            </a:r>
            <a:r>
              <a:rPr lang="ru-RU" sz="2800" dirty="0" err="1" smtClean="0"/>
              <a:t>гостре</a:t>
            </a:r>
            <a:r>
              <a:rPr lang="ru-RU" sz="2800" dirty="0" smtClean="0"/>
              <a:t> </a:t>
            </a:r>
            <a:r>
              <a:rPr lang="ru-RU" sz="2800" dirty="0" err="1" smtClean="0"/>
              <a:t>інфекційне</a:t>
            </a:r>
            <a:r>
              <a:rPr lang="ru-RU" sz="2800" dirty="0" smtClean="0"/>
              <a:t> </a:t>
            </a:r>
            <a:r>
              <a:rPr lang="ru-RU" sz="2800" dirty="0" err="1" smtClean="0"/>
              <a:t>захворювання</a:t>
            </a:r>
            <a:r>
              <a:rPr lang="ru-RU" sz="2800" dirty="0" smtClean="0"/>
              <a:t> </a:t>
            </a:r>
            <a:r>
              <a:rPr lang="ru-RU" sz="2800" dirty="0" err="1" smtClean="0"/>
              <a:t>всього</a:t>
            </a:r>
            <a:r>
              <a:rPr lang="ru-RU" sz="2800" dirty="0" smtClean="0"/>
              <a:t> </a:t>
            </a:r>
            <a:r>
              <a:rPr lang="ru-RU" sz="2800" dirty="0" err="1" smtClean="0"/>
              <a:t>організму</a:t>
            </a:r>
            <a:r>
              <a:rPr lang="ru-RU" sz="2800" dirty="0" smtClean="0"/>
              <a:t>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місцевими</a:t>
            </a:r>
            <a:r>
              <a:rPr lang="ru-RU" sz="2800" dirty="0" smtClean="0"/>
              <a:t> </a:t>
            </a:r>
            <a:r>
              <a:rPr lang="ru-RU" sz="2800" dirty="0" err="1" smtClean="0"/>
              <a:t>проявами</a:t>
            </a:r>
            <a:r>
              <a:rPr lang="ru-RU" sz="2800" dirty="0" smtClean="0"/>
              <a:t> </a:t>
            </a:r>
            <a:r>
              <a:rPr lang="ru-RU" sz="2800" dirty="0" err="1" smtClean="0"/>
              <a:t>переважно</a:t>
            </a:r>
            <a:r>
              <a:rPr lang="ru-RU" sz="2800" dirty="0" smtClean="0"/>
              <a:t> в </a:t>
            </a:r>
            <a:r>
              <a:rPr lang="ru-RU" sz="2800" dirty="0" err="1" smtClean="0"/>
              <a:t>піднебінних</a:t>
            </a:r>
            <a:r>
              <a:rPr lang="ru-RU" sz="2800" dirty="0" smtClean="0"/>
              <a:t> </a:t>
            </a:r>
            <a:r>
              <a:rPr lang="ru-RU" sz="2800" dirty="0" err="1" smtClean="0"/>
              <a:t>мигдаликах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21510" name="Picture 6" descr="http://glasis-penza.ru/uploads/posts/2015-10/1444642779_temp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636912"/>
            <a:ext cx="5947152" cy="4221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227</TotalTime>
  <Words>55</Words>
  <Application>Microsoft Office PowerPoint</Application>
  <PresentationFormat>Экран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Модульная</vt:lpstr>
      <vt:lpstr>“Захворювання  дихальної системи “  Підготувала  учениця 10-б класу  Менської районної гімназії  Івахненко Юлія Миколаївна </vt:lpstr>
      <vt:lpstr>Астма</vt:lpstr>
      <vt:lpstr>Туберкульоз легень</vt:lpstr>
      <vt:lpstr>Роберт Кох- зробив заяву, що знайшов збудник туберкульозу  (1843 - 1910). Німецький лікар– мікробіолог, один із засновників сучасної бактеріології, лауреат Нобелевської премії. </vt:lpstr>
      <vt:lpstr>Пневмонія </vt:lpstr>
      <vt:lpstr>Бронхіт </vt:lpstr>
      <vt:lpstr>Ангіна 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23</cp:revision>
  <dcterms:created xsi:type="dcterms:W3CDTF">2016-02-23T17:21:19Z</dcterms:created>
  <dcterms:modified xsi:type="dcterms:W3CDTF">2016-02-23T21:08:28Z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292765</vt:lpwstr>
  </property>
  <property fmtid="{D5CDD505-2E9C-101B-9397-08002B2CF9AE}" name="NXPowerLiteVersion" pid="3">
    <vt:lpwstr>D4.1.4</vt:lpwstr>
  </property>
</Properties>
</file>