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63" r:id="rId4"/>
    <p:sldId id="261" r:id="rId5"/>
    <p:sldId id="262" r:id="rId6"/>
    <p:sldId id="260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737" autoAdjust="0"/>
  </p:normalViewPr>
  <p:slideViewPr>
    <p:cSldViewPr snapToGrid="0">
      <p:cViewPr varScale="1">
        <p:scale>
          <a:sx n="69" d="100"/>
          <a:sy n="69" d="100"/>
        </p:scale>
        <p:origin x="-57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580628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068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181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816227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68331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416812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515475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78573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17546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12593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2522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906401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70727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92089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5503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846444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84BC1-CFB1-41DF-9285-3FE3C9ED511C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3B7DD46-8635-40EB-8C2B-361B28C341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409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94163" y="864849"/>
            <a:ext cx="7410900" cy="3453936"/>
          </a:xfrm>
        </p:spPr>
        <p:txBody>
          <a:bodyPr>
            <a:normAutofit/>
          </a:bodyPr>
          <a:lstStyle/>
          <a:p>
            <a:pPr algn="r"/>
            <a:r>
              <a:rPr lang="uk-UA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Всеволод Нестайко </a:t>
            </a:r>
            <a:r>
              <a:rPr lang="uk-UA" sz="48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Пригоди близнят-козенят.</a:t>
            </a:r>
            <a:r>
              <a:rPr lang="uk-UA" sz="48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/>
            </a:r>
            <a:br>
              <a:rPr lang="uk-UA" sz="48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uk-UA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Словник незрозумілих слів</a:t>
            </a:r>
            <a:endParaRPr lang="uk-UA" sz="40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72633" y="4294909"/>
            <a:ext cx="4736741" cy="1332848"/>
          </a:xfrm>
        </p:spPr>
        <p:txBody>
          <a:bodyPr>
            <a:prstTxWarp prst="textWave1">
              <a:avLst/>
            </a:prstTxWarp>
            <a:normAutofit fontScale="25000" lnSpcReduction="20000"/>
          </a:bodyPr>
          <a:lstStyle/>
          <a:p>
            <a:endParaRPr lang="uk-UA" sz="2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uk-UA" sz="19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Виконав:</a:t>
            </a:r>
            <a:endParaRPr lang="en-US" sz="19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uk-UA" sz="19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Улішак  Назар      </a:t>
            </a:r>
            <a:r>
              <a:rPr lang="uk-UA" sz="11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                                                           </a:t>
            </a:r>
            <a:endParaRPr lang="uk-UA" sz="11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835" y="297967"/>
            <a:ext cx="4135437" cy="603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9863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706583"/>
            <a:ext cx="8596668" cy="196734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5400" i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Байдуже</a:t>
            </a:r>
            <a:r>
              <a:rPr lang="en-US" sz="5400" i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</a:t>
            </a:r>
            <a:r>
              <a:rPr lang="uk-UA" sz="5400" i="1" dirty="0" smtClean="0">
                <a:solidFill>
                  <a:schemeClr val="tx2">
                    <a:lumMod val="7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-</a:t>
            </a:r>
            <a:r>
              <a:rPr lang="en-US" sz="5400" i="1" dirty="0" smtClean="0">
                <a:solidFill>
                  <a:schemeClr val="tx2">
                    <a:lumMod val="7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5400" i="1" dirty="0" smtClean="0">
                <a:solidFill>
                  <a:schemeClr val="tx2">
                    <a:lumMod val="7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все одно.</a:t>
            </a:r>
            <a:r>
              <a:rPr lang="uk-UA" sz="5400" i="1" dirty="0">
                <a:solidFill>
                  <a:srgbClr val="00B0F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sz="5400" i="1" dirty="0">
                <a:solidFill>
                  <a:srgbClr val="00B0F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5400" i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Мабуть</a:t>
            </a:r>
            <a:r>
              <a:rPr lang="en-US" sz="5400" i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 </a:t>
            </a:r>
            <a:r>
              <a:rPr lang="uk-UA" sz="5400" i="1" dirty="0" smtClean="0"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-</a:t>
            </a:r>
            <a:r>
              <a:rPr lang="en-US" sz="5400" i="1" dirty="0" smtClean="0"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5400" i="1" dirty="0" smtClean="0"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напевно</a:t>
            </a:r>
            <a:r>
              <a:rPr lang="uk-UA" sz="5400" i="1" dirty="0"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 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77863" y="2898676"/>
            <a:ext cx="4183062" cy="240526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89525" y="2898676"/>
            <a:ext cx="4184650" cy="240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8356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891" y="375893"/>
            <a:ext cx="7966363" cy="2796798"/>
          </a:xfrm>
        </p:spPr>
        <p:txBody>
          <a:bodyPr>
            <a:normAutofit fontScale="90000"/>
            <a:scene3d>
              <a:camera prst="isometricOffAxis1Right"/>
              <a:lightRig rig="threePt" dir="t"/>
            </a:scene3d>
          </a:bodyPr>
          <a:lstStyle/>
          <a:p>
            <a:r>
              <a:rPr lang="uk-UA" sz="6000" dirty="0" smtClean="0">
                <a:solidFill>
                  <a:srgbClr val="C00000"/>
                </a:solidFill>
              </a:rPr>
              <a:t>Запроданець</a:t>
            </a:r>
            <a:r>
              <a:rPr lang="uk-UA" sz="6000" dirty="0" smtClean="0">
                <a:solidFill>
                  <a:schemeClr val="bg2">
                    <a:lumMod val="10000"/>
                  </a:schemeClr>
                </a:solidFill>
              </a:rPr>
              <a:t>-зрадник</a:t>
            </a:r>
            <a:r>
              <a:rPr lang="uk-UA" sz="6000" dirty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uk-UA" sz="60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6000" dirty="0">
                <a:solidFill>
                  <a:srgbClr val="C00000"/>
                </a:solidFill>
              </a:rPr>
              <a:t>Зам’явся</a:t>
            </a:r>
            <a:r>
              <a:rPr lang="uk-UA" sz="6000" dirty="0">
                <a:solidFill>
                  <a:schemeClr val="bg2">
                    <a:lumMod val="10000"/>
                  </a:schemeClr>
                </a:solidFill>
              </a:rPr>
              <a:t>-не </a:t>
            </a:r>
            <a:r>
              <a:rPr lang="uk-UA" sz="6000" dirty="0" smtClean="0">
                <a:solidFill>
                  <a:schemeClr val="bg2">
                    <a:lumMod val="10000"/>
                  </a:schemeClr>
                </a:solidFill>
              </a:rPr>
              <a:t>швидко</a:t>
            </a:r>
            <a:r>
              <a:rPr lang="en-US" sz="6000" dirty="0" smtClean="0">
                <a:solidFill>
                  <a:schemeClr val="bg2">
                    <a:lumMod val="10000"/>
                  </a:schemeClr>
                </a:solidFill>
              </a:rPr>
              <a:t>                              </a:t>
            </a:r>
            <a:r>
              <a:rPr lang="uk-UA" sz="6000" dirty="0" smtClean="0">
                <a:solidFill>
                  <a:schemeClr val="bg2">
                    <a:lumMod val="10000"/>
                  </a:schemeClr>
                </a:solidFill>
              </a:rPr>
              <a:t>зробив</a:t>
            </a:r>
            <a:r>
              <a:rPr lang="uk-UA" sz="6000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uk-UA" sz="6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sz="6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 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7729" y="3200400"/>
            <a:ext cx="6961477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655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138" y="568036"/>
            <a:ext cx="6551684" cy="586047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Академік</a:t>
            </a:r>
            <a:r>
              <a:rPr lang="en-US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en-US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наукове звання. </a:t>
            </a:r>
            <a:b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Аматор</a:t>
            </a:r>
            <a:r>
              <a:rPr lang="en-US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en-US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це </a:t>
            </a:r>
            <a:r>
              <a:rPr lang="uk-UA" sz="54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самодіяльний актор.</a:t>
            </a:r>
            <a:br>
              <a:rPr lang="uk-UA" sz="54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Прогундосив</a:t>
            </a:r>
            <a:r>
              <a:rPr lang="en-US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en-US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проговорив </a:t>
            </a:r>
            <a:r>
              <a:rPr lang="uk-UA" sz="54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 ніс. </a:t>
            </a:r>
            <a:br>
              <a:rPr lang="uk-UA" sz="54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5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uk-UA" sz="5400" b="1" dirty="0">
              <a:ln w="66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01623" y="583055"/>
            <a:ext cx="4444529" cy="573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077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3732" y="4849092"/>
            <a:ext cx="3884968" cy="1842654"/>
          </a:xfrm>
        </p:spPr>
        <p:txBody>
          <a:bodyPr>
            <a:noAutofit/>
            <a:scene3d>
              <a:camera prst="isometricOffAxis2Left"/>
              <a:lightRig rig="threePt" dir="t"/>
            </a:scene3d>
          </a:bodyPr>
          <a:lstStyle/>
          <a:p>
            <a:r>
              <a:rPr lang="uk-UA" sz="6000" dirty="0" err="1" smtClean="0">
                <a:solidFill>
                  <a:srgbClr val="FF0000"/>
                </a:solidFill>
              </a:rPr>
              <a:t>Хвацнув</a:t>
            </a:r>
            <a:r>
              <a:rPr lang="uk-UA" sz="6000" dirty="0" smtClean="0">
                <a:solidFill>
                  <a:srgbClr val="FF0000"/>
                </a:solidFill>
              </a:rPr>
              <a:t>  - </a:t>
            </a:r>
            <a:r>
              <a:rPr lang="uk-UA" sz="6000" dirty="0" smtClean="0">
                <a:solidFill>
                  <a:schemeClr val="tx2">
                    <a:lumMod val="50000"/>
                  </a:schemeClr>
                </a:solidFill>
              </a:rPr>
              <a:t>хапнув.</a:t>
            </a:r>
            <a:r>
              <a:rPr lang="uk-UA" sz="6000" dirty="0" smtClean="0">
                <a:solidFill>
                  <a:srgbClr val="FF0000"/>
                </a:solidFill>
              </a:rPr>
              <a:t/>
            </a:r>
            <a:br>
              <a:rPr lang="uk-UA" sz="6000" dirty="0" smtClean="0">
                <a:solidFill>
                  <a:srgbClr val="FF0000"/>
                </a:solidFill>
              </a:rPr>
            </a:br>
            <a:endParaRPr lang="uk-UA" sz="60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20746" y="637309"/>
            <a:ext cx="3630940" cy="371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304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45225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5400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Налигач</a:t>
            </a:r>
            <a:r>
              <a:rPr lang="uk-UA" sz="5400" dirty="0" smtClean="0">
                <a:ln w="0">
                  <a:solidFill>
                    <a:srgbClr val="002060"/>
                  </a:solidFill>
                </a:ln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-мотузка,ремінь , упряж.</a:t>
            </a:r>
            <a:br>
              <a:rPr lang="uk-UA" sz="5400" dirty="0" smtClean="0">
                <a:ln w="0">
                  <a:solidFill>
                    <a:srgbClr val="002060"/>
                  </a:solidFill>
                </a:ln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</a:br>
            <a:r>
              <a:rPr lang="uk-UA" sz="5400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Потяг</a:t>
            </a:r>
            <a:r>
              <a:rPr lang="uk-UA" sz="5400" dirty="0" smtClean="0">
                <a:ln w="0">
                  <a:solidFill>
                    <a:srgbClr val="002060"/>
                  </a:solidFill>
                </a:ln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-поїзд.</a:t>
            </a:r>
            <a:endParaRPr lang="uk-UA" sz="5400" dirty="0">
              <a:ln w="0">
                <a:solidFill>
                  <a:srgbClr val="002060"/>
                </a:solidFill>
              </a:ln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7031" y="3158835"/>
            <a:ext cx="6657975" cy="339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807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885766" cy="18842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5400" dirty="0" err="1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Дрином</a:t>
            </a:r>
            <a:r>
              <a:rPr lang="uk-UA" sz="5400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sz="5400" dirty="0" smtClean="0">
                <a:ln>
                  <a:solidFill>
                    <a:srgbClr val="00B0F0"/>
                  </a:solidFill>
                </a:ln>
              </a:rPr>
              <a:t>- батіг </a:t>
            </a:r>
            <a:r>
              <a:rPr lang="uk-UA" sz="5400" dirty="0">
                <a:ln>
                  <a:solidFill>
                    <a:srgbClr val="00B0F0"/>
                  </a:solidFill>
                </a:ln>
              </a:rPr>
              <a:t>,</a:t>
            </a:r>
            <a:r>
              <a:rPr lang="uk-UA" sz="5400" dirty="0" smtClean="0">
                <a:ln>
                  <a:solidFill>
                    <a:srgbClr val="00B0F0"/>
                  </a:solidFill>
                </a:ln>
              </a:rPr>
              <a:t>палка.</a:t>
            </a:r>
            <a:r>
              <a:rPr lang="uk-UA" sz="5400" dirty="0">
                <a:ln>
                  <a:solidFill>
                    <a:srgbClr val="00B0F0"/>
                  </a:solidFill>
                </a:ln>
              </a:rPr>
              <a:t/>
            </a:r>
            <a:br>
              <a:rPr lang="uk-UA" sz="5400" dirty="0">
                <a:ln>
                  <a:solidFill>
                    <a:srgbClr val="00B0F0"/>
                  </a:solidFill>
                </a:ln>
              </a:rPr>
            </a:br>
            <a:r>
              <a:rPr lang="uk-UA" sz="5400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Батіг</a:t>
            </a:r>
            <a:r>
              <a:rPr lang="uk-UA" sz="5400" dirty="0" smtClean="0">
                <a:ln>
                  <a:solidFill>
                    <a:srgbClr val="00B0F0"/>
                  </a:solidFill>
                </a:ln>
              </a:rPr>
              <a:t>-різка</a:t>
            </a:r>
            <a:r>
              <a:rPr lang="uk-UA" sz="5400" dirty="0">
                <a:ln>
                  <a:solidFill>
                    <a:srgbClr val="00B0F0"/>
                  </a:solidFill>
                </a:ln>
              </a:rPr>
              <a:t>.</a:t>
            </a:r>
            <a:br>
              <a:rPr lang="uk-UA" sz="5400" dirty="0">
                <a:ln>
                  <a:solidFill>
                    <a:srgbClr val="00B0F0"/>
                  </a:solidFill>
                </a:ln>
              </a:rPr>
            </a:br>
            <a:endParaRPr lang="uk-UA" sz="5400" dirty="0">
              <a:ln>
                <a:solidFill>
                  <a:srgbClr val="00B0F0"/>
                </a:solidFill>
              </a:ln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8230" y="2646218"/>
            <a:ext cx="3563974" cy="393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037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3541" y="900545"/>
            <a:ext cx="6185950" cy="469669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uk-UA" sz="4800" b="1" dirty="0" smtClean="0">
                <a:ln/>
                <a:solidFill>
                  <a:srgbClr val="FF0000"/>
                </a:solidFill>
              </a:rPr>
              <a:t>З кадубця 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- з глечика.</a:t>
            </a:r>
            <a:b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4800" b="1" dirty="0" smtClean="0">
                <a:ln/>
                <a:solidFill>
                  <a:srgbClr val="FF0000"/>
                </a:solidFill>
              </a:rPr>
              <a:t>Діжа</a:t>
            </a:r>
            <a:r>
              <a:rPr lang="en-US" sz="4800" b="1" dirty="0" smtClean="0">
                <a:ln/>
                <a:solidFill>
                  <a:srgbClr val="FF0000"/>
                </a:solidFill>
              </a:rPr>
              <a:t> 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бочка.</a:t>
            </a:r>
            <a:r>
              <a:rPr lang="uk-UA" sz="4800" b="1" dirty="0">
                <a:ln/>
                <a:solidFill>
                  <a:schemeClr val="accent4"/>
                </a:solidFill>
              </a:rPr>
              <a:t/>
            </a:r>
            <a:br>
              <a:rPr lang="uk-UA" sz="4800" b="1" dirty="0">
                <a:ln/>
                <a:solidFill>
                  <a:schemeClr val="accent4"/>
                </a:solidFill>
              </a:rPr>
            </a:br>
            <a:r>
              <a:rPr lang="uk-UA" sz="4800" b="1" dirty="0" smtClean="0">
                <a:ln/>
                <a:solidFill>
                  <a:srgbClr val="FF0000"/>
                </a:solidFill>
              </a:rPr>
              <a:t>Дьоготь</a:t>
            </a:r>
            <a:r>
              <a:rPr lang="en-US" sz="4800" b="1" dirty="0" smtClean="0">
                <a:ln/>
                <a:solidFill>
                  <a:srgbClr val="FF0000"/>
                </a:solidFill>
              </a:rPr>
              <a:t> 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смола.</a:t>
            </a:r>
            <a:r>
              <a:rPr lang="uk-UA" sz="4800" b="1" dirty="0">
                <a:ln/>
                <a:solidFill>
                  <a:schemeClr val="accent4"/>
                </a:solidFill>
              </a:rPr>
              <a:t/>
            </a:r>
            <a:br>
              <a:rPr lang="uk-UA" sz="4800" b="1" dirty="0">
                <a:ln/>
                <a:solidFill>
                  <a:schemeClr val="accent4"/>
                </a:solidFill>
              </a:rPr>
            </a:br>
            <a:r>
              <a:rPr lang="uk-UA" sz="4800" b="1" dirty="0" smtClean="0">
                <a:ln/>
                <a:solidFill>
                  <a:srgbClr val="FF0000"/>
                </a:solidFill>
              </a:rPr>
              <a:t>Запарився</a:t>
            </a:r>
            <a:r>
              <a:rPr lang="en-US" sz="4800" b="1" dirty="0" smtClean="0">
                <a:ln/>
                <a:solidFill>
                  <a:srgbClr val="FF0000"/>
                </a:solidFill>
              </a:rPr>
              <a:t> 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>наробився</a:t>
            </a:r>
            <a:r>
              <a:rPr lang="uk-UA" sz="4800" b="1" dirty="0">
                <a:ln/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sz="4800" b="1" dirty="0" smtClean="0">
                <a:ln/>
                <a:solidFill>
                  <a:schemeClr val="tx2">
                    <a:lumMod val="75000"/>
                  </a:schemeClr>
                </a:solidFill>
              </a:rPr>
            </a:br>
            <a:endParaRPr lang="uk-UA" sz="4800" b="1" dirty="0">
              <a:ln/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5739" y="284166"/>
            <a:ext cx="4540895" cy="581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22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6182" y="4174972"/>
            <a:ext cx="9781309" cy="236668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uk-UA" sz="4400" b="1" dirty="0" smtClean="0">
                <a:ln/>
                <a:solidFill>
                  <a:srgbClr val="FF0000"/>
                </a:solidFill>
              </a:rPr>
              <a:t>Гепнув</a:t>
            </a:r>
            <a:r>
              <a:rPr lang="uk-UA" sz="4400" b="1" dirty="0" smtClean="0">
                <a:ln/>
                <a:solidFill>
                  <a:schemeClr val="accent4"/>
                </a:solidFill>
              </a:rPr>
              <a:t> </a:t>
            </a:r>
            <a:r>
              <a:rPr lang="uk-UA" sz="4400" b="1" dirty="0" smtClean="0">
                <a:ln/>
                <a:solidFill>
                  <a:schemeClr val="bg2">
                    <a:lumMod val="10000"/>
                  </a:schemeClr>
                </a:solidFill>
              </a:rPr>
              <a:t>- впав, стукнув.</a:t>
            </a:r>
            <a:r>
              <a:rPr lang="uk-UA" sz="4400" b="1" dirty="0">
                <a:ln/>
                <a:solidFill>
                  <a:schemeClr val="accent4"/>
                </a:solidFill>
              </a:rPr>
              <a:t/>
            </a:r>
            <a:br>
              <a:rPr lang="uk-UA" sz="4400" b="1" dirty="0">
                <a:ln/>
                <a:solidFill>
                  <a:schemeClr val="accent4"/>
                </a:solidFill>
              </a:rPr>
            </a:br>
            <a:r>
              <a:rPr lang="uk-UA" sz="4400" b="1" dirty="0" smtClean="0">
                <a:ln/>
                <a:solidFill>
                  <a:srgbClr val="FF0000"/>
                </a:solidFill>
              </a:rPr>
              <a:t>Догори дригом </a:t>
            </a:r>
            <a:r>
              <a:rPr lang="uk-UA" sz="44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</a:rPr>
              <a:t>- догори ногами.</a:t>
            </a:r>
            <a:r>
              <a:rPr lang="uk-UA" sz="4400" b="1" dirty="0">
                <a:ln/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uk-UA" sz="4400" b="1" dirty="0">
                <a:ln/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uk-UA" sz="4400" b="1" dirty="0" smtClean="0">
                <a:ln/>
                <a:solidFill>
                  <a:srgbClr val="FF0000"/>
                </a:solidFill>
              </a:rPr>
              <a:t>Завирувала</a:t>
            </a:r>
            <a:r>
              <a:rPr lang="en-US" sz="4400" b="1" dirty="0" smtClean="0">
                <a:ln/>
                <a:solidFill>
                  <a:srgbClr val="FF0000"/>
                </a:solidFill>
              </a:rPr>
              <a:t> </a:t>
            </a:r>
            <a:r>
              <a:rPr lang="uk-UA" sz="4400" b="1" dirty="0" smtClean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lang="en-US" sz="4400" b="1" dirty="0" smtClean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uk-UA" sz="4400" b="1" dirty="0" smtClean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>закрутилося</a:t>
            </a:r>
            <a:r>
              <a:rPr lang="uk-UA" sz="4400" b="1" dirty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uk-UA" b="1" dirty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uk-UA" b="1" dirty="0">
                <a:ln/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uk-UA" b="1" dirty="0">
              <a:ln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0104" y="452718"/>
            <a:ext cx="6424705" cy="345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33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281</TotalTime>
  <Words>48</Words>
  <Application>Microsoft Office PowerPoint</Application>
  <PresentationFormat>Произвольный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Грань</vt:lpstr>
      <vt:lpstr>Всеволод Нестайко Пригоди близнят-козенят. Словник незрозумілих слів</vt:lpstr>
      <vt:lpstr>Байдуже    - все одно. Мабуть     - напевно. </vt:lpstr>
      <vt:lpstr>Запроданець-зрадник. Зам’явся-не швидко                              зробив.   </vt:lpstr>
      <vt:lpstr>Академік - наукове звання.  Аматор - це самодіяльний актор. Прогундосив - проговорив в ніс.   </vt:lpstr>
      <vt:lpstr>Хвацнув  - хапнув. </vt:lpstr>
      <vt:lpstr>Налигач-мотузка,ремінь , упряж. Потяг-поїзд.</vt:lpstr>
      <vt:lpstr>Дрином - батіг ,палка. Батіг-різка. </vt:lpstr>
      <vt:lpstr>З кадубця - з глечика. Діжа - бочка. Дьоготь - смола. Запарився - наробився. </vt:lpstr>
      <vt:lpstr>Гепнув - впав, стукнув. Догори дригом - догори ногами. Завирувала – закрутилося.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Всеволод Нестайко</dc:title>
  <dc:creator>as</dc:creator>
  <cp:lastModifiedBy>Valya</cp:lastModifiedBy>
  <cp:revision>44</cp:revision>
  <dcterms:created xsi:type="dcterms:W3CDTF">2015-03-02T16:00:55Z</dcterms:created>
  <dcterms:modified xsi:type="dcterms:W3CDTF">2015-03-15T17:58:07Z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492392</vt:lpwstr>
  </property>
  <property fmtid="{D5CDD505-2E9C-101B-9397-08002B2CF9AE}" name="NXPowerLiteVersion" pid="3">
    <vt:lpwstr>D4.1.4</vt:lpwstr>
  </property>
</Properties>
</file>