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FA26D82-F8B5-4B11-B6B0-3D2C84CC08FA}" type="datetimeFigureOut">
              <a:rPr lang="uk-UA" smtClean="0"/>
              <a:pPr/>
              <a:t>15.03.2015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02462A-1E29-4AE5-8F80-C2A0E8C6920A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2168" y="0"/>
            <a:ext cx="81724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2627784" y="4077072"/>
            <a:ext cx="5256584" cy="1512168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sz="2600" noProof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Підготували:</a:t>
            </a:r>
            <a:endParaRPr kumimoji="0" lang="uk-UA" sz="26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Пелехата Роксолана </a:t>
            </a:r>
          </a:p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Лотоцька</a:t>
            </a:r>
            <a:r>
              <a:rPr kumimoji="0" lang="uk-UA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Неоніла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475656" y="2060848"/>
            <a:ext cx="7406640" cy="936104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Всеволод Нестайко</a:t>
            </a:r>
            <a:endParaRPr kumimoji="0" lang="uk-UA" sz="4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8964488" cy="100811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Дитинство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1772816"/>
            <a:ext cx="241176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059832" y="1916833"/>
            <a:ext cx="5626968" cy="4392488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Всеволод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Зіновійович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Нестайко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січня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1930 року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м.Бердичеві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Житомирщині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сім'ї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службовця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Всеволода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Зіновійовича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вчителькою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російської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словесності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 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батько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–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січовим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стрільцем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австрійській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армії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вільно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володів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п’ятьма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мовами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Довгим і безтурботним було життя Всеволода в молодшій школі. Та закінчилось воно раптово одного дня — почалася Вітчизняна війна. Хлопцеві було тоді одинадцять.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7528880" cy="56239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Юність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2327770" cy="230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267744" y="1916832"/>
            <a:ext cx="6552728" cy="36724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У 1952 році Всеволод Зіновійович закінчує філологічний факультет Київського державного університету ім. Т.Г. Шевченка.  </a:t>
            </a:r>
          </a:p>
          <a:p>
            <a:pP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Нестайко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редакціях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журналів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Дніпро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Барвінок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видавництві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«Молодь».  З 1956 по 1987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завідував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редакцією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видавництві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«Веселка».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Письменник проживав у Києві на Печерську. 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56872" cy="634082"/>
          </a:xfrm>
        </p:spPr>
        <p:txBody>
          <a:bodyPr>
            <a:noAutofit/>
          </a:bodyPr>
          <a:lstStyle/>
          <a:p>
            <a:pPr algn="ctr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Літературна праця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025352"/>
            <a:ext cx="8172400" cy="583264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тематика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Нестайка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школярів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духовного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Перші оповідання для дітей Всеволод Зіновійович Нестайко почав друкувати в журналах "Барвінок" та "Піонерія".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Книги Всеволода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Нестайка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перекладено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двадцятьма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мовами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англійською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німецькою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французькою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іспанською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угорською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болгарською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словацькою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Письменник створив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сорока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книжок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оповідань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казок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повістей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п'єс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Найвідоміші з них: "В Країні сонячних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Зайчиків”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"Робінзон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Кукурузо“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, "Тореадори з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Васюківки“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uk-UA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В останні роки життя Нестайко відійшов від активної письменницької діяльності.     Помер Всеволод Зіновійович Нестайко 16 серпня 2014 року. Похований у Києві.</a:t>
            </a:r>
          </a:p>
          <a:p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36712"/>
            <a:ext cx="7456872" cy="5623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Літературні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премії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176368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63688" y="1556792"/>
            <a:ext cx="7380312" cy="491868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Премія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імені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Лесі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Українки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(1982) — За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повість-казку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Незвичайні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пригоди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лісовій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школі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Відзнака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Золотий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письменник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2012.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Гран-прі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Міжнародного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кінофестивалю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Мюнхені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(1968) — За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телефільм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Тореадори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Васюківки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</a:t>
            </a:r>
          </a:p>
          <a:p>
            <a:pPr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959</TotalTime>
  <Words>233</Words>
  <Application>Microsoft Office PowerPoint</Application>
  <PresentationFormat>Экран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Слайд 1</vt:lpstr>
      <vt:lpstr>Дитинство</vt:lpstr>
      <vt:lpstr>Юність</vt:lpstr>
      <vt:lpstr>Літературна праця</vt:lpstr>
      <vt:lpstr>Літературні премії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Всеволод Нестайко</dc:title>
  <dc:creator>ПК</dc:creator>
  <cp:lastModifiedBy>Valya</cp:lastModifiedBy>
  <cp:revision>76</cp:revision>
  <dcterms:created xsi:type="dcterms:W3CDTF">2015-03-03T17:49:44Z</dcterms:created>
  <dcterms:modified xsi:type="dcterms:W3CDTF">2015-03-15T15:25:11Z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132977</vt:lpwstr>
  </property>
  <property fmtid="{D5CDD505-2E9C-101B-9397-08002B2CF9AE}" name="NXPowerLiteVersion" pid="3">
    <vt:lpwstr>D4.1.4</vt:lpwstr>
  </property>
</Properties>
</file>