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76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56299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90879-6121-4D14-A17E-7A70EEA20678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23B6E-2EF4-433C-9F2D-928D37D68D8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30783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23B6E-2EF4-433C-9F2D-928D37D68D87}" type="slidenum">
              <a:rPr lang="uk-UA" smtClean="0"/>
              <a:pPr/>
              <a:t>1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7" name="Пі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30" name="Місце для дати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EE2C-4B52-49ED-8037-272139168E79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Місце для номера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4B798-3744-4540-861A-337B9589086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EE2C-4B52-49ED-8037-272139168E79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4B798-3744-4540-861A-337B9589086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EE2C-4B52-49ED-8037-272139168E79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4B798-3744-4540-861A-337B9589086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EE2C-4B52-49ED-8037-272139168E79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4B798-3744-4540-861A-337B9589086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EE2C-4B52-49ED-8037-272139168E79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4B798-3744-4540-861A-337B9589086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EE2C-4B52-49ED-8037-272139168E79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4B798-3744-4540-861A-337B9589086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EE2C-4B52-49ED-8037-272139168E79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4B798-3744-4540-861A-337B9589086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EE2C-4B52-49ED-8037-272139168E79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4B798-3744-4540-861A-337B9589086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EE2C-4B52-49ED-8037-272139168E79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4B798-3744-4540-861A-337B9589086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EE2C-4B52-49ED-8037-272139168E79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4B798-3744-4540-861A-337B9589086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кутник з одним вирізаним округленим кут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кутний трикут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7EE2C-4B52-49ED-8037-272139168E79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FE4B798-3744-4540-861A-337B9589086D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10" name="Поліліні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іліні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іліні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іліні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Місце для заголовка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0" name="Місце для тексту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9E7EE2C-4B52-49ED-8037-272139168E79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22" name="Місце для нижнього колонтитула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FE4B798-3744-4540-861A-337B9589086D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Групувати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іліні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іліні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77" r:id="rId1"/>
    <p:sldLayoutId id="2147484478" r:id="rId2"/>
    <p:sldLayoutId id="2147484479" r:id="rId3"/>
    <p:sldLayoutId id="2147484480" r:id="rId4"/>
    <p:sldLayoutId id="2147484481" r:id="rId5"/>
    <p:sldLayoutId id="2147484482" r:id="rId6"/>
    <p:sldLayoutId id="2147484483" r:id="rId7"/>
    <p:sldLayoutId id="2147484484" r:id="rId8"/>
    <p:sldLayoutId id="2147484485" r:id="rId9"/>
    <p:sldLayoutId id="2147484486" r:id="rId10"/>
    <p:sldLayoutId id="214748448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5.jpe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8.jpeg" Type="http://schemas.openxmlformats.org/officeDocument/2006/relationships/image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286124"/>
            <a:ext cx="8715404" cy="1285884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solidFill>
                  <a:srgbClr val="C00000"/>
                </a:solidFill>
              </a:rPr>
              <a:t>   </a:t>
            </a:r>
            <a:br>
              <a:rPr lang="uk-UA" sz="2800" dirty="0" smtClean="0">
                <a:solidFill>
                  <a:srgbClr val="C00000"/>
                </a:solidFill>
              </a:rPr>
            </a:br>
            <a:r>
              <a:rPr lang="uk-UA" sz="2800" b="1" dirty="0" smtClean="0">
                <a:solidFill>
                  <a:srgbClr val="562997"/>
                </a:solidFill>
              </a:rPr>
              <a:t/>
            </a:r>
            <a:br>
              <a:rPr lang="uk-UA" sz="2800" b="1" dirty="0" smtClean="0">
                <a:solidFill>
                  <a:srgbClr val="562997"/>
                </a:solidFill>
              </a:rPr>
            </a:br>
            <a:endParaRPr lang="uk-UA" sz="2800" b="1" dirty="0">
              <a:solidFill>
                <a:srgbClr val="C00000"/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785786" y="4286232"/>
            <a:ext cx="8358214" cy="2571768"/>
          </a:xfrm>
        </p:spPr>
        <p:txBody>
          <a:bodyPr>
            <a:normAutofit/>
          </a:bodyPr>
          <a:lstStyle/>
          <a:p>
            <a:pPr algn="ctr"/>
            <a:r>
              <a:rPr lang="uk-UA" sz="4000" b="1" i="1" u="sng" dirty="0" err="1" smtClean="0">
                <a:solidFill>
                  <a:srgbClr val="C00000"/>
                </a:solidFill>
                <a:latin typeface="Franklin Gothic Heavy" pitchFamily="34" charset="0"/>
                <a:cs typeface="Aharoni" pitchFamily="2" charset="-79"/>
              </a:rPr>
              <a:t>“Пригоди</a:t>
            </a:r>
            <a:r>
              <a:rPr lang="uk-UA" sz="4000" b="1" i="1" u="sng" dirty="0" smtClean="0">
                <a:solidFill>
                  <a:srgbClr val="C00000"/>
                </a:solidFill>
                <a:latin typeface="Franklin Gothic Heavy" pitchFamily="34" charset="0"/>
                <a:cs typeface="Aharoni" pitchFamily="2" charset="-79"/>
              </a:rPr>
              <a:t> </a:t>
            </a:r>
            <a:r>
              <a:rPr lang="uk-UA" sz="4000" b="1" i="1" u="sng" dirty="0" err="1" smtClean="0">
                <a:solidFill>
                  <a:srgbClr val="C00000"/>
                </a:solidFill>
                <a:latin typeface="Franklin Gothic Heavy" pitchFamily="34" charset="0"/>
                <a:cs typeface="Aharoni" pitchFamily="2" charset="-79"/>
              </a:rPr>
              <a:t>близнят-козенят”</a:t>
            </a:r>
            <a:endParaRPr lang="uk-UA" sz="4000" b="1" i="1" u="sng" dirty="0" smtClean="0">
              <a:solidFill>
                <a:srgbClr val="C00000"/>
              </a:solidFill>
              <a:latin typeface="Franklin Gothic Heavy" pitchFamily="34" charset="0"/>
              <a:cs typeface="Aharoni" pitchFamily="2" charset="-79"/>
            </a:endParaRPr>
          </a:p>
          <a:p>
            <a:pPr algn="ctr"/>
            <a:r>
              <a:rPr lang="uk-UA" sz="3200" i="1" u="sng" smtClean="0">
                <a:solidFill>
                  <a:srgbClr val="562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Виконали: </a:t>
            </a:r>
            <a:endParaRPr lang="uk-UA" sz="3200" i="1" u="sng" dirty="0" smtClean="0">
              <a:solidFill>
                <a:srgbClr val="562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400" i="1" dirty="0" smtClean="0">
                <a:solidFill>
                  <a:srgbClr val="562997"/>
                </a:solidFill>
              </a:rPr>
              <a:t>Баклаженко Наталія,Калініна Ангеліна</a:t>
            </a:r>
            <a:r>
              <a:rPr lang="ru-RU" sz="2400" i="1" dirty="0" smtClean="0">
                <a:solidFill>
                  <a:srgbClr val="562997"/>
                </a:solidFill>
              </a:rPr>
              <a:t>,</a:t>
            </a:r>
          </a:p>
          <a:p>
            <a:pPr algn="ctr"/>
            <a:r>
              <a:rPr lang="ru-RU" sz="2400" i="1" dirty="0" smtClean="0">
                <a:solidFill>
                  <a:srgbClr val="562997"/>
                </a:solidFill>
              </a:rPr>
              <a:t>Чубар Вадим, Музика Дмитро.</a:t>
            </a:r>
            <a:endParaRPr lang="uk-UA" sz="2400" i="1" dirty="0" smtClean="0">
              <a:solidFill>
                <a:srgbClr val="562997"/>
              </a:solidFill>
            </a:endParaRPr>
          </a:p>
          <a:p>
            <a:pPr algn="ctr"/>
            <a:endParaRPr lang="uk-UA" dirty="0">
              <a:solidFill>
                <a:srgbClr val="562997"/>
              </a:solidFill>
            </a:endParaRPr>
          </a:p>
          <a:p>
            <a:pPr algn="ctr"/>
            <a:endParaRPr lang="uk-UA" dirty="0">
              <a:solidFill>
                <a:srgbClr val="562997"/>
              </a:solidFill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1214414" y="214290"/>
            <a:ext cx="75724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dirty="0" smtClean="0">
                <a:solidFill>
                  <a:srgbClr val="C00000"/>
                </a:solidFill>
              </a:rPr>
              <a:t>   </a:t>
            </a:r>
            <a:r>
              <a:rPr lang="uk-UA" sz="44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ВСЕВОЛОД НЕСТАЙКО</a:t>
            </a:r>
            <a:r>
              <a:rPr lang="uk-UA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4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400" dirty="0" smtClean="0">
                <a:solidFill>
                  <a:srgbClr val="C00000"/>
                </a:solidFill>
              </a:rPr>
              <a:t/>
            </a:r>
            <a:br>
              <a:rPr lang="uk-UA" sz="4400" dirty="0" smtClean="0">
                <a:solidFill>
                  <a:srgbClr val="C00000"/>
                </a:solidFill>
              </a:rPr>
            </a:br>
            <a:endParaRPr lang="uk-UA" sz="4400" dirty="0"/>
          </a:p>
        </p:txBody>
      </p:sp>
      <p:pic>
        <p:nvPicPr>
          <p:cNvPr id="5" name="Рисунок 4" descr="200px-Obl_toro_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1142984"/>
            <a:ext cx="3357586" cy="3000396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pPr algn="ctr"/>
            <a:r>
              <a:rPr lang="uk-UA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</a:t>
            </a:r>
            <a:endParaRPr lang="uk-UA" b="1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uk-UA" dirty="0" smtClean="0"/>
              <a:t> </a:t>
            </a:r>
            <a:r>
              <a:rPr lang="uk-UA" i="1" dirty="0" smtClean="0">
                <a:solidFill>
                  <a:srgbClr val="FF0000"/>
                </a:solidFill>
              </a:rPr>
              <a:t>1.</a:t>
            </a:r>
            <a:r>
              <a:rPr lang="uk-UA" dirty="0" smtClean="0">
                <a:solidFill>
                  <a:srgbClr val="FF0000"/>
                </a:solidFill>
              </a:rPr>
              <a:t> </a:t>
            </a:r>
            <a:r>
              <a:rPr lang="uk-UA" i="1" dirty="0" smtClean="0"/>
              <a:t>Перетворення Віті і Вови. </a:t>
            </a:r>
          </a:p>
          <a:p>
            <a:pPr marL="514350" indent="-514350">
              <a:buNone/>
            </a:pPr>
            <a:r>
              <a:rPr lang="uk-UA" i="1" dirty="0" smtClean="0"/>
              <a:t> </a:t>
            </a:r>
            <a:r>
              <a:rPr lang="uk-UA" i="1" dirty="0" smtClean="0">
                <a:solidFill>
                  <a:srgbClr val="FF0000"/>
                </a:solidFill>
              </a:rPr>
              <a:t>2. </a:t>
            </a:r>
            <a:r>
              <a:rPr lang="uk-UA" i="1" dirty="0" smtClean="0"/>
              <a:t>Козенята у пастці.</a:t>
            </a:r>
          </a:p>
          <a:p>
            <a:pPr marL="514350" indent="-514350">
              <a:buNone/>
            </a:pPr>
            <a:r>
              <a:rPr lang="uk-UA" i="1" dirty="0" smtClean="0"/>
              <a:t> </a:t>
            </a:r>
            <a:r>
              <a:rPr lang="uk-UA" i="1" dirty="0" smtClean="0">
                <a:solidFill>
                  <a:srgbClr val="FF0000"/>
                </a:solidFill>
              </a:rPr>
              <a:t>3. </a:t>
            </a:r>
            <a:r>
              <a:rPr lang="uk-UA" i="1" dirty="0" smtClean="0"/>
              <a:t>Втеча</a:t>
            </a:r>
            <a:r>
              <a:rPr lang="en-US" i="1" dirty="0" smtClean="0"/>
              <a:t> </a:t>
            </a:r>
            <a:r>
              <a:rPr lang="ru-RU" i="1" dirty="0" smtClean="0"/>
              <a:t>у </a:t>
            </a:r>
            <a:r>
              <a:rPr lang="uk-UA" i="1" dirty="0" smtClean="0"/>
              <a:t>ліс.</a:t>
            </a:r>
          </a:p>
          <a:p>
            <a:pPr marL="514350" indent="-514350">
              <a:buNone/>
            </a:pPr>
            <a:r>
              <a:rPr lang="uk-UA" i="1" dirty="0" smtClean="0"/>
              <a:t> </a:t>
            </a:r>
            <a:r>
              <a:rPr lang="uk-UA" i="1" dirty="0" smtClean="0">
                <a:solidFill>
                  <a:srgbClr val="FF0000"/>
                </a:solidFill>
              </a:rPr>
              <a:t>4. </a:t>
            </a:r>
            <a:r>
              <a:rPr lang="uk-UA" i="1" dirty="0" smtClean="0"/>
              <a:t>У пекарні.</a:t>
            </a:r>
          </a:p>
          <a:p>
            <a:pPr marL="514350" indent="-514350">
              <a:buNone/>
            </a:pPr>
            <a:r>
              <a:rPr lang="uk-UA" i="1" dirty="0" smtClean="0"/>
              <a:t> </a:t>
            </a:r>
            <a:r>
              <a:rPr lang="uk-UA" i="1" dirty="0" smtClean="0">
                <a:solidFill>
                  <a:srgbClr val="FF0000"/>
                </a:solidFill>
              </a:rPr>
              <a:t>5. </a:t>
            </a:r>
            <a:r>
              <a:rPr lang="uk-UA" i="1" dirty="0" smtClean="0"/>
              <a:t>У королеви палацу </a:t>
            </a:r>
            <a:r>
              <a:rPr lang="uk-UA" i="1" dirty="0" err="1" smtClean="0"/>
              <a:t>Пуршамії</a:t>
            </a:r>
            <a:r>
              <a:rPr lang="uk-UA" i="1" dirty="0" smtClean="0"/>
              <a:t>.</a:t>
            </a:r>
          </a:p>
          <a:p>
            <a:pPr marL="514350" indent="-514350">
              <a:buNone/>
            </a:pPr>
            <a:r>
              <a:rPr lang="uk-UA" i="1" dirty="0" smtClean="0"/>
              <a:t> </a:t>
            </a:r>
            <a:r>
              <a:rPr lang="uk-UA" i="1" dirty="0" smtClean="0">
                <a:solidFill>
                  <a:srgbClr val="FF0000"/>
                </a:solidFill>
              </a:rPr>
              <a:t>6. </a:t>
            </a:r>
            <a:r>
              <a:rPr lang="uk-UA" i="1" dirty="0" smtClean="0"/>
              <a:t>Повернення додому.</a:t>
            </a:r>
          </a:p>
          <a:p>
            <a:pPr marL="514350" indent="-514350">
              <a:buNone/>
            </a:pPr>
            <a:endParaRPr lang="uk-UA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r>
              <a:rPr lang="uk-UA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Перетворення Віті і Вови.</a:t>
            </a:r>
            <a:endParaRPr lang="uk-UA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  </a:t>
            </a:r>
            <a:r>
              <a:rPr lang="uk-UA" i="1" dirty="0" smtClean="0"/>
              <a:t>Чому близнята захотіли стати </a:t>
            </a:r>
          </a:p>
          <a:p>
            <a:pPr>
              <a:buNone/>
            </a:pPr>
            <a:r>
              <a:rPr lang="uk-UA" i="1" dirty="0" smtClean="0"/>
              <a:t>   козенятами?</a:t>
            </a:r>
          </a:p>
          <a:p>
            <a:pPr marL="514350" indent="-514350">
              <a:buNone/>
            </a:pPr>
            <a:r>
              <a:rPr lang="uk-UA" dirty="0" smtClean="0"/>
              <a:t> </a:t>
            </a:r>
            <a:r>
              <a:rPr lang="uk-UA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uk-UA" i="1" dirty="0" smtClean="0"/>
              <a:t>Як хлопчики потрапили </a:t>
            </a:r>
          </a:p>
          <a:p>
            <a:pPr>
              <a:buNone/>
            </a:pPr>
            <a:r>
              <a:rPr lang="uk-UA" i="1" dirty="0" smtClean="0"/>
              <a:t>     в </a:t>
            </a:r>
            <a:r>
              <a:rPr lang="uk-UA" i="1" dirty="0" err="1" smtClean="0"/>
              <a:t>Пуршамію</a:t>
            </a:r>
            <a:r>
              <a:rPr lang="uk-UA" i="1" dirty="0" smtClean="0"/>
              <a:t>?</a:t>
            </a:r>
          </a:p>
          <a:p>
            <a:pPr>
              <a:buFont typeface="Wingdings" pitchFamily="2" charset="2"/>
              <a:buChar char="Ø"/>
            </a:pPr>
            <a:endParaRPr lang="uk-UA" dirty="0"/>
          </a:p>
        </p:txBody>
      </p:sp>
      <p:pic>
        <p:nvPicPr>
          <p:cNvPr id="4" name="Рисунок 3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4572008"/>
            <a:ext cx="3584648" cy="2071702"/>
          </a:xfrm>
          <a:prstGeom prst="rect">
            <a:avLst/>
          </a:prstGeom>
        </p:spPr>
      </p:pic>
      <p:pic>
        <p:nvPicPr>
          <p:cNvPr id="5" name="Рисунок 4" descr="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1428736"/>
            <a:ext cx="2014447" cy="2961781"/>
          </a:xfrm>
          <a:prstGeom prst="rect">
            <a:avLst/>
          </a:prstGeom>
        </p:spPr>
      </p:pic>
      <p:pic>
        <p:nvPicPr>
          <p:cNvPr id="6" name="Рисунок 5" descr="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4572008"/>
            <a:ext cx="2928958" cy="2150953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642910" y="2143116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Овал 9"/>
          <p:cNvSpPr/>
          <p:nvPr/>
        </p:nvSpPr>
        <p:spPr>
          <a:xfrm>
            <a:off x="642910" y="307181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/>
          <a:lstStyle/>
          <a:p>
            <a:r>
              <a:rPr lang="uk-UA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Козенята у пастці.</a:t>
            </a:r>
            <a:endParaRPr lang="uk-UA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Clr>
                <a:srgbClr val="C00000"/>
              </a:buClr>
              <a:buNone/>
            </a:pPr>
            <a:r>
              <a:rPr lang="uk-UA" sz="2400" i="1" dirty="0" smtClean="0"/>
              <a:t>      Як козенята потрапили у пастку?</a:t>
            </a:r>
          </a:p>
          <a:p>
            <a:pPr>
              <a:buNone/>
            </a:pPr>
            <a:r>
              <a:rPr lang="uk-UA" i="1" dirty="0" smtClean="0"/>
              <a:t>      Як тітонька Корова звільнила </a:t>
            </a:r>
          </a:p>
          <a:p>
            <a:pPr>
              <a:buNone/>
            </a:pPr>
            <a:r>
              <a:rPr lang="uk-UA" i="1" dirty="0" smtClean="0"/>
              <a:t>     козенят?</a:t>
            </a:r>
            <a:endParaRPr lang="en-US" i="1" dirty="0"/>
          </a:p>
          <a:p>
            <a:pPr>
              <a:buNone/>
            </a:pPr>
            <a:endParaRPr lang="uk-UA" i="1" dirty="0"/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4214818"/>
            <a:ext cx="3566566" cy="2405219"/>
          </a:xfrm>
          <a:prstGeom prst="rect">
            <a:avLst/>
          </a:prstGeom>
        </p:spPr>
      </p:pic>
      <p:pic>
        <p:nvPicPr>
          <p:cNvPr id="5" name="Рисунок 4" descr="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15074" y="1928802"/>
            <a:ext cx="2082760" cy="2214578"/>
          </a:xfrm>
          <a:prstGeom prst="rect">
            <a:avLst/>
          </a:prstGeom>
        </p:spPr>
      </p:pic>
      <p:pic>
        <p:nvPicPr>
          <p:cNvPr id="6" name="Рисунок 5" descr="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4214818"/>
            <a:ext cx="3084269" cy="2381119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714348" y="2132856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Овал 7"/>
          <p:cNvSpPr/>
          <p:nvPr/>
        </p:nvSpPr>
        <p:spPr>
          <a:xfrm>
            <a:off x="694405" y="2608106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/>
          </a:bodyPr>
          <a:lstStyle/>
          <a:p>
            <a:r>
              <a:rPr lang="uk-UA" sz="45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З. Втеча у ліс.</a:t>
            </a:r>
            <a:endParaRPr lang="uk-UA" sz="45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3528" y="1750534"/>
            <a:ext cx="8229600" cy="4389120"/>
          </a:xfrm>
        </p:spPr>
        <p:txBody>
          <a:bodyPr/>
          <a:lstStyle/>
          <a:p>
            <a:pPr marL="0" indent="0">
              <a:buNone/>
            </a:pPr>
            <a:r>
              <a:rPr lang="uk-UA" i="1" dirty="0" smtClean="0"/>
              <a:t> </a:t>
            </a:r>
            <a:r>
              <a:rPr lang="uk-UA" i="1" dirty="0"/>
              <a:t> </a:t>
            </a:r>
            <a:r>
              <a:rPr lang="uk-UA" i="1" dirty="0" smtClean="0"/>
              <a:t>   Кого і навіщо шукали близнята-козенята?</a:t>
            </a:r>
          </a:p>
          <a:p>
            <a:pPr>
              <a:buNone/>
            </a:pPr>
            <a:r>
              <a:rPr lang="uk-UA" dirty="0" smtClean="0"/>
              <a:t>    </a:t>
            </a:r>
            <a:r>
              <a:rPr lang="uk-UA" i="1" dirty="0" smtClean="0"/>
              <a:t>Хто допоміг відшукати Кажана </a:t>
            </a:r>
            <a:r>
              <a:rPr lang="uk-UA" i="1" dirty="0" err="1" smtClean="0"/>
              <a:t>Кажановича</a:t>
            </a:r>
            <a:r>
              <a:rPr lang="uk-UA" i="1" dirty="0" smtClean="0"/>
              <a:t>?</a:t>
            </a:r>
          </a:p>
          <a:p>
            <a:pPr>
              <a:buNone/>
            </a:pPr>
            <a:r>
              <a:rPr lang="uk-UA" i="1" dirty="0" smtClean="0"/>
              <a:t>     Яку пораду дав Кажан </a:t>
            </a:r>
            <a:r>
              <a:rPr lang="uk-UA" i="1" dirty="0" err="1" smtClean="0"/>
              <a:t>Кажанович</a:t>
            </a:r>
            <a:r>
              <a:rPr lang="uk-UA" i="1" dirty="0" smtClean="0"/>
              <a:t>?</a:t>
            </a:r>
          </a:p>
          <a:p>
            <a:pPr>
              <a:buNone/>
            </a:pPr>
            <a:endParaRPr lang="uk-UA" i="1" dirty="0" smtClean="0"/>
          </a:p>
          <a:p>
            <a:pPr>
              <a:buNone/>
            </a:pPr>
            <a:endParaRPr lang="uk-UA" i="1" dirty="0" smtClean="0"/>
          </a:p>
          <a:p>
            <a:pPr>
              <a:buNone/>
            </a:pPr>
            <a:endParaRPr lang="uk-UA" dirty="0"/>
          </a:p>
        </p:txBody>
      </p:sp>
      <p:sp>
        <p:nvSpPr>
          <p:cNvPr id="5" name="Овал 4"/>
          <p:cNvSpPr/>
          <p:nvPr/>
        </p:nvSpPr>
        <p:spPr>
          <a:xfrm>
            <a:off x="571472" y="242886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Овал 5"/>
          <p:cNvSpPr/>
          <p:nvPr/>
        </p:nvSpPr>
        <p:spPr>
          <a:xfrm>
            <a:off x="551529" y="2857496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" name="Рисунок 6" descr="Фото00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3284984"/>
            <a:ext cx="4286280" cy="285467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571472" y="1904577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lang="uk-UA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У пекарні.</a:t>
            </a:r>
            <a:endParaRPr lang="uk-UA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51520" y="1935480"/>
            <a:ext cx="8784976" cy="4389120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 </a:t>
            </a:r>
            <a:r>
              <a:rPr lang="uk-UA" i="1" dirty="0" smtClean="0"/>
              <a:t>Про що згадували близнята-козенята сидячи у печі?</a:t>
            </a:r>
          </a:p>
          <a:p>
            <a:pPr>
              <a:buNone/>
            </a:pPr>
            <a:r>
              <a:rPr lang="uk-UA" dirty="0" smtClean="0"/>
              <a:t>    </a:t>
            </a:r>
            <a:r>
              <a:rPr lang="uk-UA" i="1" dirty="0" smtClean="0"/>
              <a:t>Що порадив Цвіркун </a:t>
            </a:r>
            <a:r>
              <a:rPr lang="uk-UA" i="1" dirty="0" err="1" smtClean="0"/>
              <a:t>Цвіркунович</a:t>
            </a:r>
            <a:r>
              <a:rPr lang="uk-UA" i="1" dirty="0" smtClean="0"/>
              <a:t>?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6" name="Рисунок 5" descr="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3286124"/>
            <a:ext cx="2711004" cy="3357562"/>
          </a:xfrm>
          <a:prstGeom prst="rect">
            <a:avLst/>
          </a:prstGeom>
        </p:spPr>
      </p:pic>
      <p:pic>
        <p:nvPicPr>
          <p:cNvPr id="7" name="Рисунок 6" descr="1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8" y="3286124"/>
            <a:ext cx="2571749" cy="3428999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73309" y="207167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Овал 8"/>
          <p:cNvSpPr/>
          <p:nvPr/>
        </p:nvSpPr>
        <p:spPr>
          <a:xfrm>
            <a:off x="472003" y="2602355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5.У королеви палацу </a:t>
            </a:r>
            <a:r>
              <a:rPr lang="uk-UA" i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Пуршамії</a:t>
            </a:r>
            <a:r>
              <a:rPr lang="uk-UA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uk-UA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i="1" dirty="0" smtClean="0"/>
              <a:t>    Як потрапили козенята у палац?</a:t>
            </a:r>
          </a:p>
          <a:p>
            <a:pPr>
              <a:buNone/>
            </a:pPr>
            <a:r>
              <a:rPr lang="uk-UA" i="1" dirty="0" smtClean="0"/>
              <a:t>    Як відносилась королева до овечок?</a:t>
            </a:r>
          </a:p>
          <a:p>
            <a:pPr>
              <a:buNone/>
            </a:pPr>
            <a:r>
              <a:rPr lang="uk-UA" i="1" dirty="0" smtClean="0"/>
              <a:t>    </a:t>
            </a:r>
            <a:r>
              <a:rPr lang="uk-UA" i="1" dirty="0"/>
              <a:t>Хто допоміг дістати порошок?</a:t>
            </a:r>
          </a:p>
          <a:p>
            <a:pPr>
              <a:buNone/>
            </a:pPr>
            <a:r>
              <a:rPr lang="uk-UA" i="1" dirty="0"/>
              <a:t>   </a:t>
            </a:r>
            <a:r>
              <a:rPr lang="uk-UA" i="1" dirty="0" smtClean="0"/>
              <a:t> </a:t>
            </a:r>
            <a:r>
              <a:rPr lang="uk-UA" i="1" dirty="0" smtClean="0"/>
              <a:t>Кого довелося приспати козенятам?</a:t>
            </a:r>
            <a:endParaRPr lang="uk-UA" i="1" dirty="0" smtClean="0"/>
          </a:p>
        </p:txBody>
      </p:sp>
      <p:pic>
        <p:nvPicPr>
          <p:cNvPr id="4" name="Рисунок 3" descr="020320150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3214686"/>
            <a:ext cx="2571750" cy="3429000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642910" y="2143116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Овал 5"/>
          <p:cNvSpPr/>
          <p:nvPr/>
        </p:nvSpPr>
        <p:spPr>
          <a:xfrm>
            <a:off x="642910" y="2571744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Овал 6"/>
          <p:cNvSpPr/>
          <p:nvPr/>
        </p:nvSpPr>
        <p:spPr>
          <a:xfrm>
            <a:off x="642910" y="307181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Овал 7"/>
          <p:cNvSpPr/>
          <p:nvPr/>
        </p:nvSpPr>
        <p:spPr>
          <a:xfrm>
            <a:off x="660200" y="350100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lang="uk-UA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6.Повернення додому.</a:t>
            </a:r>
            <a:endParaRPr lang="uk-UA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00034" y="1571612"/>
            <a:ext cx="7498080" cy="4800600"/>
          </a:xfrm>
        </p:spPr>
        <p:txBody>
          <a:bodyPr/>
          <a:lstStyle/>
          <a:p>
            <a:pPr>
              <a:buNone/>
            </a:pPr>
            <a:r>
              <a:rPr lang="uk-UA" i="1" dirty="0" smtClean="0"/>
              <a:t>Хто допоміг перетворитись козенятам знову  на хлопчиків?</a:t>
            </a:r>
            <a:endParaRPr lang="uk-UA" i="1" dirty="0"/>
          </a:p>
        </p:txBody>
      </p:sp>
      <p:pic>
        <p:nvPicPr>
          <p:cNvPr id="4" name="Рисунок 3" descr="020320150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4071942"/>
            <a:ext cx="1928826" cy="2571768"/>
          </a:xfrm>
          <a:prstGeom prst="rect">
            <a:avLst/>
          </a:prstGeom>
        </p:spPr>
      </p:pic>
      <p:pic>
        <p:nvPicPr>
          <p:cNvPr id="5" name="Рисунок 4" descr="0203201508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3571876"/>
            <a:ext cx="4071966" cy="3053975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408131" y="1772816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Місце для вмісту 2"/>
          <p:cNvSpPr txBox="1">
            <a:spLocks/>
          </p:cNvSpPr>
          <p:nvPr/>
        </p:nvSpPr>
        <p:spPr>
          <a:xfrm>
            <a:off x="480167" y="1556792"/>
            <a:ext cx="7498080" cy="48006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None/>
            </a:pPr>
            <a:r>
              <a:rPr lang="uk-UA" i="1" dirty="0" smtClean="0"/>
              <a:t>Хто допоміг перетворитись козенятам знову  на хлопчиків?</a:t>
            </a:r>
            <a:endParaRPr lang="uk-UA" i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ік">
  <a:themeElements>
    <a:clrScheme name="Інше 2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F0CCE2"/>
      </a:accent1>
      <a:accent2>
        <a:srgbClr val="E29AC5"/>
      </a:accent2>
      <a:accent3>
        <a:srgbClr val="D467A8"/>
      </a:accent3>
      <a:accent4>
        <a:srgbClr val="D467A8"/>
      </a:accent4>
      <a:accent5>
        <a:srgbClr val="B367FF"/>
      </a:accent5>
      <a:accent6>
        <a:srgbClr val="932968"/>
      </a:accent6>
      <a:hlink>
        <a:srgbClr val="410082"/>
      </a:hlink>
      <a:folHlink>
        <a:srgbClr val="932968"/>
      </a:folHlink>
    </a:clrScheme>
    <a:fontScheme name="Поті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і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219</TotalTime>
  <Words>205</Words>
  <Application>Microsoft Office PowerPoint</Application>
  <PresentationFormat>Экран (4:3)</PresentationFormat>
  <Paragraphs>39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Потік</vt:lpstr>
      <vt:lpstr>     </vt:lpstr>
      <vt:lpstr>План</vt:lpstr>
      <vt:lpstr>1. Перетворення Віті і Вови.</vt:lpstr>
      <vt:lpstr>2. Козенята у пастці.</vt:lpstr>
      <vt:lpstr>З. Втеча у ліс.</vt:lpstr>
      <vt:lpstr>4. У пекарні.</vt:lpstr>
      <vt:lpstr>5.У королеви палацу Пуршамії.</vt:lpstr>
      <vt:lpstr>6.Повернення додому.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ВСЕВОЛОД НЕСТАЙКО</dc:title>
  <dc:creator>Admin</dc:creator>
  <cp:lastModifiedBy>Valya</cp:lastModifiedBy>
  <cp:revision>30</cp:revision>
  <dcterms:created xsi:type="dcterms:W3CDTF">2015-03-09T16:31:30Z</dcterms:created>
  <dcterms:modified xsi:type="dcterms:W3CDTF">2015-03-15T18:07:41Z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248533</vt:lpwstr>
  </property>
  <property fmtid="{D5CDD505-2E9C-101B-9397-08002B2CF9AE}" name="NXPowerLiteVersion" pid="3">
    <vt:lpwstr>D4.1.4</vt:lpwstr>
  </property>
</Properties>
</file>