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8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086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B78AC-0924-4A2D-8C0C-2E4CA228062C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E46B1-0E27-4B99-8BBB-6A9489B276B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E46B1-0E27-4B99-8BBB-6A9489B276B9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19B641-11BF-48EE-BC33-4A7920F717DD}" type="datetimeFigureOut">
              <a:rPr lang="uk-UA" smtClean="0"/>
              <a:pPr/>
              <a:t>16.03.2015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C4B8EC-1208-46BD-B191-19BBDEAFE267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8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Близнята Козенята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15042"/>
          </a:xfrm>
        </p:spPr>
        <p:txBody>
          <a:bodyPr>
            <a:normAutofit fontScale="85000" lnSpcReduction="20000"/>
          </a:bodyPr>
          <a:lstStyle/>
          <a:p>
            <a:r>
              <a:rPr lang="uk-UA" sz="4800" dirty="0" smtClean="0"/>
              <a:t>Всеволод Нестайко</a:t>
            </a:r>
            <a:r>
              <a:rPr lang="en-US" dirty="0" smtClean="0"/>
              <a:t/>
            </a:r>
            <a:br>
              <a:rPr lang="en-US" dirty="0" smtClean="0"/>
            </a:br>
            <a:endParaRPr lang="uk-UA" dirty="0" smtClean="0"/>
          </a:p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 </a:t>
            </a:r>
            <a:r>
              <a:rPr lang="uk-UA" sz="3000" dirty="0" smtClean="0"/>
              <a:t>Виконали:</a:t>
            </a:r>
          </a:p>
          <a:p>
            <a:pPr algn="l"/>
            <a:r>
              <a:rPr lang="uk-UA" sz="3000" dirty="0" smtClean="0"/>
              <a:t> Нецюк Максим </a:t>
            </a:r>
          </a:p>
          <a:p>
            <a:pPr algn="l"/>
            <a:r>
              <a:rPr lang="uk-UA" sz="3000" dirty="0" smtClean="0"/>
              <a:t> Рижак Юрій  </a:t>
            </a:r>
            <a:r>
              <a:rPr lang="uk-UA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uk-UA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2743200" cy="792088"/>
          </a:xfrm>
        </p:spPr>
        <p:txBody>
          <a:bodyPr/>
          <a:lstStyle/>
          <a:p>
            <a:r>
              <a:rPr lang="uk-UA" sz="4000" dirty="0" smtClean="0"/>
              <a:t>Жанр твору</a:t>
            </a:r>
            <a:endParaRPr lang="uk-UA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980728"/>
            <a:ext cx="4824536" cy="5112568"/>
          </a:xfrm>
        </p:spPr>
        <p:txBody>
          <a:bodyPr>
            <a:normAutofit/>
          </a:bodyPr>
          <a:lstStyle/>
          <a:p>
            <a:r>
              <a:rPr lang="uk-UA" sz="3900" dirty="0" smtClean="0">
                <a:solidFill>
                  <a:srgbClr val="C00000"/>
                </a:solidFill>
              </a:rPr>
              <a:t>Літературна </a:t>
            </a:r>
            <a:r>
              <a:rPr lang="ru-RU" sz="3900" dirty="0" smtClean="0">
                <a:solidFill>
                  <a:srgbClr val="C00000"/>
                </a:solidFill>
              </a:rPr>
              <a:t>чарівна казка </a:t>
            </a:r>
            <a:r>
              <a:rPr lang="ru-RU" sz="3900" dirty="0" smtClean="0">
                <a:solidFill>
                  <a:srgbClr val="C00000"/>
                </a:solidFill>
              </a:rPr>
              <a:t>–</a:t>
            </a:r>
            <a:r>
              <a:rPr lang="uk-UA" sz="3900" dirty="0" smtClean="0">
                <a:solidFill>
                  <a:srgbClr val="C00000"/>
                </a:solidFill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це к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азка, де її герої мають надзвичайну силу, і з допомогою чарів відбуваються дивовижні події і перетворення.</a:t>
            </a: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3116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908720"/>
            <a:ext cx="3851920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538384"/>
          </a:xfrm>
        </p:spPr>
        <p:txBody>
          <a:bodyPr/>
          <a:lstStyle/>
          <a:p>
            <a:r>
              <a:rPr lang="uk-UA" sz="4400" dirty="0" smtClean="0">
                <a:solidFill>
                  <a:srgbClr val="C00000"/>
                </a:solidFill>
              </a:rPr>
              <a:t>Анотація</a:t>
            </a:r>
            <a:endParaRPr lang="uk-UA" sz="44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95536" y="1124744"/>
            <a:ext cx="3240360" cy="5400600"/>
          </a:xfrm>
        </p:spPr>
        <p:txBody>
          <a:bodyPr>
            <a:noAutofit/>
          </a:bodyPr>
          <a:lstStyle/>
          <a:p>
            <a:r>
              <a:rPr lang="uk-UA" sz="2000" dirty="0" smtClean="0">
                <a:cs typeface="MoolBoran" pitchFamily="34" charset="0"/>
              </a:rPr>
              <a:t>Це дуже  цікава і чарівна  книга. Це казка про братів близнюків  Вітю  і  Вову, які  захотіли  стати козенятами,  щоб  пустувати досхочу,  і на свою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голову</a:t>
            </a:r>
            <a:r>
              <a:rPr lang="uk-UA" sz="2000" dirty="0" smtClean="0">
                <a:cs typeface="MoolBoran" pitchFamily="34" charset="0"/>
              </a:rPr>
              <a:t>  зустріли злого   чаклуна  Відівіса Пампаса . Він  доправив їх  у  вигляді  козенят  у  свою  чарівну країну  Пуршамію ,   де  тварин  дуже  ненавиділи.  Але  з допомогою  своїх  нових  друзів   їм  вдалося   виплутатися   з  халепи  і  повернутися  додому. </a:t>
            </a:r>
            <a:endParaRPr lang="uk-UA" sz="2000" dirty="0">
              <a:cs typeface="MoolBoran" pitchFamily="34" charset="0"/>
            </a:endParaRPr>
          </a:p>
        </p:txBody>
      </p:sp>
      <p:pic>
        <p:nvPicPr>
          <p:cNvPr id="4" name="Содержимое 3" descr="1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851920" y="3284984"/>
            <a:ext cx="5111750" cy="29542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72808" cy="720080"/>
          </a:xfrm>
        </p:spPr>
        <p:txBody>
          <a:bodyPr/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Головна думка твору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1124744"/>
            <a:ext cx="3096344" cy="504056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Людина починає бути ЛЮДИНОЮ лише тоді, коли знає, що вона найрозумніша, а тому найдужча за всіх живих істот на землі, і не кривдить їх, а жаліє й захищає.</a:t>
            </a:r>
            <a:endParaRPr lang="uk-UA" sz="2800" b="1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doc2fb_image_02000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29057" y="1772816"/>
            <a:ext cx="4532489" cy="48708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4462264" cy="792088"/>
          </a:xfrm>
        </p:spPr>
        <p:txBody>
          <a:bodyPr/>
          <a:lstStyle/>
          <a:p>
            <a:r>
              <a:rPr lang="uk-UA" sz="4400" dirty="0" smtClean="0"/>
              <a:t>Народна мудрість</a:t>
            </a: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1052736"/>
            <a:ext cx="3456384" cy="5184576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будь вівцею ,бо вовк з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їсть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Якщо не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знаєш свого товариша подивись на його друга.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Спершу подумай потім скажи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Якщо слухатись маму – все завжди буде гаразд.</a:t>
            </a:r>
            <a:endParaRPr lang="en-US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uk-UA" sz="2400" dirty="0"/>
          </a:p>
        </p:txBody>
      </p:sp>
      <p:pic>
        <p:nvPicPr>
          <p:cNvPr id="5" name="Содержимое 4" descr="doc2fb_image_020000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916832"/>
            <a:ext cx="4687682" cy="28813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</TotalTime>
  <Words>170</Words>
  <Application>Microsoft Office PowerPoint</Application>
  <PresentationFormat>Экран (4:3)</PresentationFormat>
  <Paragraphs>17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Близнята Козенята </vt:lpstr>
      <vt:lpstr>Жанр твору</vt:lpstr>
      <vt:lpstr>Анотація</vt:lpstr>
      <vt:lpstr>Головна думка твору</vt:lpstr>
      <vt:lpstr>Народна мудрість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Близнята Козенята</dc:title>
  <dc:creator>User</dc:creator>
  <cp:lastModifiedBy>Valya</cp:lastModifiedBy>
  <cp:revision>23</cp:revision>
  <dcterms:created xsi:type="dcterms:W3CDTF">2015-03-04T18:01:34Z</dcterms:created>
  <dcterms:modified xsi:type="dcterms:W3CDTF">2015-03-16T07:09:25Z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253455</vt:lpwstr>
  </property>
  <property fmtid="{D5CDD505-2E9C-101B-9397-08002B2CF9AE}" name="NXPowerLiteVersion" pid="3">
    <vt:lpwstr>D4.1.4</vt:lpwstr>
  </property>
</Properties>
</file>