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8"/>
  </p:notes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1FEC2-D109-4D19-8B17-BA6EB9F5973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F4FD1B-6C79-442A-94FC-B923F6BE23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448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4FD1B-6C79-442A-94FC-B923F6BE232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2F29912-5568-4A99-B3C0-0EB2AD600A76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6A2DA85-B915-4628-B79F-A1D0552448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8" algn="just"/>
            <a:r>
              <a:rPr lang="uk-UA" sz="6000" b="1" i="1" dirty="0" smtClean="0"/>
              <a:t>“Пригоди близнят-козенят”</a:t>
            </a:r>
          </a:p>
          <a:p>
            <a:pPr lvl="8" algn="just"/>
            <a:endParaRPr lang="uk-UA" sz="6000" b="1" i="1" dirty="0" smtClean="0"/>
          </a:p>
          <a:p>
            <a:pPr lvl="8" algn="just">
              <a:buNone/>
            </a:pPr>
            <a:r>
              <a:rPr lang="uk-UA" sz="2400" b="1" dirty="0" smtClean="0"/>
              <a:t>Викона</a:t>
            </a:r>
            <a:r>
              <a:rPr lang="uk-UA" sz="2400" b="1" dirty="0" smtClean="0"/>
              <a:t>ла</a:t>
            </a:r>
            <a:r>
              <a:rPr lang="uk-UA" sz="2400" b="1" dirty="0" smtClean="0"/>
              <a:t>:</a:t>
            </a:r>
          </a:p>
          <a:p>
            <a:pPr lvl="8" algn="just">
              <a:buNone/>
            </a:pPr>
            <a:r>
              <a:rPr lang="uk-UA" sz="2400" b="1" dirty="0" smtClean="0"/>
              <a:t> </a:t>
            </a:r>
            <a:r>
              <a:rPr lang="uk-UA" sz="2400" b="1" dirty="0" smtClean="0"/>
              <a:t>Гулич Т.В</a:t>
            </a:r>
            <a:r>
              <a:rPr lang="uk-UA" sz="2200" b="1" dirty="0" smtClean="0"/>
              <a:t>.</a:t>
            </a:r>
            <a:endParaRPr lang="ru-RU" sz="2200" dirty="0" smtClean="0"/>
          </a:p>
          <a:p>
            <a:pPr lvl="8" algn="just"/>
            <a:endParaRPr lang="uk-UA" sz="6000" b="1" i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i="1" dirty="0" smtClean="0"/>
              <a:t>Всеволод Нестайко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b="1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143116"/>
            <a:ext cx="6786610" cy="387817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514350">
              <a:lnSpc>
                <a:spcPct val="150000"/>
              </a:lnSpc>
              <a:buAutoNum type="arabicPeriod"/>
            </a:pPr>
            <a:r>
              <a:rPr lang="uk-UA" sz="2800" b="1" dirty="0" smtClean="0"/>
              <a:t>Завжди слухайте своїх батьків.</a:t>
            </a:r>
          </a:p>
          <a:p>
            <a:pPr marL="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uk-UA" sz="2800" b="1" dirty="0" smtClean="0"/>
              <a:t>Завжди повідомляйте батьків про своє місцезнаходження.</a:t>
            </a:r>
          </a:p>
          <a:p>
            <a:pPr marL="514350">
              <a:lnSpc>
                <a:spcPct val="150000"/>
              </a:lnSpc>
              <a:buAutoNum type="arabicPeriod"/>
            </a:pPr>
            <a:r>
              <a:rPr lang="uk-UA" sz="2800" b="1" dirty="0" smtClean="0"/>
              <a:t>Не розмовляйте з незнайомцями.</a:t>
            </a:r>
          </a:p>
          <a:p>
            <a:pPr marL="514350">
              <a:lnSpc>
                <a:spcPct val="150000"/>
              </a:lnSpc>
              <a:buAutoNum type="arabicPeriod"/>
            </a:pPr>
            <a:r>
              <a:rPr lang="uk-UA" sz="2800" b="1" dirty="0" smtClean="0"/>
              <a:t>Завжди будьте привітними.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643866" cy="1357321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Правила поведінки та етикету</a:t>
            </a:r>
            <a:endParaRPr lang="ru-RU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00240"/>
            <a:ext cx="4528457" cy="342902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Завжди слухайте своїх батьків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oc2fb_image_0200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500" y="2514600"/>
            <a:ext cx="5715000" cy="25908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285728"/>
            <a:ext cx="8072494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FFFF00"/>
                </a:solidFill>
              </a:rPr>
              <a:t>Завжди повідомляйте батьків про своє місцезнаходження</a:t>
            </a:r>
            <a:r>
              <a:rPr lang="uk-UA" b="1" dirty="0" smtClean="0"/>
              <a:t>. 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doc2fb_image_0200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500" y="2214562"/>
            <a:ext cx="5715000" cy="31908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Не розмовляйте з незнайомцями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doc2fb_image_02000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500" y="2157412"/>
            <a:ext cx="5715000" cy="3305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Завжди будьте привітними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131</TotalTime>
  <Words>47</Words>
  <Application>Microsoft Office PowerPoint</Application>
  <PresentationFormat>Экран (4:3)</PresentationFormat>
  <Paragraphs>15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    Всеволод Нестайко </vt:lpstr>
      <vt:lpstr>Правила поведінки та етикету</vt:lpstr>
      <vt:lpstr>Завжди слухайте своїх батьків</vt:lpstr>
      <vt:lpstr>               Завжди повідомляйте батьків про своє місцезнаходження. </vt:lpstr>
      <vt:lpstr>Не розмовляйте з незнайомцями</vt:lpstr>
      <vt:lpstr>Завжди будьте привітними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Valya</cp:lastModifiedBy>
  <cp:revision>16</cp:revision>
  <dcterms:created xsi:type="dcterms:W3CDTF">2015-03-02T17:14:25Z</dcterms:created>
  <dcterms:modified xsi:type="dcterms:W3CDTF">2015-03-14T07:55:59Z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485642</vt:lpwstr>
  </property>
  <property fmtid="{D5CDD505-2E9C-101B-9397-08002B2CF9AE}" name="NXPowerLiteVersion" pid="3">
    <vt:lpwstr>D4.1.4</vt:lpwstr>
  </property>
</Properties>
</file>