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56" r:id="rId4"/>
    <p:sldId id="273" r:id="rId5"/>
    <p:sldId id="276" r:id="rId6"/>
    <p:sldId id="278" r:id="rId7"/>
    <p:sldId id="272" r:id="rId8"/>
    <p:sldId id="260" r:id="rId9"/>
    <p:sldId id="281" r:id="rId10"/>
    <p:sldId id="280" r:id="rId11"/>
    <p:sldId id="263" r:id="rId12"/>
    <p:sldId id="282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4341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5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73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8377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733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674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581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845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806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452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329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E1857-CCEE-48F8-AFE5-E03125DA5CF9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FDBC6-BAD8-413B-A658-1FB1F6F26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66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F:\&#1086;&#1090;&#1082;&#1088;&#1099;&#1090;&#1099;&#1081;%20&#1091;&#1088;&#1086;&#1082;\klassicheskaya-muzyka-Zima(muzofon.com).mp3" TargetMode="External" Type="http://schemas.openxmlformats.org/officeDocument/2006/relationships/audio"/><Relationship Id="rId4" Target="../media/image20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90;&#1082;&#1088;&#1099;&#1090;&#1099;&#1081;%20&#1091;&#1088;&#1086;&#1082;\P.I.CHajkovskij_-_Fevral._Na_trojke_(iPlayer.fm)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157" y="-64368"/>
            <a:ext cx="9144000" cy="6878069"/>
          </a:xfrm>
        </p:spPr>
      </p:pic>
      <p:sp>
        <p:nvSpPr>
          <p:cNvPr id="7" name="Прямоугольник 6"/>
          <p:cNvSpPr/>
          <p:nvPr/>
        </p:nvSpPr>
        <p:spPr>
          <a:xfrm>
            <a:off x="1475656" y="1916832"/>
            <a:ext cx="65527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358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media2.fdncms.com/tampa/imager/puzzling-throwback-mosi-hosts-a-rubiks-c/u/original/5063901/rubik_s_cu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0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Кубик-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рубик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19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80109"/>
            <a:ext cx="86409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    У    кормушки    »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32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2" name="Picture 8" descr="http://nachalo4ka.ru/wp-content/uploads/2014/11/zimnie-novogodnie-fon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850" y="0"/>
            <a:ext cx="91518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nachalo4ka.ru/wp-content/uploads/2014/11/zimnie-novogodnie-fon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550" y="152400"/>
            <a:ext cx="91518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30818.vk.me/v630818639/1ab65/oXeiB4b8qZ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850" y="1147637"/>
            <a:ext cx="5753100" cy="456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s630818.vk.me/v630818639/1ab51/SgpboX8zwl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32656"/>
            <a:ext cx="4314825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68701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2428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08720"/>
            <a:ext cx="777686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урок.</a:t>
            </a:r>
          </a:p>
          <a:p>
            <a:pPr algn="ctr"/>
            <a:endParaRPr lang="ru-RU" sz="8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klassicheskaya-muzyka-Zima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490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149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playing-field.ru/img/2015/052016/06155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42"/>
            <a:ext cx="9144000" cy="668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5930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6400800" cy="238472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1340769"/>
            <a:ext cx="784887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      До свидания,</a:t>
            </a:r>
          </a:p>
          <a:p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    Зимушка – зима!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4737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nachalo4ka.ru/wp-content/uploads/2014/11/zimnie-novogodnie-fon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95" y="20232"/>
            <a:ext cx="9143999" cy="685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 descr="http://mypresentation.ru/documents/060573aee8789a69ba4716b26e92d9dd/img5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35696" y="260648"/>
            <a:ext cx="590465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696" y="3284984"/>
            <a:ext cx="5940425" cy="290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14876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nachalo4ka.ru/wp-content/uploads/2014/11/zimnie-novogodnie-fon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95" y="20232"/>
            <a:ext cx="9143999" cy="685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lib.exdat.com/tw_files2/urls_10/23/d-22186/img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1787" y="260649"/>
            <a:ext cx="5940425" cy="318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1787" y="3447039"/>
            <a:ext cx="5940425" cy="310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6594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fs00.infourok.ru/images/doc/171/196101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48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260648"/>
            <a:ext cx="6768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« Снежки»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381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602" y="0"/>
            <a:ext cx="9150602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115616" y="94394"/>
            <a:ext cx="65527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Су-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Джок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017724"/>
            <a:ext cx="4464496" cy="1864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Кольцо на пальчик одеваю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по пальчику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качу.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Здоровья пальчику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желаю,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        Ловким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быть его учу..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229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85" y="9663"/>
            <a:ext cx="9144000" cy="6848337"/>
          </a:xfrm>
        </p:spPr>
      </p:pic>
    </p:spTree>
    <p:extLst>
      <p:ext uri="{BB962C8B-B14F-4D97-AF65-F5344CB8AC3E}">
        <p14:creationId xmlns:p14="http://schemas.microsoft.com/office/powerpoint/2010/main" xmlns="" val="40454888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://img12.nnm.me/c/f/6/c/e/ab5a94987684dd1ae4d98f5ab0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555" y="-4370"/>
            <a:ext cx="9156553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.I.CHajkovskij_-_Fevral._Na_trojke_(iPlayer.f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652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2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45</Words>
  <Application>Microsoft Office PowerPoint</Application>
  <PresentationFormat>Экран (4:3)</PresentationFormat>
  <Paragraphs>15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37</cp:revision>
  <dcterms:created xsi:type="dcterms:W3CDTF">2016-02-15T17:30:35Z</dcterms:created>
  <dcterms:modified xsi:type="dcterms:W3CDTF">2016-02-25T08:29:42Z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1699944</vt:lpwstr>
  </property>
  <property fmtid="{D5CDD505-2E9C-101B-9397-08002B2CF9AE}" name="NXPowerLiteVersion" pid="3">
    <vt:lpwstr>D4.1.4</vt:lpwstr>
  </property>
</Properties>
</file>