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emf" Extension="emf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8" r:id="rId2"/>
    <p:sldId id="266" r:id="rId3"/>
    <p:sldId id="276" r:id="rId4"/>
    <p:sldId id="277" r:id="rId5"/>
    <p:sldId id="267" r:id="rId6"/>
    <p:sldId id="260" r:id="rId7"/>
    <p:sldId id="275" r:id="rId8"/>
    <p:sldId id="269" r:id="rId9"/>
    <p:sldId id="270" r:id="rId10"/>
    <p:sldId id="271" r:id="rId11"/>
    <p:sldId id="272" r:id="rId12"/>
    <p:sldId id="273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F55E5-098F-4BDC-82C4-F19B2429B8BF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69CDB-6FA6-4AD3-8DCB-77E3D5C081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52" y="0"/>
            <a:ext cx="714348" cy="5857892"/>
          </a:xfrm>
        </p:spPr>
        <p:txBody>
          <a:bodyPr>
            <a:normAutofit/>
          </a:bodyPr>
          <a:lstStyle/>
          <a:p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0"/>
            <a:ext cx="5311524" cy="6858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uk-UA" sz="3400" dirty="0" smtClean="0"/>
          </a:p>
          <a:p>
            <a:pPr>
              <a:buNone/>
            </a:pPr>
            <a:endParaRPr lang="uk-UA" sz="7000" dirty="0"/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Всесвіт                                        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комети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квазари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Стоунхендж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 планети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 телескоп 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Місяць 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пульсари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Полярна зоря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Сонце </a:t>
            </a:r>
            <a:endParaRPr lang="uk-UA" sz="1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  парад планет </a:t>
            </a:r>
          </a:p>
          <a:p>
            <a:pPr algn="ctr"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ctr">
              <a:buNone/>
            </a:pPr>
            <a:endParaRPr lang="uk-UA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1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28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en-GB" sz="1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8" cy="6369050"/>
          </a:xfrm>
        </p:spPr>
        <p:txBody>
          <a:bodyPr/>
          <a:lstStyle/>
          <a:p>
            <a:pPr eaLnBrk="1" hangingPunct="1"/>
            <a:r>
              <a:rPr lang="en-US" smtClean="0"/>
              <a:t>Alexei Leonov – the first space walk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1965</a:t>
            </a:r>
            <a:endParaRPr lang="ru-RU" smtClean="0"/>
          </a:p>
        </p:txBody>
      </p:sp>
      <p:pic>
        <p:nvPicPr>
          <p:cNvPr id="6147" name="Содержимое 3" descr="leon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0" y="0"/>
            <a:ext cx="485775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786438" y="274638"/>
            <a:ext cx="2900362" cy="5797550"/>
          </a:xfrm>
        </p:spPr>
        <p:txBody>
          <a:bodyPr/>
          <a:lstStyle/>
          <a:p>
            <a:pPr eaLnBrk="1" hangingPunct="1"/>
            <a:r>
              <a:rPr lang="en-US" smtClean="0"/>
              <a:t>Neil Armstrong – the first man on the Moon 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1969</a:t>
            </a:r>
            <a:endParaRPr lang="ru-RU" smtClean="0"/>
          </a:p>
        </p:txBody>
      </p:sp>
      <p:pic>
        <p:nvPicPr>
          <p:cNvPr id="7171" name="Содержимое 3" descr="Neil_Armstrong_in_su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214938" cy="6872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572125" y="274638"/>
            <a:ext cx="3286125" cy="6297612"/>
          </a:xfrm>
        </p:spPr>
        <p:txBody>
          <a:bodyPr/>
          <a:lstStyle/>
          <a:p>
            <a:pPr eaLnBrk="1" hangingPunct="1"/>
            <a:r>
              <a:rPr lang="en-US" dirty="0" smtClean="0"/>
              <a:t>Leonid </a:t>
            </a:r>
            <a:r>
              <a:rPr lang="en-US" dirty="0" err="1" smtClean="0"/>
              <a:t>Kadeniuk</a:t>
            </a:r>
            <a:r>
              <a:rPr lang="en-US" dirty="0" smtClean="0"/>
              <a:t> – the </a:t>
            </a:r>
            <a:r>
              <a:rPr lang="en-GB" dirty="0" smtClean="0"/>
              <a:t>first cosmonaut of independent Ukraine</a:t>
            </a:r>
            <a:br>
              <a:rPr lang="en-GB" dirty="0" smtClean="0"/>
            </a:br>
            <a:r>
              <a:rPr lang="en-GB" dirty="0" smtClean="0"/>
              <a:t>1997</a:t>
            </a:r>
            <a:endParaRPr lang="ru-RU" dirty="0" smtClean="0"/>
          </a:p>
        </p:txBody>
      </p:sp>
      <p:pic>
        <p:nvPicPr>
          <p:cNvPr id="8195" name="Содержимое 3" descr="каденюк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4864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uk-UA" sz="4000" dirty="0" smtClean="0"/>
              <a:t>      1609 р.  1961 р.  1969 р.  1997 р.  </a:t>
            </a:r>
          </a:p>
          <a:p>
            <a:pPr>
              <a:buNone/>
            </a:pPr>
            <a:endParaRPr lang="uk-UA" sz="4000" dirty="0" smtClean="0"/>
          </a:p>
          <a:p>
            <a:pPr>
              <a:buNone/>
            </a:pPr>
            <a:r>
              <a:rPr lang="uk-UA" sz="4000" dirty="0"/>
              <a:t> </a:t>
            </a:r>
            <a:r>
              <a:rPr lang="uk-UA" sz="4000" dirty="0" smtClean="0"/>
              <a:t>     8хв.  8 км/с  150 млн. км  24 </a:t>
            </a:r>
            <a:r>
              <a:rPr lang="uk-UA" sz="4000" dirty="0" err="1" smtClean="0"/>
              <a:t>год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229600" cy="1143000"/>
          </a:xfrm>
        </p:spPr>
        <p:txBody>
          <a:bodyPr/>
          <a:lstStyle/>
          <a:p>
            <a:pPr eaLnBrk="1" hangingPunct="1"/>
            <a:r>
              <a:rPr lang="en-GB" dirty="0" smtClean="0"/>
              <a:t>Divide words into two columns: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14375"/>
            <a:ext cx="8229600" cy="484028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GB" dirty="0" smtClean="0"/>
              <a:t>Space					Nature</a:t>
            </a:r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  <a:p>
            <a:pPr eaLnBrk="1" hangingPunct="1">
              <a:buFont typeface="Arial" pitchFamily="34" charset="0"/>
              <a:buNone/>
            </a:pPr>
            <a:endParaRPr lang="en-US" dirty="0" smtClean="0"/>
          </a:p>
          <a:p>
            <a:pPr eaLnBrk="1" hangingPunct="1">
              <a:buFont typeface="Arial" pitchFamily="34" charset="0"/>
              <a:buNone/>
            </a:pPr>
            <a:endParaRPr lang="en-US" dirty="0" smtClean="0"/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  <a:p>
            <a:pPr eaLnBrk="1" hangingPunct="1">
              <a:buFont typeface="Arial" pitchFamily="34" charset="0"/>
              <a:buNone/>
            </a:pPr>
            <a:endParaRPr lang="ru-RU" dirty="0" smtClean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071934" y="1071546"/>
            <a:ext cx="7929562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latin typeface="Calibri" pitchFamily="34" charset="0"/>
              </a:rPr>
              <a:t>Butterfly</a:t>
            </a:r>
          </a:p>
          <a:p>
            <a:r>
              <a:rPr lang="en-GB" sz="1600" dirty="0">
                <a:latin typeface="Calibri" pitchFamily="34" charset="0"/>
              </a:rPr>
              <a:t>Astronaut</a:t>
            </a:r>
          </a:p>
          <a:p>
            <a:r>
              <a:rPr lang="en-GB" sz="1600" dirty="0">
                <a:latin typeface="Calibri" pitchFamily="34" charset="0"/>
              </a:rPr>
              <a:t>Planet</a:t>
            </a:r>
          </a:p>
          <a:p>
            <a:r>
              <a:rPr lang="en-GB" sz="1600" dirty="0">
                <a:latin typeface="Calibri" pitchFamily="34" charset="0"/>
              </a:rPr>
              <a:t>Sea</a:t>
            </a:r>
          </a:p>
          <a:p>
            <a:r>
              <a:rPr lang="en-GB" sz="1600" dirty="0">
                <a:latin typeface="Calibri" pitchFamily="34" charset="0"/>
              </a:rPr>
              <a:t>Worm</a:t>
            </a:r>
          </a:p>
          <a:p>
            <a:r>
              <a:rPr lang="en-GB" sz="1600" dirty="0">
                <a:latin typeface="Calibri" pitchFamily="34" charset="0"/>
              </a:rPr>
              <a:t>River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Map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Comet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Parachute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Seagull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Sky-dive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Orbit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Swan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Desert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Forest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Commander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Moon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Sun</a:t>
            </a:r>
            <a:endParaRPr lang="ru-RU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Dream</a:t>
            </a:r>
            <a:r>
              <a:rPr lang="ru-RU" sz="1600" dirty="0">
                <a:latin typeface="Calibri" pitchFamily="34" charset="0"/>
              </a:rPr>
              <a:t/>
            </a:r>
            <a:br>
              <a:rPr lang="ru-RU" sz="1600" dirty="0">
                <a:latin typeface="Calibri" pitchFamily="34" charset="0"/>
              </a:rPr>
            </a:br>
            <a:r>
              <a:rPr lang="en-US" sz="1600" dirty="0">
                <a:latin typeface="Calibri" pitchFamily="34" charset="0"/>
              </a:rPr>
              <a:t>C</a:t>
            </a:r>
            <a:r>
              <a:rPr lang="en-GB" sz="1600" dirty="0" err="1">
                <a:latin typeface="Calibri" pitchFamily="34" charset="0"/>
              </a:rPr>
              <a:t>aterpillar</a:t>
            </a:r>
            <a:endParaRPr lang="en-GB" sz="1600" dirty="0">
              <a:latin typeface="Calibri" pitchFamily="34" charset="0"/>
            </a:endParaRPr>
          </a:p>
          <a:p>
            <a:r>
              <a:rPr lang="en-GB" sz="1600" dirty="0">
                <a:latin typeface="Calibri" pitchFamily="34" charset="0"/>
              </a:rPr>
              <a:t>Dragonfly</a:t>
            </a:r>
          </a:p>
          <a:p>
            <a:r>
              <a:rPr lang="en-GB" sz="1600" dirty="0">
                <a:latin typeface="Calibri" pitchFamily="34" charset="0"/>
              </a:rPr>
              <a:t>Cosmonaut</a:t>
            </a:r>
          </a:p>
          <a:p>
            <a:r>
              <a:rPr lang="en-GB" sz="1600" dirty="0">
                <a:latin typeface="Calibri" pitchFamily="34" charset="0"/>
              </a:rPr>
              <a:t>Satellite</a:t>
            </a:r>
            <a:br>
              <a:rPr lang="en-GB" sz="1600" dirty="0">
                <a:latin typeface="Calibri" pitchFamily="34" charset="0"/>
              </a:rPr>
            </a:br>
            <a:endParaRPr lang="en-GB" sz="1600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857364"/>
            <a:ext cx="33575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857375"/>
            <a:ext cx="33575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3" descr="space_12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4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257175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Тема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Моя </a:t>
            </a:r>
            <a:r>
              <a:rPr lang="ru-RU" b="1" i="1" dirty="0" err="1" smtClean="0">
                <a:solidFill>
                  <a:schemeClr val="bg1"/>
                </a:solidFill>
              </a:rPr>
              <a:t>подорож</a:t>
            </a:r>
            <a:r>
              <a:rPr lang="ru-RU" b="1" i="1" dirty="0" smtClean="0">
                <a:solidFill>
                  <a:schemeClr val="bg1"/>
                </a:solidFill>
              </a:rPr>
              <a:t> у </a:t>
            </a:r>
            <a:r>
              <a:rPr lang="ru-RU" b="1" i="1" dirty="0" err="1" smtClean="0">
                <a:solidFill>
                  <a:schemeClr val="bg1"/>
                </a:solidFill>
              </a:rPr>
              <a:t>Всесв</a:t>
            </a:r>
            <a:r>
              <a:rPr lang="uk-UA" b="1" i="1" dirty="0" err="1" smtClean="0">
                <a:solidFill>
                  <a:schemeClr val="bg1"/>
                </a:solidFill>
              </a:rPr>
              <a:t>іт</a:t>
            </a:r>
            <a:r>
              <a:rPr lang="en-GB" dirty="0" smtClean="0"/>
              <a:t/>
            </a:r>
            <a:br>
              <a:rPr lang="en-GB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284984"/>
            <a:ext cx="619541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sz="4800" b="1" i="1" dirty="0" smtClean="0">
              <a:solidFill>
                <a:schemeClr val="bg1"/>
              </a:solidFill>
            </a:endParaRPr>
          </a:p>
          <a:p>
            <a:r>
              <a:rPr lang="en-US" sz="4800" b="1" i="1" dirty="0" smtClean="0">
                <a:solidFill>
                  <a:schemeClr val="bg1"/>
                </a:solidFill>
              </a:rPr>
              <a:t>A JOURNEY INTO SPACE</a:t>
            </a:r>
            <a:endParaRPr lang="ru-RU" sz="4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922814-illustration-of-a-kids-in-spaceship-on-white-background-Stock-Vect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7920880" cy="633670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Divide words into two columns</a:t>
            </a:r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en-GB" smtClean="0"/>
              <a:t>Sun							Earth</a:t>
            </a:r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428875"/>
            <a:ext cx="43418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2428875"/>
            <a:ext cx="350043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 algn="ctr">
              <a:lnSpc>
                <a:spcPct val="160000"/>
              </a:lnSpc>
              <a:buNone/>
            </a:pP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Юпітер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→ Сатурн → Уран → Плутон</a:t>
            </a:r>
          </a:p>
          <a:p>
            <a:pPr algn="ctr">
              <a:lnSpc>
                <a:spcPct val="160000"/>
              </a:lnSpc>
              <a:buNone/>
            </a:pP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Місяць → Фобос → Нептун → </a:t>
            </a:r>
            <a:r>
              <a:rPr lang="uk-UA" sz="4600" dirty="0" err="1" smtClean="0">
                <a:latin typeface="Times New Roman" pitchFamily="18" charset="0"/>
                <a:cs typeface="Times New Roman" pitchFamily="18" charset="0"/>
              </a:rPr>
              <a:t>Ганімед</a:t>
            </a:r>
            <a:endParaRPr lang="uk-UA" sz="4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60000"/>
              </a:lnSpc>
              <a:buNone/>
            </a:pP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Венера → Земля → Марс </a:t>
            </a:r>
            <a:r>
              <a:rPr lang="uk-UA" sz="4600" dirty="0" err="1" smtClean="0">
                <a:latin typeface="Times New Roman" pitchFamily="18" charset="0"/>
                <a:cs typeface="Times New Roman" pitchFamily="18" charset="0"/>
              </a:rPr>
              <a:t>→Сатурн</a:t>
            </a:r>
            <a:endParaRPr lang="uk-UA" sz="4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60000"/>
              </a:lnSpc>
              <a:buNone/>
            </a:pP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Уран → Сонце → Марс → Юпітер</a:t>
            </a:r>
          </a:p>
          <a:p>
            <a:pPr algn="ctr">
              <a:lnSpc>
                <a:spcPct val="160000"/>
              </a:lnSpc>
              <a:buNone/>
            </a:pPr>
            <a:r>
              <a:rPr lang="uk-UA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Содержимое 5" descr="nightastronauts_hi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u="db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first people in space exploration</a:t>
            </a:r>
            <a:endParaRPr lang="ru-RU" b="1" u="db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/>
              <a:t>Yuri</a:t>
            </a:r>
            <a:r>
              <a:rPr lang="ru-RU" dirty="0" smtClean="0"/>
              <a:t> </a:t>
            </a:r>
            <a:r>
              <a:rPr lang="en-US" dirty="0" smtClean="0"/>
              <a:t>Gagarin – the first man in space</a:t>
            </a:r>
            <a:br>
              <a:rPr lang="en-US" dirty="0" smtClean="0"/>
            </a:br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of April, 1961</a:t>
            </a:r>
            <a:endParaRPr lang="ru-RU" dirty="0"/>
          </a:p>
        </p:txBody>
      </p:sp>
      <p:pic>
        <p:nvPicPr>
          <p:cNvPr id="4099" name="Содержимое 3" descr="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1279525"/>
            <a:ext cx="7143750" cy="5578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5429250" y="357188"/>
            <a:ext cx="2857500" cy="5929312"/>
          </a:xfrm>
        </p:spPr>
        <p:txBody>
          <a:bodyPr>
            <a:normAutofit/>
          </a:bodyPr>
          <a:lstStyle/>
          <a:p>
            <a:pPr eaLnBrk="1" hangingPunct="1"/>
            <a:r>
              <a:rPr lang="en-GB" smtClean="0"/>
              <a:t>Valentina Tereshkova – the first woman in space</a:t>
            </a:r>
            <a:br>
              <a:rPr lang="en-GB" smtClean="0"/>
            </a:br>
            <a:r>
              <a:rPr lang="en-GB" smtClean="0"/>
              <a:t/>
            </a:r>
            <a:br>
              <a:rPr lang="en-GB" smtClean="0"/>
            </a:br>
            <a:r>
              <a:rPr lang="en-GB" smtClean="0"/>
              <a:t>1963</a:t>
            </a:r>
            <a:endParaRPr lang="ru-RU" smtClean="0"/>
          </a:p>
        </p:txBody>
      </p:sp>
      <p:pic>
        <p:nvPicPr>
          <p:cNvPr id="5123" name="Рисунок 3" descr="tereshkova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165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Divide words into two columns:</vt:lpstr>
      <vt:lpstr>Тема:  Моя подорож у Всесвіт </vt:lpstr>
      <vt:lpstr>Слайд 4</vt:lpstr>
      <vt:lpstr>Divide words into two columns</vt:lpstr>
      <vt:lpstr>Слайд 6</vt:lpstr>
      <vt:lpstr>The first people in space exploration</vt:lpstr>
      <vt:lpstr>Yuri Gagarin – the first man in space 12th of April, 1961</vt:lpstr>
      <vt:lpstr>Valentina Tereshkova – the first woman in space  1963</vt:lpstr>
      <vt:lpstr>Alexei Leonov – the first space walk  1965</vt:lpstr>
      <vt:lpstr>Neil Armstrong – the first man on the Moon   1969</vt:lpstr>
      <vt:lpstr>Leonid Kadeniuk – the first cosmonaut of independent Ukraine 1997</vt:lpstr>
      <vt:lpstr>Слайд 13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Spirkova</dc:creator>
  <cp:lastModifiedBy>stas</cp:lastModifiedBy>
  <cp:revision>32</cp:revision>
  <dcterms:created xsi:type="dcterms:W3CDTF">2011-02-24T05:20:39Z</dcterms:created>
  <dcterms:modified xsi:type="dcterms:W3CDTF">2016-02-02T19:33:23Z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505587</vt:lpwstr>
  </property>
  <property fmtid="{D5CDD505-2E9C-101B-9397-08002B2CF9AE}" name="NXPowerLiteVersion" pid="3">
    <vt:lpwstr>D4.1.4</vt:lpwstr>
  </property>
</Properties>
</file>