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presentationml.notesSlide+xml" PartName="/ppt/notesSlides/notesSlide2.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theme+xml" PartName="/ppt/theme/theme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notesSlide+xml" PartName="/ppt/notesSlides/notesSlide8.xml"/>
  <Override ContentType="application/vnd.openxmlformats-officedocument.presentationml.notesSlide+xml" PartName="/ppt/notesSlides/notesSlide9.xml"/>
  <Default ContentType="image/gif" Extension="gif"/>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10.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Layout+xml" PartName="/ppt/slideLayouts/slideLayout7.xml"/>
  <Override ContentType="application/vnd.openxmlformats-officedocument.presentationml.notesSlide+xml" PartName="/ppt/notesSlides/notesSlide1.xml"/>
  <Override ContentType="application/vnd.openxmlformats-officedocument.presentationml.notesSlide+xml" PartName="/ppt/notesSlides/notesSlide3.xml"/>
  <Default ContentType="image/png" Extension="pn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9" d="100"/>
          <a:sy n="99" d="100"/>
        </p:scale>
        <p:origin x="-390" y="-90"/>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Верхний колонтитул 1"/>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lstStyle>
            <a:lvl1pPr marL="0" marR="0" lvl="0" indent="0" algn="l" defTabSz="914400" rtl="0" fontAlgn="auto" hangingPunct="1">
              <a:lnSpc>
                <a:spcPct val="100000"/>
              </a:lnSpc>
              <a:spcBef>
                <a:spcPts val="0"/>
              </a:spcBef>
              <a:spcAft>
                <a:spcPts val="0"/>
              </a:spcAft>
              <a:buNone/>
              <a:tabLst/>
              <a:defRPr lang="ru-RU" sz="1200" b="0" i="0" u="none" strike="noStrike" kern="1200" cap="none" spc="0" baseline="0">
                <a:solidFill>
                  <a:srgbClr val="000000"/>
                </a:solidFill>
                <a:uFillTx/>
                <a:latin typeface="Calibri"/>
              </a:defRPr>
            </a:lvl1pPr>
          </a:lstStyle>
          <a:p>
            <a:pPr lvl="0"/>
            <a:endParaRPr lang="ru-RU"/>
          </a:p>
        </p:txBody>
      </p:sp>
      <p:sp>
        <p:nvSpPr>
          <p:cNvPr id="3" name="Дата 2"/>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lstStyle>
            <a:lvl1pPr marL="0" marR="0" lvl="0" indent="0" algn="r" defTabSz="914400" rtl="0" fontAlgn="auto" hangingPunct="1">
              <a:lnSpc>
                <a:spcPct val="100000"/>
              </a:lnSpc>
              <a:spcBef>
                <a:spcPts val="0"/>
              </a:spcBef>
              <a:spcAft>
                <a:spcPts val="0"/>
              </a:spcAft>
              <a:buNone/>
              <a:tabLst/>
              <a:defRPr lang="ru-RU" sz="1200" b="0" i="0" u="none" strike="noStrike" kern="1200" cap="none" spc="0" baseline="0">
                <a:solidFill>
                  <a:srgbClr val="000000"/>
                </a:solidFill>
                <a:uFillTx/>
                <a:latin typeface="Calibri"/>
              </a:defRPr>
            </a:lvl1pPr>
          </a:lstStyle>
          <a:p>
            <a:pPr lvl="0"/>
            <a:fld id="{195D885F-F8B6-4375-9867-6605336DDE12}" type="datetime1">
              <a:rPr lang="ru-RU"/>
              <a:pPr lvl="0"/>
              <a:t>14.05.2016</a:t>
            </a:fld>
            <a:endParaRPr lang="ru-RU"/>
          </a:p>
        </p:txBody>
      </p:sp>
      <p:sp>
        <p:nvSpPr>
          <p:cNvPr id="4" name="Образ слайда 3"/>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Заметки 4"/>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lstStyle>
            <a:lvl1pPr marL="0" marR="0" lvl="0" indent="0" algn="l" defTabSz="914400" rtl="0" fontAlgn="auto" hangingPunct="1">
              <a:lnSpc>
                <a:spcPct val="100000"/>
              </a:lnSpc>
              <a:spcBef>
                <a:spcPts val="0"/>
              </a:spcBef>
              <a:spcAft>
                <a:spcPts val="0"/>
              </a:spcAft>
              <a:buNone/>
              <a:tabLst/>
              <a:defRPr lang="ru-RU" sz="1200" b="0" i="0" u="none" strike="noStrike" kern="1200" cap="none" spc="0" baseline="0">
                <a:solidFill>
                  <a:srgbClr val="000000"/>
                </a:solidFill>
                <a:uFillTx/>
                <a:latin typeface="Calibri"/>
              </a:defRPr>
            </a:lvl1pPr>
          </a:lstStyle>
          <a:p>
            <a:pPr lvl="0"/>
            <a:endParaRPr lang="ru-RU"/>
          </a:p>
        </p:txBody>
      </p:sp>
      <p:sp>
        <p:nvSpPr>
          <p:cNvPr id="7" name="Номер слайда 6"/>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lstStyle>
            <a:lvl1pPr marL="0" marR="0" lvl="0" indent="0" algn="r" defTabSz="914400" rtl="0" fontAlgn="auto" hangingPunct="1">
              <a:lnSpc>
                <a:spcPct val="100000"/>
              </a:lnSpc>
              <a:spcBef>
                <a:spcPts val="0"/>
              </a:spcBef>
              <a:spcAft>
                <a:spcPts val="0"/>
              </a:spcAft>
              <a:buNone/>
              <a:tabLst/>
              <a:defRPr lang="ru-RU" sz="1200" b="0" i="0" u="none" strike="noStrike" kern="1200" cap="none" spc="0" baseline="0">
                <a:solidFill>
                  <a:srgbClr val="000000"/>
                </a:solidFill>
                <a:uFillTx/>
                <a:latin typeface="Calibri"/>
              </a:defRPr>
            </a:lvl1pPr>
          </a:lstStyle>
          <a:p>
            <a:pPr lvl="0"/>
            <a:fld id="{5846B583-384C-4789-89C4-AE8F3335C006}" type="slidenum">
              <a:t>‹#›</a:t>
            </a:fld>
            <a:endParaRPr lang="ru-RU"/>
          </a:p>
        </p:txBody>
      </p:sp>
    </p:spTree>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ru-RU"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ru-RU"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ru-RU"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ru-RU"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ru-RU"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txBox="1">
            <a:spLocks noGrp="1"/>
          </p:cNvSpPr>
          <p:nvPr>
            <p:ph type="body" sz="quarter" idx="1"/>
          </p:nvPr>
        </p:nvSpPr>
        <p:spPr/>
        <p:txBody>
          <a:bodyPr/>
          <a:lstStyle/>
          <a:p>
            <a:endParaRPr lang="ru-RU"/>
          </a:p>
        </p:txBody>
      </p:sp>
      <p:sp>
        <p:nvSpPr>
          <p:cNvPr id="4" name="Номер слайда 3"/>
          <p:cNvSpPr txBox="1"/>
          <p:nvPr/>
        </p:nvSpPr>
        <p:spPr>
          <a:xfrm>
            <a:off x="3884608" y="8685208"/>
            <a:ext cx="2971800" cy="458791"/>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EFECF047-3484-486A-B576-E997C7E0B873}" type="slidenum">
              <a:t>1</a:t>
            </a:fld>
            <a:endParaRPr lang="ru-RU" sz="1200" b="0" i="0" u="none" strike="noStrike" kern="1200" cap="none" spc="0" baseline="0">
              <a:solidFill>
                <a:srgbClr val="000000"/>
              </a:solidFill>
              <a:uFillTx/>
              <a:latin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txBox="1">
            <a:spLocks noGrp="1"/>
          </p:cNvSpPr>
          <p:nvPr>
            <p:ph type="body" sz="quarter" idx="1"/>
          </p:nvPr>
        </p:nvSpPr>
        <p:spPr/>
        <p:txBody>
          <a:bodyPr/>
          <a:lstStyle/>
          <a:p>
            <a:endParaRPr lang="ru-RU"/>
          </a:p>
        </p:txBody>
      </p:sp>
      <p:sp>
        <p:nvSpPr>
          <p:cNvPr id="4" name="Номер слайда 3"/>
          <p:cNvSpPr txBox="1"/>
          <p:nvPr/>
        </p:nvSpPr>
        <p:spPr>
          <a:xfrm>
            <a:off x="3884608" y="8685208"/>
            <a:ext cx="2971800" cy="458791"/>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FD820FCE-3910-42FA-849A-D0FA69A4A389}" type="slidenum">
              <a:t>15</a:t>
            </a:fld>
            <a:endParaRPr lang="ru-RU" sz="1200" b="0" i="0" u="none" strike="noStrike" kern="1200" cap="none" spc="0" baseline="0">
              <a:solidFill>
                <a:srgbClr val="000000"/>
              </a:solidFill>
              <a:uFillTx/>
              <a:latin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txBox="1">
            <a:spLocks noGrp="1"/>
          </p:cNvSpPr>
          <p:nvPr>
            <p:ph type="body" sz="quarter" idx="1"/>
          </p:nvPr>
        </p:nvSpPr>
        <p:spPr/>
        <p:txBody>
          <a:bodyPr/>
          <a:lstStyle/>
          <a:p>
            <a:endParaRPr lang="ru-RU"/>
          </a:p>
        </p:txBody>
      </p:sp>
      <p:sp>
        <p:nvSpPr>
          <p:cNvPr id="4" name="Номер слайда 3"/>
          <p:cNvSpPr txBox="1"/>
          <p:nvPr/>
        </p:nvSpPr>
        <p:spPr>
          <a:xfrm>
            <a:off x="3884608" y="8685208"/>
            <a:ext cx="2971800" cy="458791"/>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03C4EC6C-AC8F-4BA7-948F-57396A086359}" type="slidenum">
              <a:t>3</a:t>
            </a:fld>
            <a:endParaRPr lang="ru-RU" sz="1200" b="0" i="0" u="none" strike="noStrike" kern="1200" cap="none" spc="0" baseline="0">
              <a:solidFill>
                <a:srgbClr val="000000"/>
              </a:solidFill>
              <a:uFillTx/>
              <a:latin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txBox="1">
            <a:spLocks noGrp="1"/>
          </p:cNvSpPr>
          <p:nvPr>
            <p:ph type="body" sz="quarter" idx="1"/>
          </p:nvPr>
        </p:nvSpPr>
        <p:spPr/>
        <p:txBody>
          <a:bodyPr/>
          <a:lstStyle/>
          <a:p>
            <a:endParaRPr lang="ru-RU"/>
          </a:p>
        </p:txBody>
      </p:sp>
      <p:sp>
        <p:nvSpPr>
          <p:cNvPr id="4" name="Номер слайда 3"/>
          <p:cNvSpPr txBox="1"/>
          <p:nvPr/>
        </p:nvSpPr>
        <p:spPr>
          <a:xfrm>
            <a:off x="3884608" y="8685208"/>
            <a:ext cx="2971800" cy="458791"/>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A2588282-D17C-4AB0-9A16-A4ACB04DB3C0}" type="slidenum">
              <a:t>4</a:t>
            </a:fld>
            <a:endParaRPr lang="ru-RU" sz="1200" b="0" i="0" u="none" strike="noStrike" kern="1200" cap="none" spc="0" baseline="0">
              <a:solidFill>
                <a:srgbClr val="000000"/>
              </a:solidFill>
              <a:uFillTx/>
              <a:latin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txBox="1">
            <a:spLocks noGrp="1"/>
          </p:cNvSpPr>
          <p:nvPr>
            <p:ph type="body" sz="quarter" idx="1"/>
          </p:nvPr>
        </p:nvSpPr>
        <p:spPr/>
        <p:txBody>
          <a:bodyPr/>
          <a:lstStyle/>
          <a:p>
            <a:endParaRPr lang="ru-RU"/>
          </a:p>
        </p:txBody>
      </p:sp>
      <p:sp>
        <p:nvSpPr>
          <p:cNvPr id="4" name="Номер слайда 3"/>
          <p:cNvSpPr txBox="1"/>
          <p:nvPr/>
        </p:nvSpPr>
        <p:spPr>
          <a:xfrm>
            <a:off x="3884608" y="8685208"/>
            <a:ext cx="2971800" cy="458791"/>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EA0CC468-FFD3-46C9-9D66-8A2F1EE0D680}" type="slidenum">
              <a:t>5</a:t>
            </a:fld>
            <a:endParaRPr lang="ru-RU" sz="1200" b="0" i="0" u="none" strike="noStrike" kern="1200" cap="none" spc="0" baseline="0">
              <a:solidFill>
                <a:srgbClr val="000000"/>
              </a:solidFill>
              <a:uFillTx/>
              <a:latin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txBox="1">
            <a:spLocks noGrp="1"/>
          </p:cNvSpPr>
          <p:nvPr>
            <p:ph type="body" sz="quarter" idx="1"/>
          </p:nvPr>
        </p:nvSpPr>
        <p:spPr/>
        <p:txBody>
          <a:bodyPr/>
          <a:lstStyle/>
          <a:p>
            <a:endParaRPr lang="ru-RU"/>
          </a:p>
        </p:txBody>
      </p:sp>
      <p:sp>
        <p:nvSpPr>
          <p:cNvPr id="4" name="Номер слайда 3"/>
          <p:cNvSpPr txBox="1"/>
          <p:nvPr/>
        </p:nvSpPr>
        <p:spPr>
          <a:xfrm>
            <a:off x="3884608" y="8685208"/>
            <a:ext cx="2971800" cy="458791"/>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1A657BEE-C5D0-4903-B45A-8A162C8445B0}" type="slidenum">
              <a:t>6</a:t>
            </a:fld>
            <a:endParaRPr lang="ru-RU" sz="1200" b="0" i="0" u="none" strike="noStrike" kern="1200" cap="none" spc="0" baseline="0">
              <a:solidFill>
                <a:srgbClr val="000000"/>
              </a:solidFill>
              <a:uFillTx/>
              <a:latin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txBox="1">
            <a:spLocks noGrp="1"/>
          </p:cNvSpPr>
          <p:nvPr>
            <p:ph type="body" sz="quarter" idx="1"/>
          </p:nvPr>
        </p:nvSpPr>
        <p:spPr/>
        <p:txBody>
          <a:bodyPr/>
          <a:lstStyle/>
          <a:p>
            <a:endParaRPr lang="ru-RU"/>
          </a:p>
        </p:txBody>
      </p:sp>
      <p:sp>
        <p:nvSpPr>
          <p:cNvPr id="4" name="Номер слайда 3"/>
          <p:cNvSpPr txBox="1"/>
          <p:nvPr/>
        </p:nvSpPr>
        <p:spPr>
          <a:xfrm>
            <a:off x="3884608" y="8685208"/>
            <a:ext cx="2971800" cy="458791"/>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52D026CA-D703-4D0B-BBCB-866845C9A8CF}" type="slidenum">
              <a:t>7</a:t>
            </a:fld>
            <a:endParaRPr lang="ru-RU" sz="1200" b="0" i="0" u="none" strike="noStrike" kern="1200" cap="none" spc="0" baseline="0">
              <a:solidFill>
                <a:srgbClr val="000000"/>
              </a:solidFill>
              <a:uFillTx/>
              <a:latin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txBox="1">
            <a:spLocks noGrp="1"/>
          </p:cNvSpPr>
          <p:nvPr>
            <p:ph type="body" sz="quarter" idx="1"/>
          </p:nvPr>
        </p:nvSpPr>
        <p:spPr/>
        <p:txBody>
          <a:bodyPr/>
          <a:lstStyle/>
          <a:p>
            <a:endParaRPr lang="ru-RU"/>
          </a:p>
        </p:txBody>
      </p:sp>
      <p:sp>
        <p:nvSpPr>
          <p:cNvPr id="4" name="Номер слайда 3"/>
          <p:cNvSpPr txBox="1"/>
          <p:nvPr/>
        </p:nvSpPr>
        <p:spPr>
          <a:xfrm>
            <a:off x="3884608" y="8685208"/>
            <a:ext cx="2971800" cy="458791"/>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00AE41B2-D210-4F6C-91A7-187056C635C3}" type="slidenum">
              <a:t>9</a:t>
            </a:fld>
            <a:endParaRPr lang="ru-RU" sz="1200" b="0" i="0" u="none" strike="noStrike" kern="1200" cap="none" spc="0" baseline="0">
              <a:solidFill>
                <a:srgbClr val="000000"/>
              </a:solidFill>
              <a:uFillTx/>
              <a:latin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txBox="1">
            <a:spLocks noGrp="1"/>
          </p:cNvSpPr>
          <p:nvPr>
            <p:ph type="body" sz="quarter" idx="1"/>
          </p:nvPr>
        </p:nvSpPr>
        <p:spPr/>
        <p:txBody>
          <a:bodyPr/>
          <a:lstStyle/>
          <a:p>
            <a:endParaRPr lang="ru-RU"/>
          </a:p>
        </p:txBody>
      </p:sp>
      <p:sp>
        <p:nvSpPr>
          <p:cNvPr id="4" name="Номер слайда 3"/>
          <p:cNvSpPr txBox="1"/>
          <p:nvPr/>
        </p:nvSpPr>
        <p:spPr>
          <a:xfrm>
            <a:off x="3884608" y="8685208"/>
            <a:ext cx="2971800" cy="458791"/>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D56861FE-CFE6-42D4-A4DD-37CB002CC8F2}" type="slidenum">
              <a:t>13</a:t>
            </a:fld>
            <a:endParaRPr lang="ru-RU" sz="1200" b="0" i="0" u="none" strike="noStrike" kern="1200" cap="none" spc="0" baseline="0">
              <a:solidFill>
                <a:srgbClr val="000000"/>
              </a:solidFill>
              <a:uFillTx/>
              <a:latin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txBox="1">
            <a:spLocks noGrp="1"/>
          </p:cNvSpPr>
          <p:nvPr>
            <p:ph type="body" sz="quarter" idx="1"/>
          </p:nvPr>
        </p:nvSpPr>
        <p:spPr/>
        <p:txBody>
          <a:bodyPr/>
          <a:lstStyle/>
          <a:p>
            <a:endParaRPr lang="ru-RU"/>
          </a:p>
        </p:txBody>
      </p:sp>
      <p:sp>
        <p:nvSpPr>
          <p:cNvPr id="4" name="Номер слайда 3"/>
          <p:cNvSpPr txBox="1"/>
          <p:nvPr/>
        </p:nvSpPr>
        <p:spPr>
          <a:xfrm>
            <a:off x="3884608" y="8685208"/>
            <a:ext cx="2971800" cy="458791"/>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BAC74D1D-7CEA-41A0-8705-3D46665C8FAF}" type="slidenum">
              <a:t>14</a:t>
            </a:fld>
            <a:endParaRPr lang="ru-RU" sz="1200" b="0" i="0" u="none" strike="noStrike" kern="1200" cap="none" spc="0" baseline="0">
              <a:solidFill>
                <a:srgbClr val="000000"/>
              </a:solidFill>
              <a:uFillTx/>
              <a:latin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2" name="Group 1556"/>
          <p:cNvGrpSpPr/>
          <p:nvPr/>
        </p:nvGrpSpPr>
        <p:grpSpPr>
          <a:xfrm>
            <a:off x="0" y="420258"/>
            <a:ext cx="12188952" cy="3795491"/>
            <a:chOff x="0" y="420258"/>
            <a:chExt cx="12188952" cy="3795491"/>
          </a:xfrm>
        </p:grpSpPr>
        <p:cxnSp>
          <p:nvCxnSpPr>
            <p:cNvPr id="3" name="Straight Connector 1557"/>
            <p:cNvCxnSpPr/>
            <p:nvPr/>
          </p:nvCxnSpPr>
          <p:spPr>
            <a:xfrm>
              <a:off x="0" y="4215749"/>
              <a:ext cx="12188952" cy="0"/>
            </a:xfrm>
            <a:prstGeom prst="straightConnector1">
              <a:avLst/>
            </a:prstGeom>
            <a:noFill/>
            <a:ln w="13972">
              <a:solidFill>
                <a:srgbClr val="CBAF22"/>
              </a:solidFill>
              <a:prstDash val="solid"/>
            </a:ln>
          </p:spPr>
        </p:cxnSp>
        <p:cxnSp>
          <p:nvCxnSpPr>
            <p:cNvPr id="4" name="Straight Connector 1558"/>
            <p:cNvCxnSpPr/>
            <p:nvPr/>
          </p:nvCxnSpPr>
          <p:spPr>
            <a:xfrm>
              <a:off x="0" y="3794028"/>
              <a:ext cx="12188952" cy="0"/>
            </a:xfrm>
            <a:prstGeom prst="straightConnector1">
              <a:avLst/>
            </a:prstGeom>
            <a:noFill/>
            <a:ln w="13972">
              <a:solidFill>
                <a:srgbClr val="CBAF22"/>
              </a:solidFill>
              <a:prstDash val="solid"/>
            </a:ln>
          </p:spPr>
        </p:cxnSp>
        <p:cxnSp>
          <p:nvCxnSpPr>
            <p:cNvPr id="5" name="Straight Connector 1559"/>
            <p:cNvCxnSpPr/>
            <p:nvPr/>
          </p:nvCxnSpPr>
          <p:spPr>
            <a:xfrm>
              <a:off x="0" y="3372307"/>
              <a:ext cx="12188952" cy="0"/>
            </a:xfrm>
            <a:prstGeom prst="straightConnector1">
              <a:avLst/>
            </a:prstGeom>
            <a:noFill/>
            <a:ln w="13972">
              <a:solidFill>
                <a:srgbClr val="CBAF22"/>
              </a:solidFill>
              <a:prstDash val="solid"/>
            </a:ln>
          </p:spPr>
        </p:cxnSp>
        <p:cxnSp>
          <p:nvCxnSpPr>
            <p:cNvPr id="6" name="Straight Connector 1560"/>
            <p:cNvCxnSpPr/>
            <p:nvPr/>
          </p:nvCxnSpPr>
          <p:spPr>
            <a:xfrm>
              <a:off x="0" y="2950585"/>
              <a:ext cx="12188952" cy="0"/>
            </a:xfrm>
            <a:prstGeom prst="straightConnector1">
              <a:avLst/>
            </a:prstGeom>
            <a:noFill/>
            <a:ln w="13972">
              <a:solidFill>
                <a:srgbClr val="CBAF22"/>
              </a:solidFill>
              <a:prstDash val="solid"/>
            </a:ln>
          </p:spPr>
        </p:cxnSp>
        <p:cxnSp>
          <p:nvCxnSpPr>
            <p:cNvPr id="7" name="Straight Connector 1561"/>
            <p:cNvCxnSpPr/>
            <p:nvPr/>
          </p:nvCxnSpPr>
          <p:spPr>
            <a:xfrm>
              <a:off x="0" y="2528864"/>
              <a:ext cx="12188952" cy="0"/>
            </a:xfrm>
            <a:prstGeom prst="straightConnector1">
              <a:avLst/>
            </a:prstGeom>
            <a:noFill/>
            <a:ln w="13972">
              <a:solidFill>
                <a:srgbClr val="CBAF22"/>
              </a:solidFill>
              <a:prstDash val="solid"/>
            </a:ln>
          </p:spPr>
        </p:cxnSp>
        <p:cxnSp>
          <p:nvCxnSpPr>
            <p:cNvPr id="8" name="Straight Connector 1562"/>
            <p:cNvCxnSpPr/>
            <p:nvPr/>
          </p:nvCxnSpPr>
          <p:spPr>
            <a:xfrm>
              <a:off x="0" y="2107143"/>
              <a:ext cx="12188952" cy="0"/>
            </a:xfrm>
            <a:prstGeom prst="straightConnector1">
              <a:avLst/>
            </a:prstGeom>
            <a:noFill/>
            <a:ln w="13972">
              <a:solidFill>
                <a:srgbClr val="CBAF22"/>
              </a:solidFill>
              <a:prstDash val="solid"/>
            </a:ln>
          </p:spPr>
        </p:cxnSp>
        <p:cxnSp>
          <p:nvCxnSpPr>
            <p:cNvPr id="9" name="Straight Connector 1563"/>
            <p:cNvCxnSpPr/>
            <p:nvPr/>
          </p:nvCxnSpPr>
          <p:spPr>
            <a:xfrm>
              <a:off x="0" y="1685422"/>
              <a:ext cx="12188952" cy="0"/>
            </a:xfrm>
            <a:prstGeom prst="straightConnector1">
              <a:avLst/>
            </a:prstGeom>
            <a:noFill/>
            <a:ln w="13972">
              <a:solidFill>
                <a:srgbClr val="CBAF22"/>
              </a:solidFill>
              <a:prstDash val="solid"/>
            </a:ln>
          </p:spPr>
        </p:cxnSp>
        <p:cxnSp>
          <p:nvCxnSpPr>
            <p:cNvPr id="10" name="Straight Connector 1564"/>
            <p:cNvCxnSpPr/>
            <p:nvPr/>
          </p:nvCxnSpPr>
          <p:spPr>
            <a:xfrm>
              <a:off x="0" y="1263700"/>
              <a:ext cx="12188952" cy="0"/>
            </a:xfrm>
            <a:prstGeom prst="straightConnector1">
              <a:avLst/>
            </a:prstGeom>
            <a:noFill/>
            <a:ln w="13972">
              <a:solidFill>
                <a:srgbClr val="CBAF22"/>
              </a:solidFill>
              <a:prstDash val="solid"/>
            </a:ln>
          </p:spPr>
        </p:cxnSp>
        <p:cxnSp>
          <p:nvCxnSpPr>
            <p:cNvPr id="11" name="Straight Connector 1565"/>
            <p:cNvCxnSpPr/>
            <p:nvPr/>
          </p:nvCxnSpPr>
          <p:spPr>
            <a:xfrm>
              <a:off x="0" y="841979"/>
              <a:ext cx="12188952" cy="0"/>
            </a:xfrm>
            <a:prstGeom prst="straightConnector1">
              <a:avLst/>
            </a:prstGeom>
            <a:noFill/>
            <a:ln w="13972">
              <a:solidFill>
                <a:srgbClr val="CBAF22"/>
              </a:solidFill>
              <a:prstDash val="solid"/>
            </a:ln>
          </p:spPr>
        </p:cxnSp>
        <p:cxnSp>
          <p:nvCxnSpPr>
            <p:cNvPr id="12" name="Straight Connector 1566"/>
            <p:cNvCxnSpPr/>
            <p:nvPr/>
          </p:nvCxnSpPr>
          <p:spPr>
            <a:xfrm>
              <a:off x="0" y="420258"/>
              <a:ext cx="12188952" cy="0"/>
            </a:xfrm>
            <a:prstGeom prst="straightConnector1">
              <a:avLst/>
            </a:prstGeom>
            <a:noFill/>
            <a:ln w="13972">
              <a:solidFill>
                <a:srgbClr val="CBAF22"/>
              </a:solidFill>
              <a:prstDash val="solid"/>
            </a:ln>
          </p:spPr>
        </p:cxnSp>
      </p:grpSp>
      <p:sp>
        <p:nvSpPr>
          <p:cNvPr id="13" name="Rectangle 379"/>
          <p:cNvSpPr/>
          <p:nvPr/>
        </p:nvSpPr>
        <p:spPr>
          <a:xfrm rot="18899994" flipV="1">
            <a:off x="9445820" y="-965452"/>
            <a:ext cx="13716" cy="6493218"/>
          </a:xfrm>
          <a:custGeom>
            <a:avLst/>
            <a:gdLst>
              <a:gd name="f0" fmla="val w"/>
              <a:gd name="f1" fmla="val h"/>
              <a:gd name="f2" fmla="val 0"/>
              <a:gd name="f3" fmla="val 13717"/>
              <a:gd name="f4" fmla="val 6493220"/>
              <a:gd name="f5" fmla="val 1"/>
              <a:gd name="f6" fmla="val 6479504"/>
              <a:gd name="f7" fmla="val 13716"/>
              <a:gd name="f8" fmla="*/ f0 1 13717"/>
              <a:gd name="f9" fmla="*/ f1 1 6493220"/>
              <a:gd name="f10" fmla="+- f4 0 f2"/>
              <a:gd name="f11" fmla="+- f3 0 f2"/>
              <a:gd name="f12" fmla="*/ f11 1 13717"/>
              <a:gd name="f13" fmla="*/ f10 1 6493220"/>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7" h="6493220">
                <a:moveTo>
                  <a:pt x="f5" y="f4"/>
                </a:moveTo>
                <a:lnTo>
                  <a:pt x="f3" y="f6"/>
                </a:lnTo>
                <a:lnTo>
                  <a:pt x="f7" y="f2"/>
                </a:lnTo>
                <a:lnTo>
                  <a:pt x="f2" y="f7"/>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 name="Rectangle 56"/>
          <p:cNvSpPr/>
          <p:nvPr/>
        </p:nvSpPr>
        <p:spPr>
          <a:xfrm>
            <a:off x="0" y="0"/>
            <a:ext cx="11816544" cy="4572000"/>
          </a:xfrm>
          <a:custGeom>
            <a:avLst/>
            <a:gdLst>
              <a:gd name="f0" fmla="val w"/>
              <a:gd name="f1" fmla="val h"/>
              <a:gd name="f2" fmla="val 0"/>
              <a:gd name="f3" fmla="val 11816540"/>
              <a:gd name="f4" fmla="val 4572004"/>
              <a:gd name="f5" fmla="val 11802824"/>
              <a:gd name="f6" fmla="val 4"/>
              <a:gd name="f7" fmla="val 5901406"/>
              <a:gd name="f8" fmla="val 5915122"/>
              <a:gd name="f9" fmla="val 10959754"/>
              <a:gd name="f10" fmla="val 3"/>
              <a:gd name="f11" fmla="val 10973470"/>
              <a:gd name="f12" fmla="val 4572003"/>
              <a:gd name="f13" fmla="val 5058348"/>
              <a:gd name="f14" fmla="val 5072064"/>
              <a:gd name="f15" fmla="val 11381283"/>
              <a:gd name="f16" fmla="val 2"/>
              <a:gd name="f17" fmla="val 11394999"/>
              <a:gd name="f18" fmla="val 4572002"/>
              <a:gd name="f19" fmla="val 10538225"/>
              <a:gd name="f20" fmla="val 10551941"/>
              <a:gd name="f21" fmla="val 10116696"/>
              <a:gd name="f22" fmla="val 10130412"/>
              <a:gd name="f23" fmla="val 6322935"/>
              <a:gd name="f24" fmla="val 6336651"/>
              <a:gd name="f25" fmla="val 5479877"/>
              <a:gd name="f26" fmla="val 5493593"/>
              <a:gd name="f27" fmla="val 4636819"/>
              <a:gd name="f28" fmla="val 4650535"/>
              <a:gd name="f29" fmla="val 4215290"/>
              <a:gd name="f30" fmla="val 4229006"/>
              <a:gd name="f31" fmla="val 421529"/>
              <a:gd name="f32" fmla="val 435245"/>
              <a:gd name="f33" fmla="val 13716"/>
              <a:gd name="f34" fmla="val 9273638"/>
              <a:gd name="f35" fmla="val 1"/>
              <a:gd name="f36" fmla="val 9287354"/>
              <a:gd name="f37" fmla="val 4572001"/>
              <a:gd name="f38" fmla="val 3372232"/>
              <a:gd name="f39" fmla="val 3385948"/>
              <a:gd name="f40" fmla="val 9695167"/>
              <a:gd name="f41" fmla="val 9708883"/>
              <a:gd name="f42" fmla="val 4572000"/>
              <a:gd name="f43" fmla="val 8852109"/>
              <a:gd name="f44" fmla="val 8865825"/>
              <a:gd name="f45" fmla="val 8430580"/>
              <a:gd name="f46" fmla="val 8444296"/>
              <a:gd name="f47" fmla="val 8009051"/>
              <a:gd name="f48" fmla="val 8022767"/>
              <a:gd name="f49" fmla="val 7587522"/>
              <a:gd name="f50" fmla="val 7601238"/>
              <a:gd name="f51" fmla="val 7165993"/>
              <a:gd name="f52" fmla="val 7179709"/>
              <a:gd name="f53" fmla="val 6744464"/>
              <a:gd name="f54" fmla="val 6758180"/>
              <a:gd name="f55" fmla="val 3793761"/>
              <a:gd name="f56" fmla="val 3807477"/>
              <a:gd name="f57" fmla="val 2950703"/>
              <a:gd name="f58" fmla="val 2964419"/>
              <a:gd name="f59" fmla="val 2529174"/>
              <a:gd name="f60" fmla="val 2542890"/>
              <a:gd name="f61" fmla="val 2107645"/>
              <a:gd name="f62" fmla="val 2121361"/>
              <a:gd name="f63" fmla="val 1686116"/>
              <a:gd name="f64" fmla="val 1699832"/>
              <a:gd name="f65" fmla="val 1264587"/>
              <a:gd name="f66" fmla="val 1278303"/>
              <a:gd name="f67" fmla="val 843058"/>
              <a:gd name="f68" fmla="val 856774"/>
              <a:gd name="f69" fmla="*/ f0 1 11816540"/>
              <a:gd name="f70" fmla="*/ f1 1 4572004"/>
              <a:gd name="f71" fmla="+- f4 0 f2"/>
              <a:gd name="f72" fmla="+- f3 0 f2"/>
              <a:gd name="f73" fmla="*/ f72 1 11816540"/>
              <a:gd name="f74" fmla="*/ f71 1 4572004"/>
              <a:gd name="f75" fmla="*/ f2 1 f73"/>
              <a:gd name="f76" fmla="*/ f3 1 f73"/>
              <a:gd name="f77" fmla="*/ f2 1 f74"/>
              <a:gd name="f78" fmla="*/ f4 1 f74"/>
              <a:gd name="f79" fmla="*/ f75 f69 1"/>
              <a:gd name="f80" fmla="*/ f76 f69 1"/>
              <a:gd name="f81" fmla="*/ f78 f70 1"/>
              <a:gd name="f82" fmla="*/ f77 f70 1"/>
            </a:gdLst>
            <a:ahLst/>
            <a:cxnLst>
              <a:cxn ang="3cd4">
                <a:pos x="hc" y="t"/>
              </a:cxn>
              <a:cxn ang="0">
                <a:pos x="r" y="vc"/>
              </a:cxn>
              <a:cxn ang="cd4">
                <a:pos x="hc" y="b"/>
              </a:cxn>
              <a:cxn ang="cd2">
                <a:pos x="l" y="vc"/>
              </a:cxn>
            </a:cxnLst>
            <a:rect l="f79" t="f82" r="f80" b="f81"/>
            <a:pathLst>
              <a:path w="11816540" h="4572004">
                <a:moveTo>
                  <a:pt x="f5" y="f6"/>
                </a:moveTo>
                <a:lnTo>
                  <a:pt x="f3" y="f6"/>
                </a:lnTo>
                <a:lnTo>
                  <a:pt x="f3" y="f4"/>
                </a:lnTo>
                <a:lnTo>
                  <a:pt x="f5" y="f4"/>
                </a:lnTo>
                <a:close/>
                <a:moveTo>
                  <a:pt x="f7" y="f6"/>
                </a:moveTo>
                <a:lnTo>
                  <a:pt x="f8" y="f6"/>
                </a:lnTo>
                <a:lnTo>
                  <a:pt x="f8" y="f4"/>
                </a:lnTo>
                <a:lnTo>
                  <a:pt x="f7" y="f4"/>
                </a:lnTo>
                <a:close/>
                <a:moveTo>
                  <a:pt x="f9" y="f10"/>
                </a:moveTo>
                <a:lnTo>
                  <a:pt x="f11" y="f10"/>
                </a:lnTo>
                <a:lnTo>
                  <a:pt x="f11" y="f12"/>
                </a:lnTo>
                <a:lnTo>
                  <a:pt x="f9" y="f12"/>
                </a:lnTo>
                <a:close/>
                <a:moveTo>
                  <a:pt x="f13" y="f10"/>
                </a:moveTo>
                <a:lnTo>
                  <a:pt x="f14" y="f10"/>
                </a:lnTo>
                <a:lnTo>
                  <a:pt x="f14" y="f12"/>
                </a:lnTo>
                <a:lnTo>
                  <a:pt x="f13" y="f12"/>
                </a:lnTo>
                <a:close/>
                <a:moveTo>
                  <a:pt x="f15" y="f16"/>
                </a:moveTo>
                <a:lnTo>
                  <a:pt x="f17" y="f16"/>
                </a:lnTo>
                <a:lnTo>
                  <a:pt x="f17" y="f18"/>
                </a:lnTo>
                <a:lnTo>
                  <a:pt x="f15" y="f18"/>
                </a:lnTo>
                <a:close/>
                <a:moveTo>
                  <a:pt x="f19" y="f16"/>
                </a:moveTo>
                <a:lnTo>
                  <a:pt x="f20" y="f16"/>
                </a:lnTo>
                <a:lnTo>
                  <a:pt x="f20" y="f18"/>
                </a:lnTo>
                <a:lnTo>
                  <a:pt x="f19" y="f18"/>
                </a:lnTo>
                <a:close/>
                <a:moveTo>
                  <a:pt x="f21" y="f16"/>
                </a:moveTo>
                <a:lnTo>
                  <a:pt x="f22" y="f16"/>
                </a:lnTo>
                <a:lnTo>
                  <a:pt x="f22" y="f18"/>
                </a:lnTo>
                <a:lnTo>
                  <a:pt x="f21" y="f18"/>
                </a:lnTo>
                <a:close/>
                <a:moveTo>
                  <a:pt x="f23" y="f16"/>
                </a:moveTo>
                <a:lnTo>
                  <a:pt x="f24" y="f16"/>
                </a:lnTo>
                <a:lnTo>
                  <a:pt x="f24" y="f18"/>
                </a:lnTo>
                <a:lnTo>
                  <a:pt x="f23" y="f18"/>
                </a:lnTo>
                <a:close/>
                <a:moveTo>
                  <a:pt x="f25" y="f16"/>
                </a:moveTo>
                <a:lnTo>
                  <a:pt x="f26" y="f16"/>
                </a:lnTo>
                <a:lnTo>
                  <a:pt x="f26" y="f18"/>
                </a:lnTo>
                <a:lnTo>
                  <a:pt x="f25" y="f18"/>
                </a:lnTo>
                <a:close/>
                <a:moveTo>
                  <a:pt x="f27" y="f16"/>
                </a:moveTo>
                <a:lnTo>
                  <a:pt x="f28" y="f16"/>
                </a:lnTo>
                <a:lnTo>
                  <a:pt x="f28" y="f18"/>
                </a:lnTo>
                <a:lnTo>
                  <a:pt x="f27" y="f18"/>
                </a:lnTo>
                <a:close/>
                <a:moveTo>
                  <a:pt x="f29" y="f16"/>
                </a:moveTo>
                <a:lnTo>
                  <a:pt x="f30" y="f16"/>
                </a:lnTo>
                <a:lnTo>
                  <a:pt x="f30" y="f18"/>
                </a:lnTo>
                <a:lnTo>
                  <a:pt x="f29" y="f18"/>
                </a:lnTo>
                <a:close/>
                <a:moveTo>
                  <a:pt x="f31" y="f16"/>
                </a:moveTo>
                <a:lnTo>
                  <a:pt x="f32" y="f16"/>
                </a:lnTo>
                <a:lnTo>
                  <a:pt x="f32" y="f18"/>
                </a:lnTo>
                <a:lnTo>
                  <a:pt x="f31" y="f18"/>
                </a:lnTo>
                <a:close/>
                <a:moveTo>
                  <a:pt x="f2" y="f16"/>
                </a:moveTo>
                <a:lnTo>
                  <a:pt x="f33" y="f16"/>
                </a:lnTo>
                <a:lnTo>
                  <a:pt x="f33" y="f18"/>
                </a:lnTo>
                <a:lnTo>
                  <a:pt x="f2" y="f18"/>
                </a:lnTo>
                <a:close/>
                <a:moveTo>
                  <a:pt x="f34" y="f35"/>
                </a:moveTo>
                <a:lnTo>
                  <a:pt x="f36" y="f35"/>
                </a:lnTo>
                <a:lnTo>
                  <a:pt x="f36" y="f37"/>
                </a:lnTo>
                <a:lnTo>
                  <a:pt x="f34" y="f37"/>
                </a:lnTo>
                <a:close/>
                <a:moveTo>
                  <a:pt x="f38" y="f35"/>
                </a:moveTo>
                <a:lnTo>
                  <a:pt x="f39" y="f35"/>
                </a:lnTo>
                <a:lnTo>
                  <a:pt x="f39" y="f37"/>
                </a:lnTo>
                <a:lnTo>
                  <a:pt x="f38" y="f37"/>
                </a:lnTo>
                <a:close/>
                <a:moveTo>
                  <a:pt x="f40" y="f2"/>
                </a:moveTo>
                <a:lnTo>
                  <a:pt x="f41" y="f2"/>
                </a:lnTo>
                <a:lnTo>
                  <a:pt x="f41" y="f42"/>
                </a:lnTo>
                <a:lnTo>
                  <a:pt x="f40" y="f42"/>
                </a:lnTo>
                <a:close/>
                <a:moveTo>
                  <a:pt x="f43" y="f2"/>
                </a:moveTo>
                <a:lnTo>
                  <a:pt x="f44" y="f2"/>
                </a:lnTo>
                <a:lnTo>
                  <a:pt x="f44" y="f42"/>
                </a:lnTo>
                <a:lnTo>
                  <a:pt x="f43" y="f42"/>
                </a:lnTo>
                <a:close/>
                <a:moveTo>
                  <a:pt x="f45" y="f2"/>
                </a:moveTo>
                <a:lnTo>
                  <a:pt x="f46" y="f2"/>
                </a:lnTo>
                <a:lnTo>
                  <a:pt x="f46" y="f42"/>
                </a:lnTo>
                <a:lnTo>
                  <a:pt x="f45" y="f42"/>
                </a:lnTo>
                <a:close/>
                <a:moveTo>
                  <a:pt x="f47" y="f2"/>
                </a:moveTo>
                <a:lnTo>
                  <a:pt x="f48" y="f2"/>
                </a:lnTo>
                <a:lnTo>
                  <a:pt x="f48" y="f42"/>
                </a:lnTo>
                <a:lnTo>
                  <a:pt x="f47" y="f42"/>
                </a:lnTo>
                <a:close/>
                <a:moveTo>
                  <a:pt x="f49" y="f2"/>
                </a:moveTo>
                <a:lnTo>
                  <a:pt x="f50" y="f2"/>
                </a:lnTo>
                <a:lnTo>
                  <a:pt x="f50" y="f42"/>
                </a:lnTo>
                <a:lnTo>
                  <a:pt x="f49" y="f42"/>
                </a:lnTo>
                <a:close/>
                <a:moveTo>
                  <a:pt x="f51" y="f2"/>
                </a:moveTo>
                <a:lnTo>
                  <a:pt x="f52" y="f2"/>
                </a:lnTo>
                <a:lnTo>
                  <a:pt x="f52" y="f42"/>
                </a:lnTo>
                <a:lnTo>
                  <a:pt x="f51" y="f42"/>
                </a:lnTo>
                <a:close/>
                <a:moveTo>
                  <a:pt x="f53" y="f2"/>
                </a:moveTo>
                <a:lnTo>
                  <a:pt x="f54" y="f2"/>
                </a:lnTo>
                <a:lnTo>
                  <a:pt x="f54" y="f42"/>
                </a:lnTo>
                <a:lnTo>
                  <a:pt x="f53" y="f42"/>
                </a:lnTo>
                <a:close/>
                <a:moveTo>
                  <a:pt x="f55" y="f2"/>
                </a:moveTo>
                <a:lnTo>
                  <a:pt x="f56" y="f2"/>
                </a:lnTo>
                <a:lnTo>
                  <a:pt x="f56" y="f42"/>
                </a:lnTo>
                <a:lnTo>
                  <a:pt x="f55" y="f42"/>
                </a:lnTo>
                <a:close/>
                <a:moveTo>
                  <a:pt x="f57" y="f2"/>
                </a:moveTo>
                <a:lnTo>
                  <a:pt x="f58" y="f2"/>
                </a:lnTo>
                <a:lnTo>
                  <a:pt x="f58" y="f42"/>
                </a:lnTo>
                <a:lnTo>
                  <a:pt x="f57" y="f42"/>
                </a:lnTo>
                <a:close/>
                <a:moveTo>
                  <a:pt x="f59" y="f2"/>
                </a:moveTo>
                <a:lnTo>
                  <a:pt x="f60" y="f2"/>
                </a:lnTo>
                <a:lnTo>
                  <a:pt x="f60" y="f42"/>
                </a:lnTo>
                <a:lnTo>
                  <a:pt x="f59" y="f42"/>
                </a:lnTo>
                <a:close/>
                <a:moveTo>
                  <a:pt x="f61" y="f2"/>
                </a:moveTo>
                <a:lnTo>
                  <a:pt x="f62" y="f2"/>
                </a:lnTo>
                <a:lnTo>
                  <a:pt x="f62" y="f42"/>
                </a:lnTo>
                <a:lnTo>
                  <a:pt x="f61" y="f42"/>
                </a:lnTo>
                <a:close/>
                <a:moveTo>
                  <a:pt x="f63" y="f2"/>
                </a:moveTo>
                <a:lnTo>
                  <a:pt x="f64" y="f2"/>
                </a:lnTo>
                <a:lnTo>
                  <a:pt x="f64" y="f42"/>
                </a:lnTo>
                <a:lnTo>
                  <a:pt x="f63" y="f42"/>
                </a:lnTo>
                <a:close/>
                <a:moveTo>
                  <a:pt x="f65" y="f2"/>
                </a:moveTo>
                <a:lnTo>
                  <a:pt x="f66" y="f2"/>
                </a:lnTo>
                <a:lnTo>
                  <a:pt x="f66" y="f42"/>
                </a:lnTo>
                <a:lnTo>
                  <a:pt x="f65" y="f42"/>
                </a:lnTo>
                <a:close/>
                <a:moveTo>
                  <a:pt x="f67" y="f2"/>
                </a:moveTo>
                <a:lnTo>
                  <a:pt x="f68" y="f2"/>
                </a:lnTo>
                <a:lnTo>
                  <a:pt x="f68" y="f42"/>
                </a:lnTo>
                <a:lnTo>
                  <a:pt x="f67" y="f4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 name="Rectangle 87"/>
          <p:cNvSpPr/>
          <p:nvPr/>
        </p:nvSpPr>
        <p:spPr>
          <a:xfrm rot="2700006">
            <a:off x="2311237" y="-967051"/>
            <a:ext cx="13716" cy="6570293"/>
          </a:xfrm>
          <a:custGeom>
            <a:avLst/>
            <a:gdLst>
              <a:gd name="f0" fmla="val w"/>
              <a:gd name="f1" fmla="val h"/>
              <a:gd name="f2" fmla="val 0"/>
              <a:gd name="f3" fmla="val 13716"/>
              <a:gd name="f4" fmla="val 6570294"/>
              <a:gd name="f5" fmla="val 6556578"/>
              <a:gd name="f6" fmla="val 6465786"/>
              <a:gd name="f7" fmla="val 6479502"/>
              <a:gd name="f8" fmla="*/ f0 1 13716"/>
              <a:gd name="f9" fmla="*/ f1 1 6570294"/>
              <a:gd name="f10" fmla="+- f4 0 f2"/>
              <a:gd name="f11" fmla="+- f3 0 f2"/>
              <a:gd name="f12" fmla="*/ f11 1 13716"/>
              <a:gd name="f13" fmla="*/ f10 1 6570294"/>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6" h="6570294">
                <a:moveTo>
                  <a:pt x="f2" y="f5"/>
                </a:moveTo>
                <a:lnTo>
                  <a:pt x="f3" y="f4"/>
                </a:lnTo>
                <a:lnTo>
                  <a:pt x="f3" y="f4"/>
                </a:lnTo>
                <a:lnTo>
                  <a:pt x="f2" y="f5"/>
                </a:lnTo>
                <a:close/>
                <a:moveTo>
                  <a:pt x="f2" y="f3"/>
                </a:moveTo>
                <a:lnTo>
                  <a:pt x="f3" y="f2"/>
                </a:lnTo>
                <a:lnTo>
                  <a:pt x="f3" y="f6"/>
                </a:lnTo>
                <a:lnTo>
                  <a:pt x="f2" y="f7"/>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 name="Rectangle 88"/>
          <p:cNvSpPr/>
          <p:nvPr/>
        </p:nvSpPr>
        <p:spPr>
          <a:xfrm rot="2700006">
            <a:off x="3186524" y="-953748"/>
            <a:ext cx="13716" cy="6479502"/>
          </a:xfrm>
          <a:custGeom>
            <a:avLst/>
            <a:gdLst>
              <a:gd name="f0" fmla="val w"/>
              <a:gd name="f1" fmla="val h"/>
              <a:gd name="f2" fmla="val 0"/>
              <a:gd name="f3" fmla="val 13716"/>
              <a:gd name="f4" fmla="val 6479503"/>
              <a:gd name="f5" fmla="val 6465786"/>
              <a:gd name="f6" fmla="*/ f0 1 13716"/>
              <a:gd name="f7" fmla="*/ f1 1 6479503"/>
              <a:gd name="f8" fmla="+- f4 0 f2"/>
              <a:gd name="f9" fmla="+- f3 0 f2"/>
              <a:gd name="f10" fmla="*/ f9 1 13716"/>
              <a:gd name="f11" fmla="*/ f8 1 6479503"/>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3">
                <a:moveTo>
                  <a:pt x="f2" y="f3"/>
                </a:moveTo>
                <a:lnTo>
                  <a:pt x="f3" y="f2"/>
                </a:lnTo>
                <a:lnTo>
                  <a:pt x="f3" y="f5"/>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 name="Rectangle 89"/>
          <p:cNvSpPr/>
          <p:nvPr/>
        </p:nvSpPr>
        <p:spPr>
          <a:xfrm rot="2700006">
            <a:off x="4029711" y="-953748"/>
            <a:ext cx="13716" cy="6479502"/>
          </a:xfrm>
          <a:custGeom>
            <a:avLst/>
            <a:gdLst>
              <a:gd name="f0" fmla="val w"/>
              <a:gd name="f1" fmla="val h"/>
              <a:gd name="f2" fmla="val 0"/>
              <a:gd name="f3" fmla="val 13716"/>
              <a:gd name="f4" fmla="val 6479503"/>
              <a:gd name="f5" fmla="val 6465787"/>
              <a:gd name="f6" fmla="*/ f0 1 13716"/>
              <a:gd name="f7" fmla="*/ f1 1 6479503"/>
              <a:gd name="f8" fmla="+- f4 0 f2"/>
              <a:gd name="f9" fmla="+- f3 0 f2"/>
              <a:gd name="f10" fmla="*/ f9 1 13716"/>
              <a:gd name="f11" fmla="*/ f8 1 6479503"/>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3">
                <a:moveTo>
                  <a:pt x="f2" y="f3"/>
                </a:moveTo>
                <a:lnTo>
                  <a:pt x="f3" y="f2"/>
                </a:lnTo>
                <a:lnTo>
                  <a:pt x="f3" y="f5"/>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 name="Rectangle 90"/>
          <p:cNvSpPr/>
          <p:nvPr/>
        </p:nvSpPr>
        <p:spPr>
          <a:xfrm rot="2700006">
            <a:off x="4872888" y="-953748"/>
            <a:ext cx="13716" cy="6479502"/>
          </a:xfrm>
          <a:custGeom>
            <a:avLst/>
            <a:gdLst>
              <a:gd name="f0" fmla="val w"/>
              <a:gd name="f1" fmla="val h"/>
              <a:gd name="f2" fmla="val 0"/>
              <a:gd name="f3" fmla="val 13716"/>
              <a:gd name="f4" fmla="val 6479503"/>
              <a:gd name="f5" fmla="val 6465786"/>
              <a:gd name="f6" fmla="*/ f0 1 13716"/>
              <a:gd name="f7" fmla="*/ f1 1 6479503"/>
              <a:gd name="f8" fmla="+- f4 0 f2"/>
              <a:gd name="f9" fmla="+- f3 0 f2"/>
              <a:gd name="f10" fmla="*/ f9 1 13716"/>
              <a:gd name="f11" fmla="*/ f8 1 6479503"/>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3">
                <a:moveTo>
                  <a:pt x="f2" y="f3"/>
                </a:moveTo>
                <a:lnTo>
                  <a:pt x="f3" y="f2"/>
                </a:lnTo>
                <a:lnTo>
                  <a:pt x="f3" y="f5"/>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 name="Rectangle 91"/>
          <p:cNvSpPr/>
          <p:nvPr/>
        </p:nvSpPr>
        <p:spPr>
          <a:xfrm rot="2700006">
            <a:off x="5716084" y="-953748"/>
            <a:ext cx="13716" cy="6479502"/>
          </a:xfrm>
          <a:custGeom>
            <a:avLst/>
            <a:gdLst>
              <a:gd name="f0" fmla="val w"/>
              <a:gd name="f1" fmla="val h"/>
              <a:gd name="f2" fmla="val 0"/>
              <a:gd name="f3" fmla="val 13716"/>
              <a:gd name="f4" fmla="val 6479501"/>
              <a:gd name="f5" fmla="val 6465785"/>
              <a:gd name="f6" fmla="*/ f0 1 13716"/>
              <a:gd name="f7" fmla="*/ f1 1 6479501"/>
              <a:gd name="f8" fmla="+- f4 0 f2"/>
              <a:gd name="f9" fmla="+- f3 0 f2"/>
              <a:gd name="f10" fmla="*/ f9 1 13716"/>
              <a:gd name="f11" fmla="*/ f8 1 6479501"/>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1">
                <a:moveTo>
                  <a:pt x="f2" y="f3"/>
                </a:moveTo>
                <a:lnTo>
                  <a:pt x="f3" y="f2"/>
                </a:lnTo>
                <a:lnTo>
                  <a:pt x="f3" y="f5"/>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 name="Rectangle 92"/>
          <p:cNvSpPr/>
          <p:nvPr/>
        </p:nvSpPr>
        <p:spPr>
          <a:xfrm rot="2700006">
            <a:off x="6559261" y="-953748"/>
            <a:ext cx="13716" cy="6479502"/>
          </a:xfrm>
          <a:custGeom>
            <a:avLst/>
            <a:gdLst>
              <a:gd name="f0" fmla="val w"/>
              <a:gd name="f1" fmla="val h"/>
              <a:gd name="f2" fmla="val 0"/>
              <a:gd name="f3" fmla="val 13716"/>
              <a:gd name="f4" fmla="val 6479502"/>
              <a:gd name="f5" fmla="val 13715"/>
              <a:gd name="f6" fmla="val 6465787"/>
              <a:gd name="f7" fmla="*/ f0 1 13716"/>
              <a:gd name="f8" fmla="*/ f1 1 6479502"/>
              <a:gd name="f9" fmla="+- f4 0 f2"/>
              <a:gd name="f10" fmla="+- f3 0 f2"/>
              <a:gd name="f11" fmla="*/ f10 1 13716"/>
              <a:gd name="f12" fmla="*/ f9 1 6479502"/>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6479502">
                <a:moveTo>
                  <a:pt x="f2" y="f3"/>
                </a:moveTo>
                <a:lnTo>
                  <a:pt x="f3" y="f2"/>
                </a:lnTo>
                <a:lnTo>
                  <a:pt x="f5" y="f6"/>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 name="Rectangle 93"/>
          <p:cNvSpPr/>
          <p:nvPr/>
        </p:nvSpPr>
        <p:spPr>
          <a:xfrm rot="2700006">
            <a:off x="7402457" y="-944047"/>
            <a:ext cx="13716" cy="6479502"/>
          </a:xfrm>
          <a:custGeom>
            <a:avLst/>
            <a:gdLst>
              <a:gd name="f0" fmla="val w"/>
              <a:gd name="f1" fmla="val h"/>
              <a:gd name="f2" fmla="val 0"/>
              <a:gd name="f3" fmla="val 13717"/>
              <a:gd name="f4" fmla="val 6479502"/>
              <a:gd name="f5" fmla="val 13716"/>
              <a:gd name="f6" fmla="val 6465787"/>
              <a:gd name="f7" fmla="val 1"/>
              <a:gd name="f8" fmla="*/ f0 1 13717"/>
              <a:gd name="f9" fmla="*/ f1 1 6479502"/>
              <a:gd name="f10" fmla="+- f4 0 f2"/>
              <a:gd name="f11" fmla="+- f3 0 f2"/>
              <a:gd name="f12" fmla="*/ f11 1 13717"/>
              <a:gd name="f13" fmla="*/ f10 1 6479502"/>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7" h="6479502">
                <a:moveTo>
                  <a:pt x="f2" y="f5"/>
                </a:moveTo>
                <a:lnTo>
                  <a:pt x="f3" y="f2"/>
                </a:lnTo>
                <a:lnTo>
                  <a:pt x="f5" y="f6"/>
                </a:lnTo>
                <a:lnTo>
                  <a:pt x="f7"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 name="Rectangle 94"/>
          <p:cNvSpPr/>
          <p:nvPr/>
        </p:nvSpPr>
        <p:spPr>
          <a:xfrm rot="2700006">
            <a:off x="8245625" y="-953748"/>
            <a:ext cx="13716" cy="6479502"/>
          </a:xfrm>
          <a:custGeom>
            <a:avLst/>
            <a:gdLst>
              <a:gd name="f0" fmla="val w"/>
              <a:gd name="f1" fmla="val h"/>
              <a:gd name="f2" fmla="val 0"/>
              <a:gd name="f3" fmla="val 13716"/>
              <a:gd name="f4" fmla="val 6479502"/>
              <a:gd name="f5" fmla="val 13715"/>
              <a:gd name="f6" fmla="val 6465787"/>
              <a:gd name="f7" fmla="*/ f0 1 13716"/>
              <a:gd name="f8" fmla="*/ f1 1 6479502"/>
              <a:gd name="f9" fmla="+- f4 0 f2"/>
              <a:gd name="f10" fmla="+- f3 0 f2"/>
              <a:gd name="f11" fmla="*/ f10 1 13716"/>
              <a:gd name="f12" fmla="*/ f9 1 6479502"/>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6479502">
                <a:moveTo>
                  <a:pt x="f2" y="f3"/>
                </a:moveTo>
                <a:lnTo>
                  <a:pt x="f3" y="f2"/>
                </a:lnTo>
                <a:lnTo>
                  <a:pt x="f5" y="f6"/>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 name="Rectangle 95"/>
          <p:cNvSpPr/>
          <p:nvPr/>
        </p:nvSpPr>
        <p:spPr>
          <a:xfrm rot="2700006">
            <a:off x="9088830" y="-953748"/>
            <a:ext cx="13716" cy="6479502"/>
          </a:xfrm>
          <a:custGeom>
            <a:avLst/>
            <a:gdLst>
              <a:gd name="f0" fmla="val w"/>
              <a:gd name="f1" fmla="val h"/>
              <a:gd name="f2" fmla="val 0"/>
              <a:gd name="f3" fmla="val 13717"/>
              <a:gd name="f4" fmla="val 6479503"/>
              <a:gd name="f5" fmla="val 13716"/>
              <a:gd name="f6" fmla="val 6465787"/>
              <a:gd name="f7" fmla="val 1"/>
              <a:gd name="f8" fmla="*/ f0 1 13717"/>
              <a:gd name="f9" fmla="*/ f1 1 6479503"/>
              <a:gd name="f10" fmla="+- f4 0 f2"/>
              <a:gd name="f11" fmla="+- f3 0 f2"/>
              <a:gd name="f12" fmla="*/ f11 1 13717"/>
              <a:gd name="f13" fmla="*/ f10 1 6479503"/>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7" h="6479503">
                <a:moveTo>
                  <a:pt x="f3" y="f2"/>
                </a:moveTo>
                <a:lnTo>
                  <a:pt x="f5" y="f6"/>
                </a:lnTo>
                <a:lnTo>
                  <a:pt x="f2" y="f4"/>
                </a:lnTo>
                <a:lnTo>
                  <a:pt x="f7" y="f3"/>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 name="Rectangle 96"/>
          <p:cNvSpPr/>
          <p:nvPr/>
        </p:nvSpPr>
        <p:spPr>
          <a:xfrm rot="2700006">
            <a:off x="9912888" y="-907588"/>
            <a:ext cx="13716" cy="6425424"/>
          </a:xfrm>
          <a:custGeom>
            <a:avLst/>
            <a:gdLst>
              <a:gd name="f0" fmla="val w"/>
              <a:gd name="f1" fmla="val h"/>
              <a:gd name="f2" fmla="val 0"/>
              <a:gd name="f3" fmla="val 13716"/>
              <a:gd name="f4" fmla="val 6425429"/>
              <a:gd name="f5" fmla="val 13717"/>
              <a:gd name="f6" fmla="val 6411713"/>
              <a:gd name="f7" fmla="*/ f0 1 13716"/>
              <a:gd name="f8" fmla="*/ f1 1 6425429"/>
              <a:gd name="f9" fmla="+- f4 0 f2"/>
              <a:gd name="f10" fmla="+- f3 0 f2"/>
              <a:gd name="f11" fmla="*/ f10 1 13716"/>
              <a:gd name="f12" fmla="*/ f9 1 6425429"/>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6425429">
                <a:moveTo>
                  <a:pt x="f2" y="f2"/>
                </a:moveTo>
                <a:lnTo>
                  <a:pt x="f3" y="f5"/>
                </a:lnTo>
                <a:lnTo>
                  <a:pt x="f3" y="f6"/>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 name="Rectangle 97"/>
          <p:cNvSpPr/>
          <p:nvPr/>
        </p:nvSpPr>
        <p:spPr>
          <a:xfrm rot="2700006">
            <a:off x="10334492" y="110222"/>
            <a:ext cx="13716" cy="5232983"/>
          </a:xfrm>
          <a:custGeom>
            <a:avLst/>
            <a:gdLst>
              <a:gd name="f0" fmla="val w"/>
              <a:gd name="f1" fmla="val h"/>
              <a:gd name="f2" fmla="val 0"/>
              <a:gd name="f3" fmla="val 13717"/>
              <a:gd name="f4" fmla="val 5232981"/>
              <a:gd name="f5" fmla="val 13716"/>
              <a:gd name="f6" fmla="val 5219264"/>
              <a:gd name="f7" fmla="val 1"/>
              <a:gd name="f8" fmla="*/ f0 1 13717"/>
              <a:gd name="f9" fmla="*/ f1 1 5232981"/>
              <a:gd name="f10" fmla="+- f4 0 f2"/>
              <a:gd name="f11" fmla="+- f3 0 f2"/>
              <a:gd name="f12" fmla="*/ f11 1 13717"/>
              <a:gd name="f13" fmla="*/ f10 1 5232981"/>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7" h="5232981">
                <a:moveTo>
                  <a:pt x="f2" y="f2"/>
                </a:moveTo>
                <a:lnTo>
                  <a:pt x="f3" y="f5"/>
                </a:lnTo>
                <a:lnTo>
                  <a:pt x="f3" y="f6"/>
                </a:lnTo>
                <a:lnTo>
                  <a:pt x="f7"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 name="Rectangle 98"/>
          <p:cNvSpPr/>
          <p:nvPr/>
        </p:nvSpPr>
        <p:spPr>
          <a:xfrm rot="2700006">
            <a:off x="10756087" y="1128040"/>
            <a:ext cx="13716" cy="4040532"/>
          </a:xfrm>
          <a:custGeom>
            <a:avLst/>
            <a:gdLst>
              <a:gd name="f0" fmla="val w"/>
              <a:gd name="f1" fmla="val h"/>
              <a:gd name="f2" fmla="val 0"/>
              <a:gd name="f3" fmla="val 13716"/>
              <a:gd name="f4" fmla="val 4040537"/>
              <a:gd name="f5" fmla="val 13715"/>
              <a:gd name="f6" fmla="val 4026822"/>
              <a:gd name="f7" fmla="val 1"/>
              <a:gd name="f8" fmla="*/ f0 1 13716"/>
              <a:gd name="f9" fmla="*/ f1 1 4040537"/>
              <a:gd name="f10" fmla="+- f4 0 f2"/>
              <a:gd name="f11" fmla="+- f3 0 f2"/>
              <a:gd name="f12" fmla="*/ f11 1 13716"/>
              <a:gd name="f13" fmla="*/ f10 1 4040537"/>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6" h="4040537">
                <a:moveTo>
                  <a:pt x="f2" y="f2"/>
                </a:moveTo>
                <a:lnTo>
                  <a:pt x="f3" y="f3"/>
                </a:lnTo>
                <a:lnTo>
                  <a:pt x="f5" y="f6"/>
                </a:lnTo>
                <a:lnTo>
                  <a:pt x="f7"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 name="Rectangle 99"/>
          <p:cNvSpPr/>
          <p:nvPr/>
        </p:nvSpPr>
        <p:spPr>
          <a:xfrm rot="2700006">
            <a:off x="11177677" y="2145857"/>
            <a:ext cx="13716" cy="2848090"/>
          </a:xfrm>
          <a:custGeom>
            <a:avLst/>
            <a:gdLst>
              <a:gd name="f0" fmla="val w"/>
              <a:gd name="f1" fmla="val h"/>
              <a:gd name="f2" fmla="val 0"/>
              <a:gd name="f3" fmla="val 13716"/>
              <a:gd name="f4" fmla="val 2848091"/>
              <a:gd name="f5" fmla="val 13715"/>
              <a:gd name="f6" fmla="val 2834375"/>
              <a:gd name="f7" fmla="*/ f0 1 13716"/>
              <a:gd name="f8" fmla="*/ f1 1 2848091"/>
              <a:gd name="f9" fmla="+- f4 0 f2"/>
              <a:gd name="f10" fmla="+- f3 0 f2"/>
              <a:gd name="f11" fmla="*/ f10 1 13716"/>
              <a:gd name="f12" fmla="*/ f9 1 2848091"/>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2848091">
                <a:moveTo>
                  <a:pt x="f2" y="f2"/>
                </a:moveTo>
                <a:lnTo>
                  <a:pt x="f3" y="f3"/>
                </a:lnTo>
                <a:lnTo>
                  <a:pt x="f5" y="f6"/>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 name="Rectangle 100"/>
          <p:cNvSpPr/>
          <p:nvPr/>
        </p:nvSpPr>
        <p:spPr>
          <a:xfrm rot="2700006">
            <a:off x="11599251" y="3163676"/>
            <a:ext cx="13716" cy="1655640"/>
          </a:xfrm>
          <a:custGeom>
            <a:avLst/>
            <a:gdLst>
              <a:gd name="f0" fmla="val w"/>
              <a:gd name="f1" fmla="val h"/>
              <a:gd name="f2" fmla="val 0"/>
              <a:gd name="f3" fmla="val 13715"/>
              <a:gd name="f4" fmla="val 1655644"/>
              <a:gd name="f5" fmla="val 13716"/>
              <a:gd name="f6" fmla="val 1641929"/>
              <a:gd name="f7" fmla="*/ f0 1 13715"/>
              <a:gd name="f8" fmla="*/ f1 1 1655644"/>
              <a:gd name="f9" fmla="+- f4 0 f2"/>
              <a:gd name="f10" fmla="+- f3 0 f2"/>
              <a:gd name="f11" fmla="*/ f10 1 13715"/>
              <a:gd name="f12" fmla="*/ f9 1 1655644"/>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5" h="1655644">
                <a:moveTo>
                  <a:pt x="f2" y="f2"/>
                </a:moveTo>
                <a:lnTo>
                  <a:pt x="f3" y="f5"/>
                </a:lnTo>
                <a:lnTo>
                  <a:pt x="f3" y="f6"/>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 name="Rectangle 101"/>
          <p:cNvSpPr/>
          <p:nvPr/>
        </p:nvSpPr>
        <p:spPr>
          <a:xfrm rot="2700006">
            <a:off x="12020863" y="4181495"/>
            <a:ext cx="13716" cy="463189"/>
          </a:xfrm>
          <a:custGeom>
            <a:avLst/>
            <a:gdLst>
              <a:gd name="f0" fmla="val w"/>
              <a:gd name="f1" fmla="val h"/>
              <a:gd name="f2" fmla="val 0"/>
              <a:gd name="f3" fmla="val 13715"/>
              <a:gd name="f4" fmla="val 463189"/>
              <a:gd name="f5" fmla="val 1"/>
              <a:gd name="f6" fmla="val 13716"/>
              <a:gd name="f7" fmla="val 449474"/>
              <a:gd name="f8" fmla="*/ f0 1 13715"/>
              <a:gd name="f9" fmla="*/ f1 1 463189"/>
              <a:gd name="f10" fmla="+- f4 0 f2"/>
              <a:gd name="f11" fmla="+- f3 0 f2"/>
              <a:gd name="f12" fmla="*/ f11 1 13715"/>
              <a:gd name="f13" fmla="*/ f10 1 463189"/>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5" h="463189">
                <a:moveTo>
                  <a:pt x="f5" y="f2"/>
                </a:moveTo>
                <a:lnTo>
                  <a:pt x="f3" y="f6"/>
                </a:lnTo>
                <a:lnTo>
                  <a:pt x="f3" y="f7"/>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 name="Rectangle 102"/>
          <p:cNvSpPr/>
          <p:nvPr/>
        </p:nvSpPr>
        <p:spPr>
          <a:xfrm rot="2700006">
            <a:off x="203276" y="-93891"/>
            <a:ext cx="13716" cy="608066"/>
          </a:xfrm>
          <a:custGeom>
            <a:avLst/>
            <a:gdLst>
              <a:gd name="f0" fmla="val w"/>
              <a:gd name="f1" fmla="val h"/>
              <a:gd name="f2" fmla="val 0"/>
              <a:gd name="f3" fmla="val 13716"/>
              <a:gd name="f4" fmla="val 608068"/>
              <a:gd name="f5" fmla="val 594352"/>
              <a:gd name="f6" fmla="*/ f0 1 13716"/>
              <a:gd name="f7" fmla="*/ f1 1 608068"/>
              <a:gd name="f8" fmla="+- f4 0 f2"/>
              <a:gd name="f9" fmla="+- f3 0 f2"/>
              <a:gd name="f10" fmla="*/ f9 1 13716"/>
              <a:gd name="f11" fmla="*/ f8 1 608068"/>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08068">
                <a:moveTo>
                  <a:pt x="f2" y="f3"/>
                </a:moveTo>
                <a:lnTo>
                  <a:pt x="f3" y="f2"/>
                </a:lnTo>
                <a:lnTo>
                  <a:pt x="f3" y="f4"/>
                </a:lnTo>
                <a:lnTo>
                  <a:pt x="f2" y="f5"/>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 name="Rectangle 103"/>
          <p:cNvSpPr/>
          <p:nvPr/>
        </p:nvSpPr>
        <p:spPr>
          <a:xfrm rot="2700006">
            <a:off x="624869" y="-268524"/>
            <a:ext cx="13716" cy="1800517"/>
          </a:xfrm>
          <a:custGeom>
            <a:avLst/>
            <a:gdLst>
              <a:gd name="f0" fmla="val w"/>
              <a:gd name="f1" fmla="val h"/>
              <a:gd name="f2" fmla="val 0"/>
              <a:gd name="f3" fmla="val 13716"/>
              <a:gd name="f4" fmla="val 1800514"/>
              <a:gd name="f5" fmla="val 1786798"/>
              <a:gd name="f6" fmla="*/ f0 1 13716"/>
              <a:gd name="f7" fmla="*/ f1 1 1800514"/>
              <a:gd name="f8" fmla="+- f4 0 f2"/>
              <a:gd name="f9" fmla="+- f3 0 f2"/>
              <a:gd name="f10" fmla="*/ f9 1 13716"/>
              <a:gd name="f11" fmla="*/ f8 1 1800514"/>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1800514">
                <a:moveTo>
                  <a:pt x="f2" y="f3"/>
                </a:moveTo>
                <a:lnTo>
                  <a:pt x="f3" y="f2"/>
                </a:lnTo>
                <a:lnTo>
                  <a:pt x="f3" y="f4"/>
                </a:lnTo>
                <a:lnTo>
                  <a:pt x="f2" y="f5"/>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 name="Rectangle 104"/>
          <p:cNvSpPr/>
          <p:nvPr/>
        </p:nvSpPr>
        <p:spPr>
          <a:xfrm rot="2700006">
            <a:off x="1046466" y="-443155"/>
            <a:ext cx="13716" cy="2992959"/>
          </a:xfrm>
          <a:custGeom>
            <a:avLst/>
            <a:gdLst>
              <a:gd name="f0" fmla="val w"/>
              <a:gd name="f1" fmla="val h"/>
              <a:gd name="f2" fmla="val 0"/>
              <a:gd name="f3" fmla="val 13716"/>
              <a:gd name="f4" fmla="val 2992958"/>
              <a:gd name="f5" fmla="val 2979242"/>
              <a:gd name="f6" fmla="*/ f0 1 13716"/>
              <a:gd name="f7" fmla="*/ f1 1 2992958"/>
              <a:gd name="f8" fmla="+- f4 0 f2"/>
              <a:gd name="f9" fmla="+- f3 0 f2"/>
              <a:gd name="f10" fmla="*/ f9 1 13716"/>
              <a:gd name="f11" fmla="*/ f8 1 2992958"/>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2992958">
                <a:moveTo>
                  <a:pt x="f2" y="f3"/>
                </a:moveTo>
                <a:lnTo>
                  <a:pt x="f3" y="f2"/>
                </a:lnTo>
                <a:lnTo>
                  <a:pt x="f3" y="f4"/>
                </a:lnTo>
                <a:lnTo>
                  <a:pt x="f2" y="f5"/>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 name="Rectangle 105"/>
          <p:cNvSpPr/>
          <p:nvPr/>
        </p:nvSpPr>
        <p:spPr>
          <a:xfrm rot="2700006">
            <a:off x="1468056" y="-617779"/>
            <a:ext cx="13716" cy="4185400"/>
          </a:xfrm>
          <a:custGeom>
            <a:avLst/>
            <a:gdLst>
              <a:gd name="f0" fmla="val w"/>
              <a:gd name="f1" fmla="val h"/>
              <a:gd name="f2" fmla="val 0"/>
              <a:gd name="f3" fmla="val 13716"/>
              <a:gd name="f4" fmla="val 4185404"/>
              <a:gd name="f5" fmla="val 4171688"/>
              <a:gd name="f6" fmla="*/ f0 1 13716"/>
              <a:gd name="f7" fmla="*/ f1 1 4185404"/>
              <a:gd name="f8" fmla="+- f4 0 f2"/>
              <a:gd name="f9" fmla="+- f3 0 f2"/>
              <a:gd name="f10" fmla="*/ f9 1 13716"/>
              <a:gd name="f11" fmla="*/ f8 1 4185404"/>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4185404">
                <a:moveTo>
                  <a:pt x="f2" y="f3"/>
                </a:moveTo>
                <a:lnTo>
                  <a:pt x="f3" y="f2"/>
                </a:lnTo>
                <a:lnTo>
                  <a:pt x="f3" y="f4"/>
                </a:lnTo>
                <a:lnTo>
                  <a:pt x="f2" y="f5"/>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 name="Rectangle 106"/>
          <p:cNvSpPr/>
          <p:nvPr/>
        </p:nvSpPr>
        <p:spPr>
          <a:xfrm rot="2700006">
            <a:off x="1889650" y="-792411"/>
            <a:ext cx="13716" cy="5377851"/>
          </a:xfrm>
          <a:custGeom>
            <a:avLst/>
            <a:gdLst>
              <a:gd name="f0" fmla="val w"/>
              <a:gd name="f1" fmla="val h"/>
              <a:gd name="f2" fmla="val 0"/>
              <a:gd name="f3" fmla="val 13716"/>
              <a:gd name="f4" fmla="val 5377849"/>
              <a:gd name="f5" fmla="val 5364133"/>
              <a:gd name="f6" fmla="*/ f0 1 13716"/>
              <a:gd name="f7" fmla="*/ f1 1 5377849"/>
              <a:gd name="f8" fmla="+- f4 0 f2"/>
              <a:gd name="f9" fmla="+- f3 0 f2"/>
              <a:gd name="f10" fmla="*/ f9 1 13716"/>
              <a:gd name="f11" fmla="*/ f8 1 5377849"/>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5377849">
                <a:moveTo>
                  <a:pt x="f2" y="f3"/>
                </a:moveTo>
                <a:lnTo>
                  <a:pt x="f3" y="f2"/>
                </a:lnTo>
                <a:lnTo>
                  <a:pt x="f3" y="f4"/>
                </a:lnTo>
                <a:lnTo>
                  <a:pt x="f2" y="f5"/>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 name="Rectangle 148"/>
          <p:cNvSpPr/>
          <p:nvPr/>
        </p:nvSpPr>
        <p:spPr>
          <a:xfrm rot="18899994" flipV="1">
            <a:off x="2070571" y="-450206"/>
            <a:ext cx="13716" cy="5889568"/>
          </a:xfrm>
          <a:custGeom>
            <a:avLst/>
            <a:gdLst>
              <a:gd name="f0" fmla="val w"/>
              <a:gd name="f1" fmla="val h"/>
              <a:gd name="f2" fmla="val 0"/>
              <a:gd name="f3" fmla="val 13716"/>
              <a:gd name="f4" fmla="val 5889566"/>
              <a:gd name="f5" fmla="val 5875850"/>
              <a:gd name="f6" fmla="*/ f0 1 13716"/>
              <a:gd name="f7" fmla="*/ f1 1 5889566"/>
              <a:gd name="f8" fmla="+- f4 0 f2"/>
              <a:gd name="f9" fmla="+- f3 0 f2"/>
              <a:gd name="f10" fmla="*/ f9 1 13716"/>
              <a:gd name="f11" fmla="*/ f8 1 5889566"/>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5889566">
                <a:moveTo>
                  <a:pt x="f3" y="f4"/>
                </a:moveTo>
                <a:lnTo>
                  <a:pt x="f3" y="f2"/>
                </a:lnTo>
                <a:lnTo>
                  <a:pt x="f2" y="f3"/>
                </a:lnTo>
                <a:lnTo>
                  <a:pt x="f2" y="f5"/>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 name="Rectangle 323"/>
          <p:cNvSpPr/>
          <p:nvPr/>
        </p:nvSpPr>
        <p:spPr>
          <a:xfrm rot="18899994" flipV="1">
            <a:off x="1648977" y="567603"/>
            <a:ext cx="13716" cy="4697117"/>
          </a:xfrm>
          <a:custGeom>
            <a:avLst/>
            <a:gdLst>
              <a:gd name="f0" fmla="val w"/>
              <a:gd name="f1" fmla="val h"/>
              <a:gd name="f2" fmla="val 0"/>
              <a:gd name="f3" fmla="val 13716"/>
              <a:gd name="f4" fmla="val 4697119"/>
              <a:gd name="f5" fmla="val 4683403"/>
              <a:gd name="f6" fmla="*/ f0 1 13716"/>
              <a:gd name="f7" fmla="*/ f1 1 4697119"/>
              <a:gd name="f8" fmla="+- f4 0 f2"/>
              <a:gd name="f9" fmla="+- f3 0 f2"/>
              <a:gd name="f10" fmla="*/ f9 1 13716"/>
              <a:gd name="f11" fmla="*/ f8 1 4697119"/>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4697119">
                <a:moveTo>
                  <a:pt x="f3" y="f4"/>
                </a:moveTo>
                <a:lnTo>
                  <a:pt x="f3" y="f2"/>
                </a:lnTo>
                <a:lnTo>
                  <a:pt x="f2" y="f3"/>
                </a:lnTo>
                <a:lnTo>
                  <a:pt x="f2" y="f5"/>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 name="Rectangle 324"/>
          <p:cNvSpPr/>
          <p:nvPr/>
        </p:nvSpPr>
        <p:spPr>
          <a:xfrm rot="18899994" flipV="1">
            <a:off x="1227380" y="1585424"/>
            <a:ext cx="13716" cy="3504675"/>
          </a:xfrm>
          <a:custGeom>
            <a:avLst/>
            <a:gdLst>
              <a:gd name="f0" fmla="val w"/>
              <a:gd name="f1" fmla="val h"/>
              <a:gd name="f2" fmla="val 0"/>
              <a:gd name="f3" fmla="val 13716"/>
              <a:gd name="f4" fmla="val 3504674"/>
              <a:gd name="f5" fmla="val 3490958"/>
              <a:gd name="f6" fmla="*/ f0 1 13716"/>
              <a:gd name="f7" fmla="*/ f1 1 3504674"/>
              <a:gd name="f8" fmla="+- f4 0 f2"/>
              <a:gd name="f9" fmla="+- f3 0 f2"/>
              <a:gd name="f10" fmla="*/ f9 1 13716"/>
              <a:gd name="f11" fmla="*/ f8 1 3504674"/>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3504674">
                <a:moveTo>
                  <a:pt x="f3" y="f4"/>
                </a:moveTo>
                <a:lnTo>
                  <a:pt x="f3" y="f2"/>
                </a:lnTo>
                <a:lnTo>
                  <a:pt x="f2" y="f3"/>
                </a:lnTo>
                <a:lnTo>
                  <a:pt x="f2" y="f5"/>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 name="Rectangle 325"/>
          <p:cNvSpPr/>
          <p:nvPr/>
        </p:nvSpPr>
        <p:spPr>
          <a:xfrm rot="18899994" flipV="1">
            <a:off x="805787" y="2603242"/>
            <a:ext cx="13716" cy="2312224"/>
          </a:xfrm>
          <a:custGeom>
            <a:avLst/>
            <a:gdLst>
              <a:gd name="f0" fmla="val w"/>
              <a:gd name="f1" fmla="val h"/>
              <a:gd name="f2" fmla="val 0"/>
              <a:gd name="f3" fmla="val 13716"/>
              <a:gd name="f4" fmla="val 2312226"/>
              <a:gd name="f5" fmla="val 2298510"/>
              <a:gd name="f6" fmla="*/ f0 1 13716"/>
              <a:gd name="f7" fmla="*/ f1 1 2312226"/>
              <a:gd name="f8" fmla="+- f4 0 f2"/>
              <a:gd name="f9" fmla="+- f3 0 f2"/>
              <a:gd name="f10" fmla="*/ f9 1 13716"/>
              <a:gd name="f11" fmla="*/ f8 1 2312226"/>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2312226">
                <a:moveTo>
                  <a:pt x="f3" y="f4"/>
                </a:moveTo>
                <a:lnTo>
                  <a:pt x="f3" y="f2"/>
                </a:lnTo>
                <a:lnTo>
                  <a:pt x="f2" y="f3"/>
                </a:lnTo>
                <a:lnTo>
                  <a:pt x="f2" y="f5"/>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 name="Rectangle 326"/>
          <p:cNvSpPr/>
          <p:nvPr/>
        </p:nvSpPr>
        <p:spPr>
          <a:xfrm rot="18899994" flipV="1">
            <a:off x="384197" y="3621059"/>
            <a:ext cx="13716" cy="1119783"/>
          </a:xfrm>
          <a:custGeom>
            <a:avLst/>
            <a:gdLst>
              <a:gd name="f0" fmla="val w"/>
              <a:gd name="f1" fmla="val h"/>
              <a:gd name="f2" fmla="val 0"/>
              <a:gd name="f3" fmla="val 13716"/>
              <a:gd name="f4" fmla="val 1119782"/>
              <a:gd name="f5" fmla="val 1106066"/>
              <a:gd name="f6" fmla="*/ f0 1 13716"/>
              <a:gd name="f7" fmla="*/ f1 1 1119782"/>
              <a:gd name="f8" fmla="+- f4 0 f2"/>
              <a:gd name="f9" fmla="+- f3 0 f2"/>
              <a:gd name="f10" fmla="*/ f9 1 13716"/>
              <a:gd name="f11" fmla="*/ f8 1 1119782"/>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1119782">
                <a:moveTo>
                  <a:pt x="f3" y="f4"/>
                </a:moveTo>
                <a:lnTo>
                  <a:pt x="f3" y="f2"/>
                </a:lnTo>
                <a:lnTo>
                  <a:pt x="f2" y="f3"/>
                </a:lnTo>
                <a:lnTo>
                  <a:pt x="f2" y="f5"/>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 name="Rectangle 371"/>
          <p:cNvSpPr/>
          <p:nvPr/>
        </p:nvSpPr>
        <p:spPr>
          <a:xfrm rot="18899994" flipV="1">
            <a:off x="2705182" y="-953747"/>
            <a:ext cx="13716" cy="6479502"/>
          </a:xfrm>
          <a:custGeom>
            <a:avLst/>
            <a:gdLst>
              <a:gd name="f0" fmla="val w"/>
              <a:gd name="f1" fmla="val h"/>
              <a:gd name="f2" fmla="val 0"/>
              <a:gd name="f3" fmla="val 13716"/>
              <a:gd name="f4" fmla="val 6479500"/>
              <a:gd name="f5" fmla="val 6465784"/>
              <a:gd name="f6" fmla="*/ f0 1 13716"/>
              <a:gd name="f7" fmla="*/ f1 1 6479500"/>
              <a:gd name="f8" fmla="+- f4 0 f2"/>
              <a:gd name="f9" fmla="+- f3 0 f2"/>
              <a:gd name="f10" fmla="*/ f9 1 13716"/>
              <a:gd name="f11" fmla="*/ f8 1 6479500"/>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0">
                <a:moveTo>
                  <a:pt x="f2" y="f4"/>
                </a:moveTo>
                <a:lnTo>
                  <a:pt x="f3" y="f5"/>
                </a:lnTo>
                <a:lnTo>
                  <a:pt x="f3" y="f2"/>
                </a:lnTo>
                <a:lnTo>
                  <a:pt x="f2" y="f3"/>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 name="Rectangle 373"/>
          <p:cNvSpPr/>
          <p:nvPr/>
        </p:nvSpPr>
        <p:spPr>
          <a:xfrm rot="18899994" flipV="1">
            <a:off x="4391555" y="-953747"/>
            <a:ext cx="13716" cy="6479502"/>
          </a:xfrm>
          <a:custGeom>
            <a:avLst/>
            <a:gdLst>
              <a:gd name="f0" fmla="val w"/>
              <a:gd name="f1" fmla="val h"/>
              <a:gd name="f2" fmla="val 0"/>
              <a:gd name="f3" fmla="val 13716"/>
              <a:gd name="f4" fmla="val 6479500"/>
              <a:gd name="f5" fmla="val 6465784"/>
              <a:gd name="f6" fmla="val 13715"/>
              <a:gd name="f7" fmla="*/ f0 1 13716"/>
              <a:gd name="f8" fmla="*/ f1 1 6479500"/>
              <a:gd name="f9" fmla="+- f4 0 f2"/>
              <a:gd name="f10" fmla="+- f3 0 f2"/>
              <a:gd name="f11" fmla="*/ f10 1 13716"/>
              <a:gd name="f12" fmla="*/ f9 1 6479500"/>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6479500">
                <a:moveTo>
                  <a:pt x="f2" y="f4"/>
                </a:moveTo>
                <a:lnTo>
                  <a:pt x="f3" y="f5"/>
                </a:lnTo>
                <a:lnTo>
                  <a:pt x="f3" y="f2"/>
                </a:lnTo>
                <a:lnTo>
                  <a:pt x="f2" y="f6"/>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 name="Rectangle 375"/>
          <p:cNvSpPr/>
          <p:nvPr/>
        </p:nvSpPr>
        <p:spPr>
          <a:xfrm rot="18899994" flipV="1">
            <a:off x="6077928" y="-953747"/>
            <a:ext cx="13716" cy="6479502"/>
          </a:xfrm>
          <a:custGeom>
            <a:avLst/>
            <a:gdLst>
              <a:gd name="f0" fmla="val w"/>
              <a:gd name="f1" fmla="val h"/>
              <a:gd name="f2" fmla="val 0"/>
              <a:gd name="f3" fmla="val 13716"/>
              <a:gd name="f4" fmla="val 6479501"/>
              <a:gd name="f5" fmla="val 6465785"/>
              <a:gd name="f6" fmla="*/ f0 1 13716"/>
              <a:gd name="f7" fmla="*/ f1 1 6479501"/>
              <a:gd name="f8" fmla="+- f4 0 f2"/>
              <a:gd name="f9" fmla="+- f3 0 f2"/>
              <a:gd name="f10" fmla="*/ f9 1 13716"/>
              <a:gd name="f11" fmla="*/ f8 1 6479501"/>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1">
                <a:moveTo>
                  <a:pt x="f2" y="f4"/>
                </a:moveTo>
                <a:lnTo>
                  <a:pt x="f3" y="f5"/>
                </a:lnTo>
                <a:lnTo>
                  <a:pt x="f3" y="f2"/>
                </a:lnTo>
                <a:lnTo>
                  <a:pt x="f2" y="f3"/>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 name="Rectangle 376"/>
          <p:cNvSpPr/>
          <p:nvPr/>
        </p:nvSpPr>
        <p:spPr>
          <a:xfrm rot="18899994" flipV="1">
            <a:off x="6916269" y="-965452"/>
            <a:ext cx="13716" cy="6493218"/>
          </a:xfrm>
          <a:custGeom>
            <a:avLst/>
            <a:gdLst>
              <a:gd name="f0" fmla="val w"/>
              <a:gd name="f1" fmla="val h"/>
              <a:gd name="f2" fmla="val 0"/>
              <a:gd name="f3" fmla="val 13716"/>
              <a:gd name="f4" fmla="val 6493219"/>
              <a:gd name="f5" fmla="val 6479504"/>
              <a:gd name="f6" fmla="val 13717"/>
              <a:gd name="f7" fmla="*/ f0 1 13716"/>
              <a:gd name="f8" fmla="*/ f1 1 6493219"/>
              <a:gd name="f9" fmla="+- f4 0 f2"/>
              <a:gd name="f10" fmla="+- f3 0 f2"/>
              <a:gd name="f11" fmla="*/ f10 1 13716"/>
              <a:gd name="f12" fmla="*/ f9 1 6493219"/>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6493219">
                <a:moveTo>
                  <a:pt x="f3" y="f5"/>
                </a:moveTo>
                <a:lnTo>
                  <a:pt x="f3" y="f2"/>
                </a:lnTo>
                <a:lnTo>
                  <a:pt x="f2" y="f6"/>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 name="Rectangle 377"/>
          <p:cNvSpPr/>
          <p:nvPr/>
        </p:nvSpPr>
        <p:spPr>
          <a:xfrm rot="18899994" flipV="1">
            <a:off x="7759446" y="-965452"/>
            <a:ext cx="13716" cy="6493218"/>
          </a:xfrm>
          <a:custGeom>
            <a:avLst/>
            <a:gdLst>
              <a:gd name="f0" fmla="val w"/>
              <a:gd name="f1" fmla="val h"/>
              <a:gd name="f2" fmla="val 0"/>
              <a:gd name="f3" fmla="val 13717"/>
              <a:gd name="f4" fmla="val 6493219"/>
              <a:gd name="f5" fmla="val 13716"/>
              <a:gd name="f6" fmla="val 6479502"/>
              <a:gd name="f7" fmla="*/ f0 1 13717"/>
              <a:gd name="f8" fmla="*/ f1 1 6493219"/>
              <a:gd name="f9" fmla="+- f4 0 f2"/>
              <a:gd name="f10" fmla="+- f3 0 f2"/>
              <a:gd name="f11" fmla="*/ f10 1 13717"/>
              <a:gd name="f12" fmla="*/ f9 1 6493219"/>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7" h="6493219">
                <a:moveTo>
                  <a:pt x="f2" y="f4"/>
                </a:moveTo>
                <a:lnTo>
                  <a:pt x="f5" y="f6"/>
                </a:lnTo>
                <a:lnTo>
                  <a:pt x="f3" y="f2"/>
                </a:lnTo>
                <a:lnTo>
                  <a:pt x="f2" y="f5"/>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5" name="Rectangle 378"/>
          <p:cNvSpPr/>
          <p:nvPr/>
        </p:nvSpPr>
        <p:spPr>
          <a:xfrm rot="18899994" flipV="1">
            <a:off x="8602633" y="-965452"/>
            <a:ext cx="13716" cy="6493218"/>
          </a:xfrm>
          <a:custGeom>
            <a:avLst/>
            <a:gdLst>
              <a:gd name="f0" fmla="val w"/>
              <a:gd name="f1" fmla="val h"/>
              <a:gd name="f2" fmla="val 0"/>
              <a:gd name="f3" fmla="val 13716"/>
              <a:gd name="f4" fmla="val 6493219"/>
              <a:gd name="f5" fmla="val 6479504"/>
              <a:gd name="f6" fmla="*/ f0 1 13716"/>
              <a:gd name="f7" fmla="*/ f1 1 6493219"/>
              <a:gd name="f8" fmla="+- f4 0 f2"/>
              <a:gd name="f9" fmla="+- f3 0 f2"/>
              <a:gd name="f10" fmla="*/ f9 1 13716"/>
              <a:gd name="f11" fmla="*/ f8 1 6493219"/>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93219">
                <a:moveTo>
                  <a:pt x="f3" y="f5"/>
                </a:moveTo>
                <a:lnTo>
                  <a:pt x="f3" y="f2"/>
                </a:lnTo>
                <a:lnTo>
                  <a:pt x="f2" y="f3"/>
                </a:lnTo>
                <a:lnTo>
                  <a:pt x="f2" y="f4"/>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6" name="Rectangle 138"/>
          <p:cNvSpPr/>
          <p:nvPr/>
        </p:nvSpPr>
        <p:spPr>
          <a:xfrm rot="18899994" flipV="1">
            <a:off x="10088968" y="-882606"/>
            <a:ext cx="13716" cy="5927433"/>
          </a:xfrm>
          <a:custGeom>
            <a:avLst/>
            <a:gdLst>
              <a:gd name="f0" fmla="val w"/>
              <a:gd name="f1" fmla="val h"/>
              <a:gd name="f2" fmla="val 0"/>
              <a:gd name="f3" fmla="val 13716"/>
              <a:gd name="f4" fmla="val 5927431"/>
              <a:gd name="f5" fmla="val 13715"/>
              <a:gd name="f6" fmla="val 5913716"/>
              <a:gd name="f7" fmla="*/ f0 1 13716"/>
              <a:gd name="f8" fmla="*/ f1 1 5927431"/>
              <a:gd name="f9" fmla="+- f4 0 f2"/>
              <a:gd name="f10" fmla="+- f3 0 f2"/>
              <a:gd name="f11" fmla="*/ f10 1 13716"/>
              <a:gd name="f12" fmla="*/ f9 1 5927431"/>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5927431">
                <a:moveTo>
                  <a:pt x="f2" y="f4"/>
                </a:moveTo>
                <a:lnTo>
                  <a:pt x="f5" y="f6"/>
                </a:lnTo>
                <a:lnTo>
                  <a:pt x="f3" y="f3"/>
                </a:lnTo>
                <a:lnTo>
                  <a:pt x="f2"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7" name="Rectangle 139"/>
          <p:cNvSpPr/>
          <p:nvPr/>
        </p:nvSpPr>
        <p:spPr>
          <a:xfrm rot="18899994" flipV="1">
            <a:off x="10510561" y="-707974"/>
            <a:ext cx="13716" cy="4734982"/>
          </a:xfrm>
          <a:custGeom>
            <a:avLst/>
            <a:gdLst>
              <a:gd name="f0" fmla="val w"/>
              <a:gd name="f1" fmla="val h"/>
              <a:gd name="f2" fmla="val 0"/>
              <a:gd name="f3" fmla="val 13716"/>
              <a:gd name="f4" fmla="val 4734985"/>
              <a:gd name="f5" fmla="val 13715"/>
              <a:gd name="f6" fmla="val 4721270"/>
              <a:gd name="f7" fmla="*/ f0 1 13716"/>
              <a:gd name="f8" fmla="*/ f1 1 4734985"/>
              <a:gd name="f9" fmla="+- f4 0 f2"/>
              <a:gd name="f10" fmla="+- f3 0 f2"/>
              <a:gd name="f11" fmla="*/ f10 1 13716"/>
              <a:gd name="f12" fmla="*/ f9 1 4734985"/>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4734985">
                <a:moveTo>
                  <a:pt x="f2" y="f4"/>
                </a:moveTo>
                <a:lnTo>
                  <a:pt x="f5" y="f6"/>
                </a:lnTo>
                <a:lnTo>
                  <a:pt x="f3" y="f5"/>
                </a:lnTo>
                <a:lnTo>
                  <a:pt x="f2"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8" name="Rectangle 140"/>
          <p:cNvSpPr/>
          <p:nvPr/>
        </p:nvSpPr>
        <p:spPr>
          <a:xfrm rot="18899994" flipV="1">
            <a:off x="10932158" y="-533344"/>
            <a:ext cx="13716" cy="3542541"/>
          </a:xfrm>
          <a:custGeom>
            <a:avLst/>
            <a:gdLst>
              <a:gd name="f0" fmla="val w"/>
              <a:gd name="f1" fmla="val h"/>
              <a:gd name="f2" fmla="val 0"/>
              <a:gd name="f3" fmla="val 13716"/>
              <a:gd name="f4" fmla="val 3542540"/>
              <a:gd name="f5" fmla="val 13715"/>
              <a:gd name="f6" fmla="val 3528825"/>
              <a:gd name="f7" fmla="*/ f0 1 13716"/>
              <a:gd name="f8" fmla="*/ f1 1 3542540"/>
              <a:gd name="f9" fmla="+- f4 0 f2"/>
              <a:gd name="f10" fmla="+- f3 0 f2"/>
              <a:gd name="f11" fmla="*/ f10 1 13716"/>
              <a:gd name="f12" fmla="*/ f9 1 3542540"/>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3542540">
                <a:moveTo>
                  <a:pt x="f2" y="f4"/>
                </a:moveTo>
                <a:lnTo>
                  <a:pt x="f5" y="f6"/>
                </a:lnTo>
                <a:lnTo>
                  <a:pt x="f3" y="f3"/>
                </a:lnTo>
                <a:lnTo>
                  <a:pt x="f2"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9" name="Rectangle 141"/>
          <p:cNvSpPr/>
          <p:nvPr/>
        </p:nvSpPr>
        <p:spPr>
          <a:xfrm rot="18899994" flipV="1">
            <a:off x="11353748" y="-358719"/>
            <a:ext cx="13716" cy="2350099"/>
          </a:xfrm>
          <a:custGeom>
            <a:avLst/>
            <a:gdLst>
              <a:gd name="f0" fmla="val w"/>
              <a:gd name="f1" fmla="val h"/>
              <a:gd name="f2" fmla="val 0"/>
              <a:gd name="f3" fmla="val 13716"/>
              <a:gd name="f4" fmla="val 2350095"/>
              <a:gd name="f5" fmla="val 13715"/>
              <a:gd name="f6" fmla="val 2336380"/>
              <a:gd name="f7" fmla="val 13714"/>
              <a:gd name="f8" fmla="*/ f0 1 13716"/>
              <a:gd name="f9" fmla="*/ f1 1 2350095"/>
              <a:gd name="f10" fmla="+- f4 0 f2"/>
              <a:gd name="f11" fmla="+- f3 0 f2"/>
              <a:gd name="f12" fmla="*/ f11 1 13716"/>
              <a:gd name="f13" fmla="*/ f10 1 2350095"/>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6" h="2350095">
                <a:moveTo>
                  <a:pt x="f2" y="f4"/>
                </a:moveTo>
                <a:lnTo>
                  <a:pt x="f5" y="f6"/>
                </a:lnTo>
                <a:lnTo>
                  <a:pt x="f3" y="f7"/>
                </a:lnTo>
                <a:lnTo>
                  <a:pt x="f2"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0" name="Rectangle 142"/>
          <p:cNvSpPr/>
          <p:nvPr/>
        </p:nvSpPr>
        <p:spPr>
          <a:xfrm rot="18899994" flipV="1">
            <a:off x="11775341" y="-184078"/>
            <a:ext cx="13716" cy="1157648"/>
          </a:xfrm>
          <a:custGeom>
            <a:avLst/>
            <a:gdLst>
              <a:gd name="f0" fmla="val w"/>
              <a:gd name="f1" fmla="val h"/>
              <a:gd name="f2" fmla="val 0"/>
              <a:gd name="f3" fmla="val 13716"/>
              <a:gd name="f4" fmla="val 1157650"/>
              <a:gd name="f5" fmla="val 1143934"/>
              <a:gd name="f6" fmla="*/ f0 1 13716"/>
              <a:gd name="f7" fmla="*/ f1 1 1157650"/>
              <a:gd name="f8" fmla="+- f4 0 f2"/>
              <a:gd name="f9" fmla="+- f3 0 f2"/>
              <a:gd name="f10" fmla="*/ f9 1 13716"/>
              <a:gd name="f11" fmla="*/ f8 1 1157650"/>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1157650">
                <a:moveTo>
                  <a:pt x="f2" y="f4"/>
                </a:moveTo>
                <a:lnTo>
                  <a:pt x="f3" y="f5"/>
                </a:lnTo>
                <a:lnTo>
                  <a:pt x="f3" y="f3"/>
                </a:lnTo>
                <a:lnTo>
                  <a:pt x="f2"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1" name="Rectangle 372"/>
          <p:cNvSpPr/>
          <p:nvPr/>
        </p:nvSpPr>
        <p:spPr>
          <a:xfrm rot="18899994" flipV="1">
            <a:off x="3543523" y="-965452"/>
            <a:ext cx="13716" cy="6493218"/>
          </a:xfrm>
          <a:custGeom>
            <a:avLst/>
            <a:gdLst>
              <a:gd name="f0" fmla="val w"/>
              <a:gd name="f1" fmla="val h"/>
              <a:gd name="f2" fmla="val 0"/>
              <a:gd name="f3" fmla="val 13716"/>
              <a:gd name="f4" fmla="val 6493219"/>
              <a:gd name="f5" fmla="val 6479503"/>
              <a:gd name="f6" fmla="*/ f0 1 13716"/>
              <a:gd name="f7" fmla="*/ f1 1 6493219"/>
              <a:gd name="f8" fmla="+- f4 0 f2"/>
              <a:gd name="f9" fmla="+- f3 0 f2"/>
              <a:gd name="f10" fmla="*/ f9 1 13716"/>
              <a:gd name="f11" fmla="*/ f8 1 6493219"/>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93219">
                <a:moveTo>
                  <a:pt x="f2" y="f4"/>
                </a:moveTo>
                <a:lnTo>
                  <a:pt x="f3" y="f5"/>
                </a:lnTo>
                <a:lnTo>
                  <a:pt x="f3" y="f2"/>
                </a:lnTo>
                <a:lnTo>
                  <a:pt x="f2" y="f3"/>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2" name="Rectangle 374"/>
          <p:cNvSpPr/>
          <p:nvPr/>
        </p:nvSpPr>
        <p:spPr>
          <a:xfrm rot="18899994" flipV="1">
            <a:off x="5229896" y="-965452"/>
            <a:ext cx="13716" cy="6493218"/>
          </a:xfrm>
          <a:custGeom>
            <a:avLst/>
            <a:gdLst>
              <a:gd name="f0" fmla="val w"/>
              <a:gd name="f1" fmla="val h"/>
              <a:gd name="f2" fmla="val 0"/>
              <a:gd name="f3" fmla="val 13716"/>
              <a:gd name="f4" fmla="val 6493220"/>
              <a:gd name="f5" fmla="val 6479504"/>
              <a:gd name="f6" fmla="*/ f0 1 13716"/>
              <a:gd name="f7" fmla="*/ f1 1 6493220"/>
              <a:gd name="f8" fmla="+- f4 0 f2"/>
              <a:gd name="f9" fmla="+- f3 0 f2"/>
              <a:gd name="f10" fmla="*/ f9 1 13716"/>
              <a:gd name="f11" fmla="*/ f8 1 6493220"/>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93220">
                <a:moveTo>
                  <a:pt x="f2" y="f4"/>
                </a:moveTo>
                <a:lnTo>
                  <a:pt x="f3" y="f5"/>
                </a:lnTo>
                <a:lnTo>
                  <a:pt x="f3" y="f2"/>
                </a:lnTo>
                <a:lnTo>
                  <a:pt x="f2" y="f3"/>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3" name="Teardrop 3"/>
          <p:cNvSpPr/>
          <p:nvPr/>
        </p:nvSpPr>
        <p:spPr>
          <a:xfrm rot="5400013" flipH="1" flipV="1">
            <a:off x="6442770"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4" name="Oval 1608"/>
          <p:cNvSpPr/>
          <p:nvPr/>
        </p:nvSpPr>
        <p:spPr>
          <a:xfrm>
            <a:off x="7120496"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5" name="Teardrop 3"/>
          <p:cNvSpPr/>
          <p:nvPr/>
        </p:nvSpPr>
        <p:spPr>
          <a:xfrm rot="5400013" flipH="1" flipV="1">
            <a:off x="-148773" y="258318"/>
            <a:ext cx="612648" cy="315102"/>
          </a:xfrm>
          <a:custGeom>
            <a:avLst/>
            <a:gdLst>
              <a:gd name="f0" fmla="val w"/>
              <a:gd name="f1" fmla="val h"/>
              <a:gd name="f2" fmla="val 0"/>
              <a:gd name="f3" fmla="val 612648"/>
              <a:gd name="f4" fmla="val 315100"/>
              <a:gd name="f5" fmla="val 239386"/>
              <a:gd name="f6" fmla="val 75670"/>
              <a:gd name="f7" fmla="val 230866"/>
              <a:gd name="f8" fmla="val 67149"/>
              <a:gd name="f9" fmla="val 224313"/>
              <a:gd name="f10" fmla="val 57406"/>
              <a:gd name="f11" fmla="val 219944"/>
              <a:gd name="f12" fmla="val 46909"/>
              <a:gd name="f13" fmla="val 207099"/>
              <a:gd name="f14" fmla="val 60107"/>
              <a:gd name="f15" fmla="val 182914"/>
              <a:gd name="f16" fmla="val 65356"/>
              <a:gd name="f17" fmla="val 163810"/>
              <a:gd name="f18" fmla="val 64989"/>
              <a:gd name="f19" fmla="val 113791"/>
              <a:gd name="f20" fmla="val 73243"/>
              <a:gd name="f21" fmla="val 105538"/>
              <a:gd name="f22" fmla="val 155556"/>
              <a:gd name="f23" fmla="val 179467"/>
              <a:gd name="f24" fmla="val 82509"/>
              <a:gd name="f25" fmla="val 201213"/>
              <a:gd name="f26" fmla="val 97830"/>
              <a:gd name="f27" fmla="val 217225"/>
              <a:gd name="f28" fmla="val 268191"/>
              <a:gd name="f29" fmla="val 95157"/>
              <a:gd name="f30" fmla="val 257695"/>
              <a:gd name="f31" fmla="val 90787"/>
              <a:gd name="f32" fmla="val 247952"/>
              <a:gd name="f33" fmla="val 84234"/>
              <a:gd name="f34" fmla="val 239431"/>
              <a:gd name="f35" fmla="val 75715"/>
              <a:gd name="f36" fmla="val 97875"/>
              <a:gd name="f37" fmla="val 217270"/>
              <a:gd name="f38" fmla="val 113887"/>
              <a:gd name="f39" fmla="val 232591"/>
              <a:gd name="f40" fmla="val 135634"/>
              <a:gd name="f41" fmla="val 241857"/>
              <a:gd name="f42" fmla="val 159544"/>
              <a:gd name="f43" fmla="val 184553"/>
              <a:gd name="f44" fmla="val 207195"/>
              <a:gd name="f45" fmla="val 231720"/>
              <a:gd name="f46" fmla="val 223585"/>
              <a:gd name="f47" fmla="val 215331"/>
              <a:gd name="f48" fmla="val 239974"/>
              <a:gd name="f49" fmla="val 198941"/>
              <a:gd name="f50" fmla="val 250111"/>
              <a:gd name="f51" fmla="val 176299"/>
              <a:gd name="f52" fmla="val 151290"/>
              <a:gd name="f53" fmla="val 249745"/>
              <a:gd name="f54" fmla="val 132187"/>
              <a:gd name="f55" fmla="val 254994"/>
              <a:gd name="f56" fmla="val 108002"/>
              <a:gd name="f57" fmla="val 391275"/>
              <a:gd name="f58" fmla="val 232488"/>
              <a:gd name="f59" fmla="val 366688"/>
              <a:gd name="f60" fmla="val 214199"/>
              <a:gd name="f61" fmla="val 350981"/>
              <a:gd name="f62" fmla="val 184860"/>
              <a:gd name="f63" fmla="val 151853"/>
              <a:gd name="f64" fmla="val 351479"/>
              <a:gd name="f65" fmla="val 125869"/>
              <a:gd name="f66" fmla="val 347689"/>
              <a:gd name="f67" fmla="val 109892"/>
              <a:gd name="f68" fmla="val 331337"/>
              <a:gd name="f69" fmla="val 99934"/>
              <a:gd name="f70" fmla="val 315088"/>
              <a:gd name="f71" fmla="val 104415"/>
              <a:gd name="f72" fmla="val 297874"/>
              <a:gd name="f73" fmla="val 104335"/>
              <a:gd name="f74" fmla="val 281637"/>
              <a:gd name="f75" fmla="val 99721"/>
              <a:gd name="f76" fmla="val 265010"/>
              <a:gd name="f77" fmla="val 109675"/>
              <a:gd name="f78" fmla="val 261165"/>
              <a:gd name="f79" fmla="val 125694"/>
              <a:gd name="f80" fmla="val 261667"/>
              <a:gd name="f81" fmla="val 179968"/>
              <a:gd name="f82" fmla="val 250271"/>
              <a:gd name="f83" fmla="val 205421"/>
              <a:gd name="f84" fmla="val 231846"/>
              <a:gd name="f85" fmla="val 223846"/>
              <a:gd name="f86" fmla="val 221347"/>
              <a:gd name="f87" fmla="val 232509"/>
              <a:gd name="f88" fmla="val 224389"/>
              <a:gd name="f89" fmla="val 249009"/>
              <a:gd name="f90" fmla="val 232545"/>
              <a:gd name="f91" fmla="val 264623"/>
              <a:gd name="f92" fmla="val 245300"/>
              <a:gd name="f93" fmla="val 277378"/>
              <a:gd name="f94" fmla="val 262207"/>
              <a:gd name="f95" fmla="val 294285"/>
              <a:gd name="f96" fmla="val 284136"/>
              <a:gd name="f97" fmla="val 303111"/>
              <a:gd name="f98" fmla="val 306292"/>
              <a:gd name="f99" fmla="val 303599"/>
              <a:gd name="f100" fmla="val 218433"/>
              <a:gd name="f101" fmla="val 306356"/>
              <a:gd name="f102" fmla="val 328512"/>
              <a:gd name="f103" fmla="val 303110"/>
              <a:gd name="f104" fmla="val 350441"/>
              <a:gd name="f105" fmla="val 367348"/>
              <a:gd name="f106" fmla="val 380109"/>
              <a:gd name="f107" fmla="val 264617"/>
              <a:gd name="f108" fmla="val 388266"/>
              <a:gd name="f109" fmla="val 248996"/>
              <a:gd name="f110" fmla="val 514773"/>
              <a:gd name="f111" fmla="val 217271"/>
              <a:gd name="f112" fmla="val 373218"/>
              <a:gd name="f113" fmla="val 75716"/>
              <a:gd name="f114" fmla="val 364700"/>
              <a:gd name="f115" fmla="val 84231"/>
              <a:gd name="f116" fmla="val 354962"/>
              <a:gd name="f117" fmla="val 90781"/>
              <a:gd name="f118" fmla="val 344508"/>
              <a:gd name="f119" fmla="val 95209"/>
              <a:gd name="f120" fmla="val 357668"/>
              <a:gd name="f121" fmla="val 108066"/>
              <a:gd name="f122" fmla="val 362903"/>
              <a:gd name="f123" fmla="val 132212"/>
              <a:gd name="f124" fmla="val 362537"/>
              <a:gd name="f125" fmla="val 201309"/>
              <a:gd name="f126" fmla="val 403085"/>
              <a:gd name="f127" fmla="val 453104"/>
              <a:gd name="f128" fmla="val 477015"/>
              <a:gd name="f129" fmla="val 498761"/>
              <a:gd name="f130" fmla="val 232592"/>
              <a:gd name="f131" fmla="val 539405"/>
              <a:gd name="f132" fmla="val 498856"/>
              <a:gd name="f133" fmla="val 448838"/>
              <a:gd name="f134" fmla="val 429760"/>
              <a:gd name="f135" fmla="val 65355"/>
              <a:gd name="f136" fmla="val 405614"/>
              <a:gd name="f137" fmla="val 60121"/>
              <a:gd name="f138" fmla="val 392756"/>
              <a:gd name="f139" fmla="val 46961"/>
              <a:gd name="f140" fmla="val 388329"/>
              <a:gd name="f141" fmla="val 57415"/>
              <a:gd name="f142" fmla="val 381778"/>
              <a:gd name="f143" fmla="val 67153"/>
              <a:gd name="f144" fmla="val 373263"/>
              <a:gd name="f145" fmla="val 75671"/>
              <a:gd name="f146" fmla="val 514818"/>
              <a:gd name="f147" fmla="val 530139"/>
              <a:gd name="f148" fmla="val 8776"/>
              <a:gd name="f149" fmla="val 612257"/>
              <a:gd name="f150" fmla="val 34030"/>
              <a:gd name="f151" fmla="val 602326"/>
              <a:gd name="f152" fmla="val 59101"/>
              <a:gd name="f153" fmla="val 583058"/>
              <a:gd name="f154" fmla="val 78369"/>
              <a:gd name="f155" fmla="val 569890"/>
              <a:gd name="f156" fmla="val 91537"/>
              <a:gd name="f157" fmla="val 554014"/>
              <a:gd name="f158" fmla="val 100343"/>
              <a:gd name="f159" fmla="val 537134"/>
              <a:gd name="f160" fmla="val 104416"/>
              <a:gd name="f161" fmla="val 546224"/>
              <a:gd name="f162" fmla="val 119205"/>
              <a:gd name="f163" fmla="val 551214"/>
              <a:gd name="f164" fmla="val 136643"/>
              <a:gd name="f165" fmla="val 155247"/>
              <a:gd name="f166" fmla="val 182497"/>
              <a:gd name="f167" fmla="val 540509"/>
              <a:gd name="f168" fmla="val 207247"/>
              <a:gd name="f169" fmla="val 522928"/>
              <a:gd name="f170" fmla="val 225380"/>
              <a:gd name="f171" fmla="val 504794"/>
              <a:gd name="f172" fmla="val 242961"/>
              <a:gd name="f173" fmla="val 480044"/>
              <a:gd name="f174" fmla="val 253667"/>
              <a:gd name="f175" fmla="val 452794"/>
              <a:gd name="f176" fmla="val 434191"/>
              <a:gd name="f177" fmla="val 416753"/>
              <a:gd name="f178" fmla="val 248677"/>
              <a:gd name="f179" fmla="val 401964"/>
              <a:gd name="f180" fmla="val 239586"/>
              <a:gd name="f181" fmla="val 397891"/>
              <a:gd name="f182" fmla="val 256466"/>
              <a:gd name="f183" fmla="val 389084"/>
              <a:gd name="f184" fmla="val 272342"/>
              <a:gd name="f185" fmla="val 375917"/>
              <a:gd name="f186" fmla="val 285509"/>
              <a:gd name="f187" fmla="val 356649"/>
              <a:gd name="f188" fmla="val 304778"/>
              <a:gd name="f189" fmla="val 331578"/>
              <a:gd name="f190" fmla="val 314709"/>
              <a:gd name="f191" fmla="val 306324"/>
              <a:gd name="f192" fmla="val 281070"/>
              <a:gd name="f193" fmla="val 255999"/>
              <a:gd name="f194" fmla="val 236731"/>
              <a:gd name="f195" fmla="val 223570"/>
              <a:gd name="f196" fmla="val 272349"/>
              <a:gd name="f197" fmla="val 214766"/>
              <a:gd name="f198" fmla="val 256482"/>
              <a:gd name="f199" fmla="val 210610"/>
              <a:gd name="f200" fmla="val 239626"/>
              <a:gd name="f201" fmla="val 195839"/>
              <a:gd name="f202" fmla="val 248693"/>
              <a:gd name="f203" fmla="val 178427"/>
              <a:gd name="f204" fmla="val 253666"/>
              <a:gd name="f205" fmla="val 159854"/>
              <a:gd name="f206" fmla="val 132604"/>
              <a:gd name="f207" fmla="val 107854"/>
              <a:gd name="f208" fmla="val 89720"/>
              <a:gd name="f209" fmla="val 72139"/>
              <a:gd name="f210" fmla="val 61434"/>
              <a:gd name="f211" fmla="val 136673"/>
              <a:gd name="f212" fmla="val 66407"/>
              <a:gd name="f213" fmla="val 119262"/>
              <a:gd name="f214" fmla="val 75474"/>
              <a:gd name="f215" fmla="val 104490"/>
              <a:gd name="f216" fmla="val 58618"/>
              <a:gd name="f217" fmla="val 100334"/>
              <a:gd name="f218" fmla="val 42751"/>
              <a:gd name="f219" fmla="val 91530"/>
              <a:gd name="f220" fmla="val 29591"/>
              <a:gd name="f221" fmla="val 10322"/>
              <a:gd name="f222" fmla="val 391"/>
              <a:gd name="f223" fmla="val 1828"/>
              <a:gd name="f224" fmla="val 13374"/>
              <a:gd name="f225" fmla="val 11782"/>
              <a:gd name="f226" fmla="val 2802"/>
              <a:gd name="f227" fmla="val 11567"/>
              <a:gd name="f228" fmla="val 5771"/>
              <a:gd name="f229" fmla="val 11501"/>
              <a:gd name="f230" fmla="val 8744"/>
              <a:gd name="f231" fmla="val 96667"/>
              <a:gd name="f232" fmla="val 8808"/>
              <a:gd name="f233" fmla="val 11989"/>
              <a:gd name="f234" fmla="val 30964"/>
              <a:gd name="f235" fmla="val 20815"/>
              <a:gd name="f236" fmla="val 52893"/>
              <a:gd name="f237" fmla="val 37722"/>
              <a:gd name="f238" fmla="val 69800"/>
              <a:gd name="f239" fmla="val 50477"/>
              <a:gd name="f240" fmla="val 82555"/>
              <a:gd name="f241" fmla="val 66091"/>
              <a:gd name="f242" fmla="val 90711"/>
              <a:gd name="f243" fmla="val 82591"/>
              <a:gd name="f244" fmla="val 93753"/>
              <a:gd name="f245" fmla="val 100880"/>
              <a:gd name="f246" fmla="val 69151"/>
              <a:gd name="f247" fmla="val 130228"/>
              <a:gd name="f248" fmla="val 53433"/>
              <a:gd name="f249" fmla="val 163247"/>
              <a:gd name="f250" fmla="val 186137"/>
              <a:gd name="f251" fmla="val 53872"/>
              <a:gd name="f252" fmla="val 201262"/>
              <a:gd name="f253" fmla="val 50984"/>
              <a:gd name="f254" fmla="val 211354"/>
              <a:gd name="f255" fmla="val 39116"/>
              <a:gd name="f256" fmla="val 212796"/>
              <a:gd name="f257" fmla="val 37420"/>
              <a:gd name="f258" fmla="val 214135"/>
              <a:gd name="f259" fmla="val 35542"/>
              <a:gd name="f260" fmla="val 215380"/>
              <a:gd name="f261" fmla="val 33463"/>
              <a:gd name="f262" fmla="val 215236"/>
              <a:gd name="f263" fmla="val 223506"/>
              <a:gd name="f264" fmla="val 219687"/>
              <a:gd name="f265" fmla="val 24354"/>
              <a:gd name="f266" fmla="val 227777"/>
              <a:gd name="f267" fmla="val 49750"/>
              <a:gd name="f268" fmla="val 246535"/>
              <a:gd name="f269" fmla="val 68520"/>
              <a:gd name="f270" fmla="val 254763"/>
              <a:gd name="f271" fmla="val 60293"/>
              <a:gd name="f272" fmla="val 254771"/>
              <a:gd name="f273" fmla="val 60299"/>
              <a:gd name="f274" fmla="val 254778"/>
              <a:gd name="f275" fmla="val 60307"/>
              <a:gd name="f276" fmla="val 254786"/>
              <a:gd name="f277" fmla="val 60315"/>
              <a:gd name="f278" fmla="val 254808"/>
              <a:gd name="f279" fmla="val 60338"/>
              <a:gd name="f280" fmla="val 246580"/>
              <a:gd name="f281" fmla="val 68565"/>
              <a:gd name="f282" fmla="val 279582"/>
              <a:gd name="f283" fmla="val 101547"/>
              <a:gd name="f284" fmla="val 333066"/>
              <a:gd name="f285" fmla="val 366068"/>
              <a:gd name="f286" fmla="val 357840"/>
              <a:gd name="f287" fmla="val 357847"/>
              <a:gd name="f288" fmla="val 60330"/>
              <a:gd name="f289" fmla="val 357855"/>
              <a:gd name="f290" fmla="val 60322"/>
              <a:gd name="f291" fmla="val 357862"/>
              <a:gd name="f292" fmla="val 357885"/>
              <a:gd name="f293" fmla="val 366113"/>
              <a:gd name="f294" fmla="val 384871"/>
              <a:gd name="f295" fmla="val 392961"/>
              <a:gd name="f296" fmla="val 389142"/>
              <a:gd name="f297" fmla="val 397337"/>
              <a:gd name="f298" fmla="val 401478"/>
              <a:gd name="f299" fmla="val 11094"/>
              <a:gd name="f300" fmla="val 400548"/>
              <a:gd name="f301" fmla="val 22668"/>
              <a:gd name="f302" fmla="val 397481"/>
              <a:gd name="f303" fmla="val 33790"/>
              <a:gd name="f304" fmla="val 407439"/>
              <a:gd name="f305" fmla="val 50142"/>
              <a:gd name="f306" fmla="val 423417"/>
              <a:gd name="f307" fmla="val 53932"/>
              <a:gd name="f308" fmla="val 449401"/>
              <a:gd name="f309" fmla="val 482407"/>
              <a:gd name="f310" fmla="val 53434"/>
              <a:gd name="f311" fmla="val 511746"/>
              <a:gd name="f312" fmla="val 69140"/>
              <a:gd name="f313" fmla="val 530035"/>
              <a:gd name="f314" fmla="val 93727"/>
              <a:gd name="f315" fmla="val 546543"/>
              <a:gd name="f316" fmla="val 90718"/>
              <a:gd name="f317" fmla="val 562165"/>
              <a:gd name="f318" fmla="val 82561"/>
              <a:gd name="f319" fmla="val 574926"/>
              <a:gd name="f320" fmla="val 591833"/>
              <a:gd name="f321" fmla="val 600658"/>
              <a:gd name="f322" fmla="val 601147"/>
              <a:gd name="f323" fmla="val 515981"/>
              <a:gd name="f324" fmla="val 599274"/>
              <a:gd name="f325" fmla="val 610820"/>
              <a:gd name="f326" fmla="val 612423"/>
              <a:gd name="f327" fmla="val 2826"/>
              <a:gd name="f328" fmla="val 612602"/>
              <a:gd name="f329" fmla="val 5800"/>
              <a:gd name="f330" fmla="*/ f0 1 612648"/>
              <a:gd name="f331" fmla="*/ f1 1 315100"/>
              <a:gd name="f332" fmla="+- f4 0 f2"/>
              <a:gd name="f333" fmla="+- f3 0 f2"/>
              <a:gd name="f334" fmla="*/ f333 1 612648"/>
              <a:gd name="f335" fmla="*/ f332 1 315100"/>
              <a:gd name="f336" fmla="*/ f2 1 f334"/>
              <a:gd name="f337" fmla="*/ f3 1 f334"/>
              <a:gd name="f338" fmla="*/ f2 1 f335"/>
              <a:gd name="f339" fmla="*/ f4 1 f335"/>
              <a:gd name="f340" fmla="*/ f336 f330 1"/>
              <a:gd name="f341" fmla="*/ f337 f330 1"/>
              <a:gd name="f342" fmla="*/ f339 f331 1"/>
              <a:gd name="f343" fmla="*/ f338 f331 1"/>
            </a:gdLst>
            <a:ahLst/>
            <a:cxnLst>
              <a:cxn ang="3cd4">
                <a:pos x="hc" y="t"/>
              </a:cxn>
              <a:cxn ang="0">
                <a:pos x="r" y="vc"/>
              </a:cxn>
              <a:cxn ang="cd4">
                <a:pos x="hc" y="b"/>
              </a:cxn>
              <a:cxn ang="cd2">
                <a:pos x="l" y="vc"/>
              </a:cxn>
            </a:cxnLst>
            <a:rect l="f340" t="f343" r="f341" b="f342"/>
            <a:pathLst>
              <a:path w="612648" h="315100">
                <a:moveTo>
                  <a:pt x="f5" y="f6"/>
                </a:moveTo>
                <a:cubicBezTo>
                  <a:pt x="f7" y="f8"/>
                  <a:pt x="f9" y="f10"/>
                  <a:pt x="f11" y="f12"/>
                </a:cubicBezTo>
                <a:cubicBezTo>
                  <a:pt x="f13" y="f14"/>
                  <a:pt x="f15" y="f16"/>
                  <a:pt x="f17" y="f18"/>
                </a:cubicBezTo>
                <a:cubicBezTo>
                  <a:pt x="f19" y="f18"/>
                  <a:pt x="f20" y="f21"/>
                  <a:pt x="f20" y="f22"/>
                </a:cubicBezTo>
                <a:cubicBezTo>
                  <a:pt x="f20" y="f23"/>
                  <a:pt x="f24" y="f25"/>
                  <a:pt x="f26" y="f27"/>
                </a:cubicBezTo>
                <a:close/>
                <a:moveTo>
                  <a:pt x="f28" y="f29"/>
                </a:moveTo>
                <a:cubicBezTo>
                  <a:pt x="f30" y="f31"/>
                  <a:pt x="f32" y="f33"/>
                  <a:pt x="f34" y="f35"/>
                </a:cubicBezTo>
                <a:lnTo>
                  <a:pt x="f36" y="f37"/>
                </a:lnTo>
                <a:cubicBezTo>
                  <a:pt x="f38" y="f39"/>
                  <a:pt x="f40" y="f41"/>
                  <a:pt x="f42" y="f41"/>
                </a:cubicBezTo>
                <a:cubicBezTo>
                  <a:pt x="f43" y="f41"/>
                  <a:pt x="f44" y="f45"/>
                  <a:pt x="f46" y="f47"/>
                </a:cubicBezTo>
                <a:cubicBezTo>
                  <a:pt x="f48" y="f49"/>
                  <a:pt x="f50" y="f51"/>
                  <a:pt x="f50" y="f52"/>
                </a:cubicBezTo>
                <a:cubicBezTo>
                  <a:pt x="f53" y="f54"/>
                  <a:pt x="f55" y="f56"/>
                  <a:pt x="f28" y="f29"/>
                </a:cubicBezTo>
                <a:close/>
                <a:moveTo>
                  <a:pt x="f57" y="f58"/>
                </a:moveTo>
                <a:cubicBezTo>
                  <a:pt x="f59" y="f60"/>
                  <a:pt x="f61" y="f62"/>
                  <a:pt x="f61" y="f63"/>
                </a:cubicBezTo>
                <a:cubicBezTo>
                  <a:pt x="f64" y="f65"/>
                  <a:pt x="f66" y="f67"/>
                  <a:pt x="f68" y="f69"/>
                </a:cubicBezTo>
                <a:cubicBezTo>
                  <a:pt x="f70" y="f71"/>
                  <a:pt x="f72" y="f73"/>
                  <a:pt x="f74" y="f75"/>
                </a:cubicBezTo>
                <a:cubicBezTo>
                  <a:pt x="f76" y="f77"/>
                  <a:pt x="f78" y="f79"/>
                  <a:pt x="f80" y="f63"/>
                </a:cubicBezTo>
                <a:cubicBezTo>
                  <a:pt x="f80" y="f81"/>
                  <a:pt x="f82" y="f83"/>
                  <a:pt x="f84" y="f85"/>
                </a:cubicBezTo>
                <a:lnTo>
                  <a:pt x="f86" y="f87"/>
                </a:lnTo>
                <a:cubicBezTo>
                  <a:pt x="f88" y="f89"/>
                  <a:pt x="f90" y="f91"/>
                  <a:pt x="f92" y="f93"/>
                </a:cubicBezTo>
                <a:cubicBezTo>
                  <a:pt x="f94" y="f95"/>
                  <a:pt x="f96" y="f97"/>
                  <a:pt x="f98" y="f99"/>
                </a:cubicBezTo>
                <a:lnTo>
                  <a:pt x="f98" y="f100"/>
                </a:lnTo>
                <a:lnTo>
                  <a:pt x="f101" y="f100"/>
                </a:lnTo>
                <a:lnTo>
                  <a:pt x="f101" y="f99"/>
                </a:lnTo>
                <a:cubicBezTo>
                  <a:pt x="f102" y="f103"/>
                  <a:pt x="f104" y="f95"/>
                  <a:pt x="f105" y="f93"/>
                </a:cubicBezTo>
                <a:cubicBezTo>
                  <a:pt x="f106" y="f107"/>
                  <a:pt x="f108" y="f109"/>
                  <a:pt x="f57" y="f58"/>
                </a:cubicBezTo>
                <a:close/>
                <a:moveTo>
                  <a:pt x="f110" y="f111"/>
                </a:moveTo>
                <a:lnTo>
                  <a:pt x="f112" y="f113"/>
                </a:lnTo>
                <a:cubicBezTo>
                  <a:pt x="f114" y="f115"/>
                  <a:pt x="f116" y="f117"/>
                  <a:pt x="f118" y="f119"/>
                </a:cubicBezTo>
                <a:cubicBezTo>
                  <a:pt x="f120" y="f121"/>
                  <a:pt x="f122" y="f123"/>
                  <a:pt x="f124" y="f52"/>
                </a:cubicBezTo>
                <a:cubicBezTo>
                  <a:pt x="f124" y="f125"/>
                  <a:pt x="f126" y="f41"/>
                  <a:pt x="f127" y="f41"/>
                </a:cubicBezTo>
                <a:cubicBezTo>
                  <a:pt x="f128" y="f41"/>
                  <a:pt x="f129" y="f130"/>
                  <a:pt x="f110" y="f111"/>
                </a:cubicBezTo>
                <a:close/>
                <a:moveTo>
                  <a:pt x="f131" y="f22"/>
                </a:moveTo>
                <a:cubicBezTo>
                  <a:pt x="f131" y="f21"/>
                  <a:pt x="f132" y="f18"/>
                  <a:pt x="f133" y="f18"/>
                </a:cubicBezTo>
                <a:cubicBezTo>
                  <a:pt x="f134" y="f135"/>
                  <a:pt x="f136" y="f137"/>
                  <a:pt x="f138" y="f139"/>
                </a:cubicBezTo>
                <a:cubicBezTo>
                  <a:pt x="f140" y="f141"/>
                  <a:pt x="f142" y="f143"/>
                  <a:pt x="f144" y="f145"/>
                </a:cubicBezTo>
                <a:lnTo>
                  <a:pt x="f146" y="f27"/>
                </a:lnTo>
                <a:cubicBezTo>
                  <a:pt x="f147" y="f25"/>
                  <a:pt x="f131" y="f23"/>
                  <a:pt x="f131" y="f22"/>
                </a:cubicBezTo>
                <a:close/>
                <a:moveTo>
                  <a:pt x="f3" y="f148"/>
                </a:moveTo>
                <a:cubicBezTo>
                  <a:pt x="f149" y="f150"/>
                  <a:pt x="f151" y="f152"/>
                  <a:pt x="f153" y="f154"/>
                </a:cubicBezTo>
                <a:cubicBezTo>
                  <a:pt x="f155" y="f156"/>
                  <a:pt x="f157" y="f158"/>
                  <a:pt x="f159" y="f160"/>
                </a:cubicBezTo>
                <a:cubicBezTo>
                  <a:pt x="f161" y="f162"/>
                  <a:pt x="f163" y="f164"/>
                  <a:pt x="f163" y="f165"/>
                </a:cubicBezTo>
                <a:cubicBezTo>
                  <a:pt x="f163" y="f166"/>
                  <a:pt x="f167" y="f168"/>
                  <a:pt x="f169" y="f170"/>
                </a:cubicBezTo>
                <a:lnTo>
                  <a:pt x="f169" y="f170"/>
                </a:lnTo>
                <a:cubicBezTo>
                  <a:pt x="f171" y="f172"/>
                  <a:pt x="f173" y="f174"/>
                  <a:pt x="f175" y="f174"/>
                </a:cubicBezTo>
                <a:cubicBezTo>
                  <a:pt x="f176" y="f174"/>
                  <a:pt x="f177" y="f178"/>
                  <a:pt x="f179" y="f180"/>
                </a:cubicBezTo>
                <a:cubicBezTo>
                  <a:pt x="f181" y="f182"/>
                  <a:pt x="f183" y="f184"/>
                  <a:pt x="f185" y="f186"/>
                </a:cubicBezTo>
                <a:cubicBezTo>
                  <a:pt x="f187" y="f188"/>
                  <a:pt x="f189" y="f190"/>
                  <a:pt x="f191" y="f4"/>
                </a:cubicBezTo>
                <a:lnTo>
                  <a:pt x="f191" y="f4"/>
                </a:lnTo>
                <a:cubicBezTo>
                  <a:pt x="f192" y="f190"/>
                  <a:pt x="f193" y="f188"/>
                  <a:pt x="f194" y="f186"/>
                </a:cubicBezTo>
                <a:cubicBezTo>
                  <a:pt x="f195" y="f196"/>
                  <a:pt x="f197" y="f198"/>
                  <a:pt x="f199" y="f200"/>
                </a:cubicBezTo>
                <a:cubicBezTo>
                  <a:pt x="f201" y="f202"/>
                  <a:pt x="f203" y="f204"/>
                  <a:pt x="f205" y="f204"/>
                </a:cubicBezTo>
                <a:cubicBezTo>
                  <a:pt x="f206" y="f204"/>
                  <a:pt x="f207" y="f172"/>
                  <a:pt x="f208" y="f170"/>
                </a:cubicBezTo>
                <a:lnTo>
                  <a:pt x="f208" y="f170"/>
                </a:lnTo>
                <a:cubicBezTo>
                  <a:pt x="f209" y="f168"/>
                  <a:pt x="f210" y="f166"/>
                  <a:pt x="f210" y="f165"/>
                </a:cubicBezTo>
                <a:cubicBezTo>
                  <a:pt x="f210" y="f211"/>
                  <a:pt x="f212" y="f213"/>
                  <a:pt x="f214" y="f215"/>
                </a:cubicBezTo>
                <a:cubicBezTo>
                  <a:pt x="f216" y="f217"/>
                  <a:pt x="f218" y="f219"/>
                  <a:pt x="f220" y="f154"/>
                </a:cubicBezTo>
                <a:cubicBezTo>
                  <a:pt x="f221" y="f152"/>
                  <a:pt x="f222" y="f150"/>
                  <a:pt x="f2" y="f148"/>
                </a:cubicBezTo>
                <a:lnTo>
                  <a:pt x="f2" y="f148"/>
                </a:lnTo>
                <a:lnTo>
                  <a:pt x="f223" y="f2"/>
                </a:lnTo>
                <a:lnTo>
                  <a:pt x="f224" y="f2"/>
                </a:lnTo>
                <a:cubicBezTo>
                  <a:pt x="f225" y="f226"/>
                  <a:pt x="f227" y="f228"/>
                  <a:pt x="f229" y="f230"/>
                </a:cubicBezTo>
                <a:lnTo>
                  <a:pt x="f231" y="f230"/>
                </a:lnTo>
                <a:lnTo>
                  <a:pt x="f231" y="f232"/>
                </a:lnTo>
                <a:lnTo>
                  <a:pt x="f229" y="f232"/>
                </a:lnTo>
                <a:cubicBezTo>
                  <a:pt x="f233" y="f234"/>
                  <a:pt x="f235" y="f236"/>
                  <a:pt x="f237" y="f238"/>
                </a:cubicBezTo>
                <a:cubicBezTo>
                  <a:pt x="f239" y="f240"/>
                  <a:pt x="f241" y="f242"/>
                  <a:pt x="f243" y="f244"/>
                </a:cubicBezTo>
                <a:cubicBezTo>
                  <a:pt x="f245" y="f246"/>
                  <a:pt x="f247" y="f248"/>
                  <a:pt x="f249" y="f248"/>
                </a:cubicBezTo>
                <a:cubicBezTo>
                  <a:pt x="f250" y="f251"/>
                  <a:pt x="f252" y="f253"/>
                  <a:pt x="f254" y="f255"/>
                </a:cubicBezTo>
                <a:cubicBezTo>
                  <a:pt x="f256" y="f257"/>
                  <a:pt x="f258" y="f259"/>
                  <a:pt x="f260" y="f261"/>
                </a:cubicBezTo>
                <a:lnTo>
                  <a:pt x="f262" y="f2"/>
                </a:lnTo>
                <a:lnTo>
                  <a:pt x="f263" y="f2"/>
                </a:lnTo>
                <a:cubicBezTo>
                  <a:pt x="f264" y="f265"/>
                  <a:pt x="f266" y="f267"/>
                  <a:pt x="f268" y="f269"/>
                </a:cubicBezTo>
                <a:lnTo>
                  <a:pt x="f270" y="f271"/>
                </a:lnTo>
                <a:cubicBezTo>
                  <a:pt x="f272" y="f273"/>
                  <a:pt x="f274" y="f275"/>
                  <a:pt x="f276" y="f277"/>
                </a:cubicBezTo>
                <a:lnTo>
                  <a:pt x="f278" y="f279"/>
                </a:lnTo>
                <a:lnTo>
                  <a:pt x="f280" y="f281"/>
                </a:lnTo>
                <a:cubicBezTo>
                  <a:pt x="f282" y="f283"/>
                  <a:pt x="f284" y="f283"/>
                  <a:pt x="f285" y="f281"/>
                </a:cubicBezTo>
                <a:lnTo>
                  <a:pt x="f286" y="f279"/>
                </a:lnTo>
                <a:cubicBezTo>
                  <a:pt x="f287" y="f288"/>
                  <a:pt x="f289" y="f290"/>
                  <a:pt x="f291" y="f277"/>
                </a:cubicBezTo>
                <a:lnTo>
                  <a:pt x="f292" y="f271"/>
                </a:lnTo>
                <a:lnTo>
                  <a:pt x="f293" y="f269"/>
                </a:lnTo>
                <a:cubicBezTo>
                  <a:pt x="f294" y="f267"/>
                  <a:pt x="f295" y="f265"/>
                  <a:pt x="f296" y="f2"/>
                </a:cubicBezTo>
                <a:lnTo>
                  <a:pt x="f297" y="f2"/>
                </a:lnTo>
                <a:cubicBezTo>
                  <a:pt x="f298" y="f299"/>
                  <a:pt x="f300" y="f301"/>
                  <a:pt x="f302" y="f303"/>
                </a:cubicBezTo>
                <a:cubicBezTo>
                  <a:pt x="f304" y="f305"/>
                  <a:pt x="f306" y="f307"/>
                  <a:pt x="f308" y="f248"/>
                </a:cubicBezTo>
                <a:cubicBezTo>
                  <a:pt x="f309" y="f310"/>
                  <a:pt x="f311" y="f312"/>
                  <a:pt x="f313" y="f314"/>
                </a:cubicBezTo>
                <a:cubicBezTo>
                  <a:pt x="f315" y="f316"/>
                  <a:pt x="f317" y="f318"/>
                  <a:pt x="f319" y="f238"/>
                </a:cubicBezTo>
                <a:cubicBezTo>
                  <a:pt x="f320" y="f236"/>
                  <a:pt x="f321" y="f234"/>
                  <a:pt x="f322" y="f232"/>
                </a:cubicBezTo>
                <a:lnTo>
                  <a:pt x="f323" y="f232"/>
                </a:lnTo>
                <a:lnTo>
                  <a:pt x="f323" y="f230"/>
                </a:lnTo>
                <a:lnTo>
                  <a:pt x="f322" y="f230"/>
                </a:lnTo>
                <a:lnTo>
                  <a:pt x="f324" y="f2"/>
                </a:lnTo>
                <a:lnTo>
                  <a:pt x="f325" y="f2"/>
                </a:lnTo>
                <a:cubicBezTo>
                  <a:pt x="f326" y="f327"/>
                  <a:pt x="f328" y="f329"/>
                  <a:pt x="f3" y="f148"/>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6" name="Oval 1610"/>
          <p:cNvSpPr/>
          <p:nvPr/>
        </p:nvSpPr>
        <p:spPr>
          <a:xfrm>
            <a:off x="377455"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7" name="Teardrop 3"/>
          <p:cNvSpPr/>
          <p:nvPr/>
        </p:nvSpPr>
        <p:spPr>
          <a:xfrm rot="5400013" flipH="1" flipV="1">
            <a:off x="1387528"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8" name="Teardrop 3"/>
          <p:cNvSpPr/>
          <p:nvPr/>
        </p:nvSpPr>
        <p:spPr>
          <a:xfrm rot="5400013" flipH="1" flipV="1">
            <a:off x="2230075"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9" name="Teardrop 3"/>
          <p:cNvSpPr/>
          <p:nvPr/>
        </p:nvSpPr>
        <p:spPr>
          <a:xfrm rot="5400013" flipH="1" flipV="1">
            <a:off x="3072612"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0" name="Teardrop 3"/>
          <p:cNvSpPr/>
          <p:nvPr/>
        </p:nvSpPr>
        <p:spPr>
          <a:xfrm rot="5400013" flipH="1" flipV="1">
            <a:off x="3915149"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1" name="Teardrop 3"/>
          <p:cNvSpPr/>
          <p:nvPr/>
        </p:nvSpPr>
        <p:spPr>
          <a:xfrm rot="5400013" flipH="1" flipV="1">
            <a:off x="4757696"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2" name="Teardrop 3"/>
          <p:cNvSpPr/>
          <p:nvPr/>
        </p:nvSpPr>
        <p:spPr>
          <a:xfrm rot="5400013" flipH="1" flipV="1">
            <a:off x="5600233"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3" name="Oval 1617"/>
          <p:cNvSpPr/>
          <p:nvPr/>
        </p:nvSpPr>
        <p:spPr>
          <a:xfrm>
            <a:off x="1220339"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4" name="Oval 1618"/>
          <p:cNvSpPr/>
          <p:nvPr/>
        </p:nvSpPr>
        <p:spPr>
          <a:xfrm>
            <a:off x="2063215"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5" name="Oval 1619"/>
          <p:cNvSpPr/>
          <p:nvPr/>
        </p:nvSpPr>
        <p:spPr>
          <a:xfrm>
            <a:off x="2906100"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6" name="Oval 1620"/>
          <p:cNvSpPr/>
          <p:nvPr/>
        </p:nvSpPr>
        <p:spPr>
          <a:xfrm>
            <a:off x="3748975"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7" name="Oval 1621"/>
          <p:cNvSpPr/>
          <p:nvPr/>
        </p:nvSpPr>
        <p:spPr>
          <a:xfrm>
            <a:off x="4591860"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8" name="Oval 1622"/>
          <p:cNvSpPr/>
          <p:nvPr/>
        </p:nvSpPr>
        <p:spPr>
          <a:xfrm>
            <a:off x="5434736"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9" name="Oval 1623"/>
          <p:cNvSpPr/>
          <p:nvPr/>
        </p:nvSpPr>
        <p:spPr>
          <a:xfrm>
            <a:off x="6277621"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0" name="Teardrop 3"/>
          <p:cNvSpPr/>
          <p:nvPr/>
        </p:nvSpPr>
        <p:spPr>
          <a:xfrm rot="5400013" flipH="1" flipV="1">
            <a:off x="8127854"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1" name="Oval 1625"/>
          <p:cNvSpPr/>
          <p:nvPr/>
        </p:nvSpPr>
        <p:spPr>
          <a:xfrm>
            <a:off x="8806257"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2" name="Teardrop 3"/>
          <p:cNvSpPr/>
          <p:nvPr/>
        </p:nvSpPr>
        <p:spPr>
          <a:xfrm rot="5400013" flipH="1" flipV="1">
            <a:off x="7285308"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3" name="Oval 1627"/>
          <p:cNvSpPr/>
          <p:nvPr/>
        </p:nvSpPr>
        <p:spPr>
          <a:xfrm>
            <a:off x="7963381"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4" name="Teardrop 3"/>
          <p:cNvSpPr/>
          <p:nvPr/>
        </p:nvSpPr>
        <p:spPr>
          <a:xfrm rot="5400013" flipH="1" flipV="1">
            <a:off x="9812929"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5" name="Oval 1629"/>
          <p:cNvSpPr/>
          <p:nvPr/>
        </p:nvSpPr>
        <p:spPr>
          <a:xfrm>
            <a:off x="10492017"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6" name="Teardrop 3"/>
          <p:cNvSpPr/>
          <p:nvPr/>
        </p:nvSpPr>
        <p:spPr>
          <a:xfrm rot="5400013" flipH="1" flipV="1">
            <a:off x="8970392"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7" name="Oval 1631"/>
          <p:cNvSpPr/>
          <p:nvPr/>
        </p:nvSpPr>
        <p:spPr>
          <a:xfrm>
            <a:off x="9649141"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8" name="Teardrop 3"/>
          <p:cNvSpPr/>
          <p:nvPr/>
        </p:nvSpPr>
        <p:spPr>
          <a:xfrm rot="5400013" flipH="1" flipV="1">
            <a:off x="11498013"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9" name="Teardrop 3"/>
          <p:cNvSpPr/>
          <p:nvPr/>
        </p:nvSpPr>
        <p:spPr>
          <a:xfrm rot="5400013" flipH="1" flipV="1">
            <a:off x="10655475"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0" name="Oval 1634"/>
          <p:cNvSpPr/>
          <p:nvPr/>
        </p:nvSpPr>
        <p:spPr>
          <a:xfrm>
            <a:off x="11334902"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1" name="Teardrop 3"/>
          <p:cNvSpPr/>
          <p:nvPr/>
        </p:nvSpPr>
        <p:spPr>
          <a:xfrm rot="5400013" flipH="1" flipV="1">
            <a:off x="544991"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2" name="Oval 1636"/>
          <p:cNvSpPr/>
          <p:nvPr/>
        </p:nvSpPr>
        <p:spPr>
          <a:xfrm>
            <a:off x="6664512"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3" name="Oval 167"/>
          <p:cNvSpPr/>
          <p:nvPr/>
        </p:nvSpPr>
        <p:spPr>
          <a:xfrm>
            <a:off x="0" y="331698"/>
            <a:ext cx="93945" cy="4240301"/>
          </a:xfrm>
          <a:custGeom>
            <a:avLst/>
            <a:gdLst>
              <a:gd name="f0" fmla="val w"/>
              <a:gd name="f1" fmla="val h"/>
              <a:gd name="f2" fmla="val 0"/>
              <a:gd name="f3" fmla="val 93942"/>
              <a:gd name="f4" fmla="val 4240302"/>
              <a:gd name="f5" fmla="val 9066"/>
              <a:gd name="f6" fmla="val 4229620"/>
              <a:gd name="f7" fmla="val 23324"/>
              <a:gd name="f8" fmla="val 36761"/>
              <a:gd name="f9" fmla="val 4233136"/>
              <a:gd name="f10" fmla="val 48054"/>
              <a:gd name="f11" fmla="val 4231451"/>
              <a:gd name="f12" fmla="val 2881"/>
              <a:gd name="f13" fmla="val 4229788"/>
              <a:gd name="f14" fmla="val 5954"/>
              <a:gd name="f15" fmla="val 3380947"/>
              <a:gd name="f16" fmla="val 55942"/>
              <a:gd name="f17" fmla="val 3418947"/>
              <a:gd name="f18" fmla="val 3465822"/>
              <a:gd name="f19" fmla="val 3512697"/>
              <a:gd name="f20" fmla="val 3550697"/>
              <a:gd name="f21" fmla="val 3548867"/>
              <a:gd name="f22" fmla="val 3382777"/>
              <a:gd name="f23" fmla="val 3381115"/>
              <a:gd name="f24" fmla="val 2536768"/>
              <a:gd name="f25" fmla="val 2574768"/>
              <a:gd name="f26" fmla="val 2621643"/>
              <a:gd name="f27" fmla="val 2668518"/>
              <a:gd name="f28" fmla="val 2706518"/>
              <a:gd name="f29" fmla="val 2704688"/>
              <a:gd name="f30" fmla="val 2538598"/>
              <a:gd name="f31" fmla="val 2536936"/>
              <a:gd name="f32" fmla="val 1688095"/>
              <a:gd name="f33" fmla="val 1726095"/>
              <a:gd name="f34" fmla="val 1772970"/>
              <a:gd name="f35" fmla="val 1819845"/>
              <a:gd name="f36" fmla="val 1857845"/>
              <a:gd name="f37" fmla="val 1856015"/>
              <a:gd name="f38" fmla="val 1689925"/>
              <a:gd name="f39" fmla="val 1688263"/>
              <a:gd name="f40" fmla="val 845498"/>
              <a:gd name="f41" fmla="val 883498"/>
              <a:gd name="f42" fmla="val 930373"/>
              <a:gd name="f43" fmla="val 977248"/>
              <a:gd name="f44" fmla="val 1015248"/>
              <a:gd name="f45" fmla="val 1013418"/>
              <a:gd name="f46" fmla="val 847328"/>
              <a:gd name="f47" fmla="val 845666"/>
              <a:gd name="f48" fmla="val 38000"/>
              <a:gd name="f49" fmla="val 84875"/>
              <a:gd name="f50" fmla="val 131750"/>
              <a:gd name="f51" fmla="val 169750"/>
              <a:gd name="f52" fmla="val 167920"/>
              <a:gd name="f53" fmla="val 1830"/>
              <a:gd name="f54" fmla="val 167"/>
              <a:gd name="f55" fmla="*/ f0 1 93942"/>
              <a:gd name="f56" fmla="*/ f1 1 4240302"/>
              <a:gd name="f57" fmla="+- f4 0 f2"/>
              <a:gd name="f58" fmla="+- f3 0 f2"/>
              <a:gd name="f59" fmla="*/ f58 1 93942"/>
              <a:gd name="f60" fmla="*/ f57 1 4240302"/>
              <a:gd name="f61" fmla="*/ f2 1 f59"/>
              <a:gd name="f62" fmla="*/ f3 1 f59"/>
              <a:gd name="f63" fmla="*/ f2 1 f60"/>
              <a:gd name="f64" fmla="*/ f4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93942" h="4240302">
                <a:moveTo>
                  <a:pt x="f5" y="f6"/>
                </a:moveTo>
                <a:cubicBezTo>
                  <a:pt x="f7" y="f6"/>
                  <a:pt x="f8" y="f9"/>
                  <a:pt x="f10" y="f4"/>
                </a:cubicBezTo>
                <a:lnTo>
                  <a:pt x="f2" y="f4"/>
                </a:lnTo>
                <a:lnTo>
                  <a:pt x="f2" y="f11"/>
                </a:lnTo>
                <a:cubicBezTo>
                  <a:pt x="f12" y="f13"/>
                  <a:pt x="f14" y="f6"/>
                  <a:pt x="f5" y="f6"/>
                </a:cubicBezTo>
                <a:close/>
                <a:moveTo>
                  <a:pt x="f5" y="f15"/>
                </a:moveTo>
                <a:cubicBezTo>
                  <a:pt x="f16" y="f15"/>
                  <a:pt x="f3" y="f17"/>
                  <a:pt x="f3" y="f18"/>
                </a:cubicBezTo>
                <a:cubicBezTo>
                  <a:pt x="f3" y="f19"/>
                  <a:pt x="f16" y="f20"/>
                  <a:pt x="f5" y="f20"/>
                </a:cubicBezTo>
                <a:lnTo>
                  <a:pt x="f2" y="f21"/>
                </a:lnTo>
                <a:lnTo>
                  <a:pt x="f2" y="f22"/>
                </a:lnTo>
                <a:cubicBezTo>
                  <a:pt x="f12" y="f23"/>
                  <a:pt x="f14" y="f15"/>
                  <a:pt x="f5" y="f15"/>
                </a:cubicBezTo>
                <a:close/>
                <a:moveTo>
                  <a:pt x="f5" y="f24"/>
                </a:moveTo>
                <a:cubicBezTo>
                  <a:pt x="f16" y="f24"/>
                  <a:pt x="f3" y="f25"/>
                  <a:pt x="f3" y="f26"/>
                </a:cubicBezTo>
                <a:cubicBezTo>
                  <a:pt x="f3" y="f27"/>
                  <a:pt x="f16" y="f28"/>
                  <a:pt x="f5" y="f28"/>
                </a:cubicBezTo>
                <a:lnTo>
                  <a:pt x="f2" y="f29"/>
                </a:lnTo>
                <a:lnTo>
                  <a:pt x="f2" y="f30"/>
                </a:lnTo>
                <a:cubicBezTo>
                  <a:pt x="f12" y="f31"/>
                  <a:pt x="f14" y="f24"/>
                  <a:pt x="f5" y="f24"/>
                </a:cubicBezTo>
                <a:close/>
                <a:moveTo>
                  <a:pt x="f5" y="f32"/>
                </a:moveTo>
                <a:cubicBezTo>
                  <a:pt x="f16" y="f32"/>
                  <a:pt x="f3" y="f33"/>
                  <a:pt x="f3" y="f34"/>
                </a:cubicBezTo>
                <a:cubicBezTo>
                  <a:pt x="f3" y="f35"/>
                  <a:pt x="f16" y="f36"/>
                  <a:pt x="f5" y="f36"/>
                </a:cubicBezTo>
                <a:lnTo>
                  <a:pt x="f2" y="f37"/>
                </a:lnTo>
                <a:lnTo>
                  <a:pt x="f2" y="f38"/>
                </a:lnTo>
                <a:cubicBezTo>
                  <a:pt x="f12" y="f39"/>
                  <a:pt x="f14" y="f32"/>
                  <a:pt x="f5" y="f32"/>
                </a:cubicBezTo>
                <a:close/>
                <a:moveTo>
                  <a:pt x="f5" y="f40"/>
                </a:moveTo>
                <a:cubicBezTo>
                  <a:pt x="f16" y="f40"/>
                  <a:pt x="f3" y="f41"/>
                  <a:pt x="f3" y="f42"/>
                </a:cubicBezTo>
                <a:cubicBezTo>
                  <a:pt x="f3" y="f43"/>
                  <a:pt x="f16" y="f44"/>
                  <a:pt x="f5" y="f44"/>
                </a:cubicBezTo>
                <a:lnTo>
                  <a:pt x="f2" y="f45"/>
                </a:lnTo>
                <a:lnTo>
                  <a:pt x="f2" y="f46"/>
                </a:lnTo>
                <a:cubicBezTo>
                  <a:pt x="f12" y="f47"/>
                  <a:pt x="f14" y="f40"/>
                  <a:pt x="f5" y="f40"/>
                </a:cubicBezTo>
                <a:close/>
                <a:moveTo>
                  <a:pt x="f5" y="f2"/>
                </a:moveTo>
                <a:cubicBezTo>
                  <a:pt x="f16" y="f2"/>
                  <a:pt x="f3" y="f48"/>
                  <a:pt x="f3" y="f49"/>
                </a:cubicBezTo>
                <a:cubicBezTo>
                  <a:pt x="f3" y="f50"/>
                  <a:pt x="f16" y="f51"/>
                  <a:pt x="f5" y="f51"/>
                </a:cubicBezTo>
                <a:lnTo>
                  <a:pt x="f2" y="f52"/>
                </a:lnTo>
                <a:lnTo>
                  <a:pt x="f2" y="f53"/>
                </a:lnTo>
                <a:cubicBezTo>
                  <a:pt x="f12" y="f54"/>
                  <a:pt x="f14" y="f2"/>
                  <a:pt x="f5"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4" name="Oval 1638"/>
          <p:cNvSpPr/>
          <p:nvPr/>
        </p:nvSpPr>
        <p:spPr>
          <a:xfrm>
            <a:off x="766733"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5" name="Oval 1639"/>
          <p:cNvSpPr/>
          <p:nvPr/>
        </p:nvSpPr>
        <p:spPr>
          <a:xfrm>
            <a:off x="1609270"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6" name="Oval 1640"/>
          <p:cNvSpPr/>
          <p:nvPr/>
        </p:nvSpPr>
        <p:spPr>
          <a:xfrm>
            <a:off x="2451808"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7" name="Oval 1641"/>
          <p:cNvSpPr/>
          <p:nvPr/>
        </p:nvSpPr>
        <p:spPr>
          <a:xfrm>
            <a:off x="3294354"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8" name="Oval 1642"/>
          <p:cNvSpPr/>
          <p:nvPr/>
        </p:nvSpPr>
        <p:spPr>
          <a:xfrm>
            <a:off x="4136891"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9" name="Oval 1643"/>
          <p:cNvSpPr/>
          <p:nvPr/>
        </p:nvSpPr>
        <p:spPr>
          <a:xfrm>
            <a:off x="4979429"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0" name="Oval 1644"/>
          <p:cNvSpPr/>
          <p:nvPr/>
        </p:nvSpPr>
        <p:spPr>
          <a:xfrm>
            <a:off x="5821966"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1" name="Oval 1645"/>
          <p:cNvSpPr/>
          <p:nvPr/>
        </p:nvSpPr>
        <p:spPr>
          <a:xfrm>
            <a:off x="8349587"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2" name="Oval 1646"/>
          <p:cNvSpPr/>
          <p:nvPr/>
        </p:nvSpPr>
        <p:spPr>
          <a:xfrm>
            <a:off x="7507050"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3" name="Oval 1647"/>
          <p:cNvSpPr/>
          <p:nvPr/>
        </p:nvSpPr>
        <p:spPr>
          <a:xfrm>
            <a:off x="10034671"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4" name="Oval 1648"/>
          <p:cNvSpPr/>
          <p:nvPr/>
        </p:nvSpPr>
        <p:spPr>
          <a:xfrm>
            <a:off x="9192134"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5" name="Oval 1649"/>
          <p:cNvSpPr/>
          <p:nvPr/>
        </p:nvSpPr>
        <p:spPr>
          <a:xfrm>
            <a:off x="11719745"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6" name="Oval 1650"/>
          <p:cNvSpPr/>
          <p:nvPr/>
        </p:nvSpPr>
        <p:spPr>
          <a:xfrm>
            <a:off x="10877208"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7" name="Teardrop 3"/>
          <p:cNvSpPr/>
          <p:nvPr/>
        </p:nvSpPr>
        <p:spPr>
          <a:xfrm rot="5400013" flipH="1" flipV="1">
            <a:off x="6021177"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8" name="Teardrop 3"/>
          <p:cNvSpPr/>
          <p:nvPr/>
        </p:nvSpPr>
        <p:spPr>
          <a:xfrm rot="5400013" flipH="1" flipV="1">
            <a:off x="965944"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9" name="Teardrop 3"/>
          <p:cNvSpPr/>
          <p:nvPr/>
        </p:nvSpPr>
        <p:spPr>
          <a:xfrm rot="5400013" flipH="1" flipV="1">
            <a:off x="1808482"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0" name="Teardrop 3"/>
          <p:cNvSpPr/>
          <p:nvPr/>
        </p:nvSpPr>
        <p:spPr>
          <a:xfrm rot="5400013" flipH="1" flipV="1">
            <a:off x="2651019"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1" name="Teardrop 3"/>
          <p:cNvSpPr/>
          <p:nvPr/>
        </p:nvSpPr>
        <p:spPr>
          <a:xfrm rot="5400013" flipH="1" flipV="1">
            <a:off x="3493565"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2" name="Teardrop 3"/>
          <p:cNvSpPr/>
          <p:nvPr/>
        </p:nvSpPr>
        <p:spPr>
          <a:xfrm rot="5400013" flipH="1" flipV="1">
            <a:off x="4336103"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3" name="Teardrop 3"/>
          <p:cNvSpPr/>
          <p:nvPr/>
        </p:nvSpPr>
        <p:spPr>
          <a:xfrm rot="5400013" flipH="1" flipV="1">
            <a:off x="5178640"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4" name="Teardrop 3"/>
          <p:cNvSpPr/>
          <p:nvPr/>
        </p:nvSpPr>
        <p:spPr>
          <a:xfrm rot="5400013" flipH="1" flipV="1">
            <a:off x="7706261"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5" name="Teardrop 3"/>
          <p:cNvSpPr/>
          <p:nvPr/>
        </p:nvSpPr>
        <p:spPr>
          <a:xfrm rot="5400013" flipH="1" flipV="1">
            <a:off x="6863724"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6" name="Teardrop 3"/>
          <p:cNvSpPr/>
          <p:nvPr/>
        </p:nvSpPr>
        <p:spPr>
          <a:xfrm rot="5400013" flipH="1" flipV="1">
            <a:off x="9391345"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7" name="Teardrop 3"/>
          <p:cNvSpPr/>
          <p:nvPr/>
        </p:nvSpPr>
        <p:spPr>
          <a:xfrm rot="5400013" flipH="1" flipV="1">
            <a:off x="8548798"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8" name="Teardrop 3"/>
          <p:cNvSpPr/>
          <p:nvPr/>
        </p:nvSpPr>
        <p:spPr>
          <a:xfrm rot="5400013" flipH="1" flipV="1">
            <a:off x="11076419"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9" name="Teardrop 3"/>
          <p:cNvSpPr/>
          <p:nvPr/>
        </p:nvSpPr>
        <p:spPr>
          <a:xfrm rot="5400013" flipH="1" flipV="1">
            <a:off x="10233882"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0" name="Teardrop 3"/>
          <p:cNvSpPr/>
          <p:nvPr/>
        </p:nvSpPr>
        <p:spPr>
          <a:xfrm rot="5400013" flipH="1" flipV="1">
            <a:off x="123398"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1" name="Teardrop 3"/>
          <p:cNvSpPr/>
          <p:nvPr/>
        </p:nvSpPr>
        <p:spPr>
          <a:xfrm rot="5400013" flipH="1" flipV="1">
            <a:off x="11760002" y="685576"/>
            <a:ext cx="595777" cy="268211"/>
          </a:xfrm>
          <a:custGeom>
            <a:avLst/>
            <a:gdLst>
              <a:gd name="f0" fmla="val w"/>
              <a:gd name="f1" fmla="val h"/>
              <a:gd name="f2" fmla="val 0"/>
              <a:gd name="f3" fmla="val 595780"/>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7"/>
              <a:gd name="f16" fmla="val 250112"/>
              <a:gd name="f17" fmla="val 155376"/>
              <a:gd name="f18" fmla="val 174454"/>
              <a:gd name="f19" fmla="val 249746"/>
              <a:gd name="f20" fmla="val 198601"/>
              <a:gd name="f21" fmla="val 254980"/>
              <a:gd name="f22" fmla="val 211458"/>
              <a:gd name="f23" fmla="val 268141"/>
              <a:gd name="f24" fmla="val 215885"/>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382868"/>
              <a:gd name="f52" fmla="val 82592"/>
              <a:gd name="f53" fmla="val 379825"/>
              <a:gd name="f54" fmla="val 66091"/>
              <a:gd name="f55" fmla="val 371670"/>
              <a:gd name="f56" fmla="val 50477"/>
              <a:gd name="f57" fmla="val 358914"/>
              <a:gd name="f58" fmla="val 37722"/>
              <a:gd name="f59" fmla="val 342007"/>
              <a:gd name="f60" fmla="val 20815"/>
              <a:gd name="f61" fmla="val 320078"/>
              <a:gd name="f62" fmla="val 11989"/>
              <a:gd name="f63" fmla="val 297922"/>
              <a:gd name="f64" fmla="val 11501"/>
              <a:gd name="f65" fmla="val 96667"/>
              <a:gd name="f66" fmla="val 297858"/>
              <a:gd name="f67" fmla="val 275703"/>
              <a:gd name="f68" fmla="val 11990"/>
              <a:gd name="f69" fmla="val 253773"/>
              <a:gd name="f70" fmla="val 236866"/>
              <a:gd name="f71" fmla="val 224105"/>
              <a:gd name="f72" fmla="val 50483"/>
              <a:gd name="f73" fmla="val 215948"/>
              <a:gd name="f74" fmla="val 66105"/>
              <a:gd name="f75" fmla="val 212939"/>
              <a:gd name="f76" fmla="val 82613"/>
              <a:gd name="f77" fmla="val 237526"/>
              <a:gd name="f78" fmla="val 100902"/>
              <a:gd name="f79" fmla="val 253233"/>
              <a:gd name="f80" fmla="val 130241"/>
              <a:gd name="f81" fmla="val 163248"/>
              <a:gd name="f82" fmla="val 252735"/>
              <a:gd name="f83" fmla="val 189232"/>
              <a:gd name="f84" fmla="val 256525"/>
              <a:gd name="f85" fmla="val 205210"/>
              <a:gd name="f86" fmla="val 272877"/>
              <a:gd name="f87" fmla="val 215167"/>
              <a:gd name="f88" fmla="val 289126"/>
              <a:gd name="f89" fmla="val 210687"/>
              <a:gd name="f90" fmla="val 306340"/>
              <a:gd name="f91" fmla="val 210767"/>
              <a:gd name="f92" fmla="val 322577"/>
              <a:gd name="f93" fmla="val 215380"/>
              <a:gd name="f94" fmla="val 324655"/>
              <a:gd name="f95" fmla="val 214136"/>
              <a:gd name="f96" fmla="val 326534"/>
              <a:gd name="f97" fmla="val 212797"/>
              <a:gd name="f98" fmla="val 328229"/>
              <a:gd name="f99" fmla="val 211355"/>
              <a:gd name="f100" fmla="val 340097"/>
              <a:gd name="f101" fmla="val 201263"/>
              <a:gd name="f102" fmla="val 342986"/>
              <a:gd name="f103" fmla="val 186138"/>
              <a:gd name="f104" fmla="val 342547"/>
              <a:gd name="f105" fmla="val 130228"/>
              <a:gd name="f106" fmla="val 358265"/>
              <a:gd name="f107" fmla="val 100880"/>
              <a:gd name="f108" fmla="val 506339"/>
              <a:gd name="f109" fmla="val 97830"/>
              <a:gd name="f110" fmla="val 490327"/>
              <a:gd name="f111" fmla="val 82509"/>
              <a:gd name="f112" fmla="val 468581"/>
              <a:gd name="f113" fmla="val 444670"/>
              <a:gd name="f114" fmla="val 394651"/>
              <a:gd name="f115" fmla="val 354103"/>
              <a:gd name="f116" fmla="val 354469"/>
              <a:gd name="f117" fmla="val 182914"/>
              <a:gd name="f118" fmla="val 349220"/>
              <a:gd name="f119" fmla="val 207099"/>
              <a:gd name="f120" fmla="val 336023"/>
              <a:gd name="f121" fmla="val 219944"/>
              <a:gd name="f122" fmla="val 346519"/>
              <a:gd name="f123" fmla="val 224314"/>
              <a:gd name="f124" fmla="val 356263"/>
              <a:gd name="f125" fmla="val 230867"/>
              <a:gd name="f126" fmla="val 364783"/>
              <a:gd name="f127" fmla="val 530971"/>
              <a:gd name="f128" fmla="val 521705"/>
              <a:gd name="f129" fmla="val 506384"/>
              <a:gd name="f130" fmla="val 364828"/>
              <a:gd name="f131" fmla="val 373348"/>
              <a:gd name="f132" fmla="val 247952"/>
              <a:gd name="f133" fmla="val 379901"/>
              <a:gd name="f134" fmla="val 257695"/>
              <a:gd name="f135" fmla="val 384270"/>
              <a:gd name="f136" fmla="val 268192"/>
              <a:gd name="f137" fmla="val 397115"/>
              <a:gd name="f138" fmla="val 254994"/>
              <a:gd name="f139" fmla="val 421300"/>
              <a:gd name="f140" fmla="val 249745"/>
              <a:gd name="f141" fmla="val 440404"/>
              <a:gd name="f142" fmla="val 250111"/>
              <a:gd name="f143" fmla="val 465413"/>
              <a:gd name="f144" fmla="val 488055"/>
              <a:gd name="f145" fmla="val 239974"/>
              <a:gd name="f146" fmla="val 504444"/>
              <a:gd name="f147" fmla="val 223585"/>
              <a:gd name="f148" fmla="val 520834"/>
              <a:gd name="f149" fmla="val 207196"/>
              <a:gd name="f150" fmla="val 184554"/>
              <a:gd name="f151" fmla="val 581969"/>
              <a:gd name="f152" fmla="val 578743"/>
              <a:gd name="f153" fmla="val 259654"/>
              <a:gd name="f154" fmla="val 573266"/>
              <a:gd name="f155" fmla="val 252074"/>
              <a:gd name="f156" fmla="val 566492"/>
              <a:gd name="f157" fmla="val 245300"/>
              <a:gd name="f158" fmla="val 553737"/>
              <a:gd name="f159" fmla="val 232545"/>
              <a:gd name="f160" fmla="val 538123"/>
              <a:gd name="f161" fmla="val 224389"/>
              <a:gd name="f162" fmla="val 521623"/>
              <a:gd name="f163" fmla="val 221347"/>
              <a:gd name="f164" fmla="val 519174"/>
              <a:gd name="f165" fmla="val 225205"/>
              <a:gd name="f166" fmla="val 516174"/>
              <a:gd name="f167" fmla="val 228633"/>
              <a:gd name="f168" fmla="val 512960"/>
              <a:gd name="f169" fmla="val 231847"/>
              <a:gd name="f170" fmla="val 494535"/>
              <a:gd name="f171" fmla="val 250272"/>
              <a:gd name="f172" fmla="val 469082"/>
              <a:gd name="f173" fmla="val 261667"/>
              <a:gd name="f174" fmla="val 440967"/>
              <a:gd name="f175" fmla="val 425629"/>
              <a:gd name="f176" fmla="val 261373"/>
              <a:gd name="f177" fmla="val 413777"/>
              <a:gd name="f178" fmla="val 262574"/>
              <a:gd name="f179" fmla="val 405186"/>
              <a:gd name="f180" fmla="val 372038"/>
              <a:gd name="f181" fmla="val 369178"/>
              <a:gd name="f182" fmla="val 260078"/>
              <a:gd name="f183" fmla="val 364042"/>
              <a:gd name="f184" fmla="val 252948"/>
              <a:gd name="f185" fmla="val 357679"/>
              <a:gd name="f186" fmla="val 246581"/>
              <a:gd name="f187" fmla="val 349451"/>
              <a:gd name="f188" fmla="val 254808"/>
              <a:gd name="f189" fmla="val 349428"/>
              <a:gd name="f190" fmla="val 254786"/>
              <a:gd name="f191" fmla="val 349421"/>
              <a:gd name="f192" fmla="val 254779"/>
              <a:gd name="f193" fmla="val 349413"/>
              <a:gd name="f194" fmla="val 254771"/>
              <a:gd name="f195" fmla="val 349406"/>
              <a:gd name="f196" fmla="val 254763"/>
              <a:gd name="f197" fmla="val 357634"/>
              <a:gd name="f198" fmla="val 246536"/>
              <a:gd name="f199" fmla="val 324632"/>
              <a:gd name="f200" fmla="val 213554"/>
              <a:gd name="f201" fmla="val 271148"/>
              <a:gd name="f202" fmla="val 238147"/>
              <a:gd name="f203" fmla="val 246374"/>
              <a:gd name="f204" fmla="val 246367"/>
              <a:gd name="f205" fmla="val 246359"/>
              <a:gd name="f206" fmla="val 246352"/>
              <a:gd name="f207" fmla="val 246344"/>
              <a:gd name="f208" fmla="val 254794"/>
              <a:gd name="f209" fmla="val 246337"/>
              <a:gd name="f210" fmla="val 254801"/>
              <a:gd name="f211" fmla="val 246329"/>
              <a:gd name="f212" fmla="val 238101"/>
              <a:gd name="f213" fmla="val 223742"/>
              <a:gd name="f214" fmla="val 190546"/>
              <a:gd name="f215" fmla="val 181969"/>
              <a:gd name="f216" fmla="val 262570"/>
              <a:gd name="f217" fmla="val 170130"/>
              <a:gd name="f218" fmla="val 261374"/>
              <a:gd name="f219" fmla="val 154813"/>
              <a:gd name="f220" fmla="val 261668"/>
              <a:gd name="f221" fmla="val 121806"/>
              <a:gd name="f222" fmla="val 92467"/>
              <a:gd name="f223" fmla="val 245961"/>
              <a:gd name="f224" fmla="val 74178"/>
              <a:gd name="f225" fmla="val 221373"/>
              <a:gd name="f226" fmla="val 57671"/>
              <a:gd name="f227" fmla="val 224382"/>
              <a:gd name="f228" fmla="val 42049"/>
              <a:gd name="f229" fmla="val 232539"/>
              <a:gd name="f230" fmla="val 29288"/>
              <a:gd name="f231" fmla="val 13811"/>
              <a:gd name="f232" fmla="val 4705"/>
              <a:gd name="f233" fmla="val 256723"/>
              <a:gd name="f234" fmla="val 11839"/>
              <a:gd name="f235" fmla="val 246048"/>
              <a:gd name="f236" fmla="val 21157"/>
              <a:gd name="f237" fmla="val 236731"/>
              <a:gd name="f238" fmla="val 34324"/>
              <a:gd name="f239" fmla="val 223564"/>
              <a:gd name="f240" fmla="val 50200"/>
              <a:gd name="f241" fmla="val 214757"/>
              <a:gd name="f242" fmla="val 67080"/>
              <a:gd name="f243" fmla="val 210684"/>
              <a:gd name="f244" fmla="val 57989"/>
              <a:gd name="f245" fmla="val 195895"/>
              <a:gd name="f246" fmla="val 53000"/>
              <a:gd name="f247" fmla="val 178457"/>
              <a:gd name="f248" fmla="val 159854"/>
              <a:gd name="f249" fmla="val 132604"/>
              <a:gd name="f250" fmla="val 63705"/>
              <a:gd name="f251" fmla="val 107854"/>
              <a:gd name="f252" fmla="val 81286"/>
              <a:gd name="f253" fmla="val 89721"/>
              <a:gd name="f254" fmla="val 99420"/>
              <a:gd name="f255" fmla="val 72140"/>
              <a:gd name="f256" fmla="val 124170"/>
              <a:gd name="f257" fmla="val 61435"/>
              <a:gd name="f258" fmla="val 151420"/>
              <a:gd name="f259" fmla="val 170023"/>
              <a:gd name="f260" fmla="val 187461"/>
              <a:gd name="f261" fmla="val 66424"/>
              <a:gd name="f262" fmla="val 202250"/>
              <a:gd name="f263" fmla="val 75515"/>
              <a:gd name="f264" fmla="val 206323"/>
              <a:gd name="f265" fmla="val 58635"/>
              <a:gd name="f266" fmla="val 215130"/>
              <a:gd name="f267" fmla="val 42758"/>
              <a:gd name="f268" fmla="val 228297"/>
              <a:gd name="f269" fmla="val 29591"/>
              <a:gd name="f270" fmla="val 247566"/>
              <a:gd name="f271" fmla="val 10322"/>
              <a:gd name="f272" fmla="val 272636"/>
              <a:gd name="f273" fmla="val 391"/>
              <a:gd name="f274" fmla="val 297890"/>
              <a:gd name="f275" fmla="val 323144"/>
              <a:gd name="f276" fmla="val 348215"/>
              <a:gd name="f277" fmla="val 367484"/>
              <a:gd name="f278" fmla="val 380644"/>
              <a:gd name="f279" fmla="val 42751"/>
              <a:gd name="f280" fmla="val 389448"/>
              <a:gd name="f281" fmla="val 58618"/>
              <a:gd name="f282" fmla="val 393604"/>
              <a:gd name="f283" fmla="val 75474"/>
              <a:gd name="f284" fmla="val 408376"/>
              <a:gd name="f285" fmla="val 66408"/>
              <a:gd name="f286" fmla="val 425787"/>
              <a:gd name="f287" fmla="val 61434"/>
              <a:gd name="f288" fmla="val 444360"/>
              <a:gd name="f289" fmla="val 471610"/>
              <a:gd name="f290" fmla="val 496360"/>
              <a:gd name="f291" fmla="val 514494"/>
              <a:gd name="f292" fmla="val 532075"/>
              <a:gd name="f293" fmla="val 542780"/>
              <a:gd name="f294" fmla="val 178427"/>
              <a:gd name="f295" fmla="val 537807"/>
              <a:gd name="f296" fmla="val 195839"/>
              <a:gd name="f297" fmla="val 528740"/>
              <a:gd name="f298" fmla="val 210610"/>
              <a:gd name="f299" fmla="val 545596"/>
              <a:gd name="f300" fmla="val 214766"/>
              <a:gd name="f301" fmla="val 561463"/>
              <a:gd name="f302" fmla="val 223570"/>
              <a:gd name="f303" fmla="val 574624"/>
              <a:gd name="f304" fmla="*/ f0 1 595780"/>
              <a:gd name="f305" fmla="*/ f1 1 268215"/>
              <a:gd name="f306" fmla="+- f4 0 f2"/>
              <a:gd name="f307" fmla="+- f3 0 f2"/>
              <a:gd name="f308" fmla="*/ f307 1 595780"/>
              <a:gd name="f309" fmla="*/ f306 1 268215"/>
              <a:gd name="f310" fmla="*/ f2 1 f308"/>
              <a:gd name="f311" fmla="*/ f3 1 f308"/>
              <a:gd name="f312" fmla="*/ f2 1 f309"/>
              <a:gd name="f313" fmla="*/ f4 1 f309"/>
              <a:gd name="f314" fmla="*/ f310 f304 1"/>
              <a:gd name="f315" fmla="*/ f311 f304 1"/>
              <a:gd name="f316" fmla="*/ f313 f305 1"/>
              <a:gd name="f317" fmla="*/ f312 f305 1"/>
            </a:gdLst>
            <a:ahLst/>
            <a:cxnLst>
              <a:cxn ang="3cd4">
                <a:pos x="hc" y="t"/>
              </a:cxn>
              <a:cxn ang="0">
                <a:pos x="r" y="vc"/>
              </a:cxn>
              <a:cxn ang="cd4">
                <a:pos x="hc" y="b"/>
              </a:cxn>
              <a:cxn ang="cd2">
                <a:pos x="l" y="vc"/>
              </a:cxn>
            </a:cxnLst>
            <a:rect l="f314" t="f317" r="f315" b="f316"/>
            <a:pathLst>
              <a:path w="595780"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51" y="f52"/>
                </a:moveTo>
                <a:cubicBezTo>
                  <a:pt x="f53" y="f54"/>
                  <a:pt x="f55" y="f56"/>
                  <a:pt x="f57" y="f58"/>
                </a:cubicBezTo>
                <a:cubicBezTo>
                  <a:pt x="f59" y="f60"/>
                  <a:pt x="f61" y="f62"/>
                  <a:pt x="f63" y="f64"/>
                </a:cubicBezTo>
                <a:lnTo>
                  <a:pt x="f63" y="f65"/>
                </a:lnTo>
                <a:lnTo>
                  <a:pt x="f66" y="f65"/>
                </a:lnTo>
                <a:lnTo>
                  <a:pt x="f66" y="f64"/>
                </a:lnTo>
                <a:cubicBezTo>
                  <a:pt x="f67" y="f68"/>
                  <a:pt x="f69" y="f60"/>
                  <a:pt x="f70" y="f58"/>
                </a:cubicBezTo>
                <a:cubicBezTo>
                  <a:pt x="f71" y="f72"/>
                  <a:pt x="f73" y="f74"/>
                  <a:pt x="f75" y="f76"/>
                </a:cubicBezTo>
                <a:cubicBezTo>
                  <a:pt x="f77" y="f78"/>
                  <a:pt x="f79" y="f80"/>
                  <a:pt x="f79" y="f81"/>
                </a:cubicBezTo>
                <a:cubicBezTo>
                  <a:pt x="f82" y="f83"/>
                  <a:pt x="f84" y="f85"/>
                  <a:pt x="f86" y="f87"/>
                </a:cubicBezTo>
                <a:cubicBezTo>
                  <a:pt x="f88" y="f89"/>
                  <a:pt x="f90" y="f91"/>
                  <a:pt x="f92" y="f93"/>
                </a:cubicBezTo>
                <a:cubicBezTo>
                  <a:pt x="f94" y="f95"/>
                  <a:pt x="f96" y="f97"/>
                  <a:pt x="f98" y="f99"/>
                </a:cubicBezTo>
                <a:cubicBezTo>
                  <a:pt x="f100" y="f101"/>
                  <a:pt x="f102" y="f103"/>
                  <a:pt x="f104" y="f81"/>
                </a:cubicBezTo>
                <a:cubicBezTo>
                  <a:pt x="f104" y="f105"/>
                  <a:pt x="f106" y="f107"/>
                  <a:pt x="f51" y="f52"/>
                </a:cubicBezTo>
                <a:close/>
                <a:moveTo>
                  <a:pt x="f108" y="f109"/>
                </a:moveTo>
                <a:cubicBezTo>
                  <a:pt x="f110" y="f111"/>
                  <a:pt x="f112" y="f38"/>
                  <a:pt x="f113" y="f38"/>
                </a:cubicBezTo>
                <a:cubicBezTo>
                  <a:pt x="f114" y="f38"/>
                  <a:pt x="f115" y="f36"/>
                  <a:pt x="f115" y="f35"/>
                </a:cubicBezTo>
                <a:cubicBezTo>
                  <a:pt x="f116" y="f117"/>
                  <a:pt x="f118" y="f119"/>
                  <a:pt x="f120" y="f121"/>
                </a:cubicBezTo>
                <a:cubicBezTo>
                  <a:pt x="f122" y="f123"/>
                  <a:pt x="f124" y="f125"/>
                  <a:pt x="f126" y="f46"/>
                </a:cubicBezTo>
                <a:close/>
                <a:moveTo>
                  <a:pt x="f127" y="f13"/>
                </a:moveTo>
                <a:cubicBezTo>
                  <a:pt x="f127" y="f12"/>
                  <a:pt x="f128" y="f10"/>
                  <a:pt x="f129" y="f8"/>
                </a:cubicBezTo>
                <a:lnTo>
                  <a:pt x="f130" y="f6"/>
                </a:lnTo>
                <a:cubicBezTo>
                  <a:pt x="f131" y="f132"/>
                  <a:pt x="f133" y="f134"/>
                  <a:pt x="f135" y="f136"/>
                </a:cubicBezTo>
                <a:cubicBezTo>
                  <a:pt x="f137" y="f138"/>
                  <a:pt x="f139" y="f140"/>
                  <a:pt x="f141" y="f142"/>
                </a:cubicBezTo>
                <a:cubicBezTo>
                  <a:pt x="f143" y="f16"/>
                  <a:pt x="f144" y="f145"/>
                  <a:pt x="f146" y="f147"/>
                </a:cubicBezTo>
                <a:cubicBezTo>
                  <a:pt x="f148" y="f149"/>
                  <a:pt x="f127" y="f150"/>
                  <a:pt x="f127" y="f13"/>
                </a:cubicBezTo>
                <a:close/>
                <a:moveTo>
                  <a:pt x="f3" y="f4"/>
                </a:moveTo>
                <a:lnTo>
                  <a:pt x="f151" y="f4"/>
                </a:lnTo>
                <a:cubicBezTo>
                  <a:pt x="f152" y="f153"/>
                  <a:pt x="f154" y="f155"/>
                  <a:pt x="f156" y="f157"/>
                </a:cubicBezTo>
                <a:cubicBezTo>
                  <a:pt x="f158" y="f159"/>
                  <a:pt x="f160" y="f161"/>
                  <a:pt x="f162" y="f163"/>
                </a:cubicBezTo>
                <a:cubicBezTo>
                  <a:pt x="f164" y="f165"/>
                  <a:pt x="f166" y="f167"/>
                  <a:pt x="f168" y="f169"/>
                </a:cubicBezTo>
                <a:cubicBezTo>
                  <a:pt x="f170" y="f171"/>
                  <a:pt x="f172" y="f173"/>
                  <a:pt x="f174" y="f173"/>
                </a:cubicBezTo>
                <a:cubicBezTo>
                  <a:pt x="f175" y="f176"/>
                  <a:pt x="f177" y="f178"/>
                  <a:pt x="f179" y="f4"/>
                </a:cubicBezTo>
                <a:lnTo>
                  <a:pt x="f180" y="f4"/>
                </a:lnTo>
                <a:cubicBezTo>
                  <a:pt x="f181" y="f182"/>
                  <a:pt x="f183" y="f184"/>
                  <a:pt x="f185" y="f186"/>
                </a:cubicBezTo>
                <a:lnTo>
                  <a:pt x="f187" y="f188"/>
                </a:lnTo>
                <a:lnTo>
                  <a:pt x="f189" y="f190"/>
                </a:lnTo>
                <a:cubicBezTo>
                  <a:pt x="f191" y="f192"/>
                  <a:pt x="f193" y="f194"/>
                  <a:pt x="f195" y="f196"/>
                </a:cubicBezTo>
                <a:lnTo>
                  <a:pt x="f197" y="f198"/>
                </a:lnTo>
                <a:cubicBezTo>
                  <a:pt x="f199" y="f200"/>
                  <a:pt x="f201" y="f200"/>
                  <a:pt x="f202" y="f198"/>
                </a:cubicBezTo>
                <a:lnTo>
                  <a:pt x="f203" y="f196"/>
                </a:lnTo>
                <a:cubicBezTo>
                  <a:pt x="f204" y="f194"/>
                  <a:pt x="f205" y="f192"/>
                  <a:pt x="f206" y="f190"/>
                </a:cubicBezTo>
                <a:cubicBezTo>
                  <a:pt x="f207" y="f208"/>
                  <a:pt x="f209" y="f210"/>
                  <a:pt x="f211" y="f188"/>
                </a:cubicBezTo>
                <a:lnTo>
                  <a:pt x="f212" y="f186"/>
                </a:lnTo>
                <a:lnTo>
                  <a:pt x="f213" y="f4"/>
                </a:lnTo>
                <a:lnTo>
                  <a:pt x="f214" y="f4"/>
                </a:lnTo>
                <a:cubicBezTo>
                  <a:pt x="f215" y="f216"/>
                  <a:pt x="f217" y="f218"/>
                  <a:pt x="f219" y="f220"/>
                </a:cubicBezTo>
                <a:cubicBezTo>
                  <a:pt x="f221" y="f220"/>
                  <a:pt x="f222" y="f223"/>
                  <a:pt x="f224" y="f225"/>
                </a:cubicBezTo>
                <a:cubicBezTo>
                  <a:pt x="f226" y="f227"/>
                  <a:pt x="f228" y="f229"/>
                  <a:pt x="f230" y="f157"/>
                </a:cubicBezTo>
                <a:lnTo>
                  <a:pt x="f231" y="f4"/>
                </a:lnTo>
                <a:lnTo>
                  <a:pt x="f2" y="f4"/>
                </a:lnTo>
                <a:cubicBezTo>
                  <a:pt x="f232" y="f233"/>
                  <a:pt x="f234" y="f235"/>
                  <a:pt x="f236" y="f237"/>
                </a:cubicBezTo>
                <a:cubicBezTo>
                  <a:pt x="f238" y="f239"/>
                  <a:pt x="f240" y="f241"/>
                  <a:pt x="f242" y="f243"/>
                </a:cubicBezTo>
                <a:cubicBezTo>
                  <a:pt x="f244" y="f245"/>
                  <a:pt x="f246" y="f247"/>
                  <a:pt x="f246" y="f248"/>
                </a:cubicBezTo>
                <a:cubicBezTo>
                  <a:pt x="f246" y="f249"/>
                  <a:pt x="f250" y="f251"/>
                  <a:pt x="f252" y="f253"/>
                </a:cubicBezTo>
                <a:lnTo>
                  <a:pt x="f252" y="f253"/>
                </a:lnTo>
                <a:cubicBezTo>
                  <a:pt x="f254" y="f255"/>
                  <a:pt x="f256" y="f257"/>
                  <a:pt x="f258" y="f257"/>
                </a:cubicBezTo>
                <a:cubicBezTo>
                  <a:pt x="f259" y="f257"/>
                  <a:pt x="f260" y="f261"/>
                  <a:pt x="f262" y="f263"/>
                </a:cubicBezTo>
                <a:cubicBezTo>
                  <a:pt x="f264" y="f265"/>
                  <a:pt x="f266" y="f267"/>
                  <a:pt x="f268" y="f269"/>
                </a:cubicBezTo>
                <a:cubicBezTo>
                  <a:pt x="f270" y="f271"/>
                  <a:pt x="f272" y="f273"/>
                  <a:pt x="f274" y="f2"/>
                </a:cubicBezTo>
                <a:lnTo>
                  <a:pt x="f274" y="f2"/>
                </a:lnTo>
                <a:cubicBezTo>
                  <a:pt x="f275" y="f273"/>
                  <a:pt x="f276" y="f271"/>
                  <a:pt x="f277" y="f269"/>
                </a:cubicBezTo>
                <a:cubicBezTo>
                  <a:pt x="f278" y="f279"/>
                  <a:pt x="f280" y="f281"/>
                  <a:pt x="f282" y="f283"/>
                </a:cubicBezTo>
                <a:cubicBezTo>
                  <a:pt x="f284" y="f285"/>
                  <a:pt x="f286" y="f287"/>
                  <a:pt x="f288" y="f287"/>
                </a:cubicBezTo>
                <a:cubicBezTo>
                  <a:pt x="f289" y="f287"/>
                  <a:pt x="f290" y="f255"/>
                  <a:pt x="f291" y="f253"/>
                </a:cubicBezTo>
                <a:cubicBezTo>
                  <a:pt x="f292" y="f251"/>
                  <a:pt x="f293" y="f249"/>
                  <a:pt x="f293" y="f248"/>
                </a:cubicBezTo>
                <a:cubicBezTo>
                  <a:pt x="f293" y="f294"/>
                  <a:pt x="f295" y="f296"/>
                  <a:pt x="f297" y="f298"/>
                </a:cubicBezTo>
                <a:cubicBezTo>
                  <a:pt x="f299" y="f300"/>
                  <a:pt x="f301" y="f302"/>
                  <a:pt x="f303" y="f237"/>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2" name="Oval 1666"/>
          <p:cNvSpPr/>
          <p:nvPr/>
        </p:nvSpPr>
        <p:spPr>
          <a:xfrm>
            <a:off x="7086654"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3" name="Oval 1667"/>
          <p:cNvSpPr/>
          <p:nvPr/>
        </p:nvSpPr>
        <p:spPr>
          <a:xfrm>
            <a:off x="346329"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4" name="Oval 1668"/>
          <p:cNvSpPr/>
          <p:nvPr/>
        </p:nvSpPr>
        <p:spPr>
          <a:xfrm>
            <a:off x="1188875"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5" name="Oval 1669"/>
          <p:cNvSpPr/>
          <p:nvPr/>
        </p:nvSpPr>
        <p:spPr>
          <a:xfrm>
            <a:off x="2031412"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6" name="Oval 1670"/>
          <p:cNvSpPr/>
          <p:nvPr/>
        </p:nvSpPr>
        <p:spPr>
          <a:xfrm>
            <a:off x="2873950"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7" name="Oval 1671"/>
          <p:cNvSpPr/>
          <p:nvPr/>
        </p:nvSpPr>
        <p:spPr>
          <a:xfrm>
            <a:off x="3716496"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8" name="Oval 1672"/>
          <p:cNvSpPr/>
          <p:nvPr/>
        </p:nvSpPr>
        <p:spPr>
          <a:xfrm>
            <a:off x="4559033"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9" name="Oval 1673"/>
          <p:cNvSpPr/>
          <p:nvPr/>
        </p:nvSpPr>
        <p:spPr>
          <a:xfrm>
            <a:off x="5401571"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0" name="Oval 1674"/>
          <p:cNvSpPr/>
          <p:nvPr/>
        </p:nvSpPr>
        <p:spPr>
          <a:xfrm>
            <a:off x="6244117"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1" name="Oval 1675"/>
          <p:cNvSpPr/>
          <p:nvPr/>
        </p:nvSpPr>
        <p:spPr>
          <a:xfrm>
            <a:off x="8771729"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2" name="Oval 1676"/>
          <p:cNvSpPr/>
          <p:nvPr/>
        </p:nvSpPr>
        <p:spPr>
          <a:xfrm>
            <a:off x="7929192"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3" name="Oval 1677"/>
          <p:cNvSpPr/>
          <p:nvPr/>
        </p:nvSpPr>
        <p:spPr>
          <a:xfrm>
            <a:off x="10456813"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4" name="Oval 1678"/>
          <p:cNvSpPr/>
          <p:nvPr/>
        </p:nvSpPr>
        <p:spPr>
          <a:xfrm>
            <a:off x="9614275"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5" name="Oval 860"/>
          <p:cNvSpPr/>
          <p:nvPr/>
        </p:nvSpPr>
        <p:spPr>
          <a:xfrm>
            <a:off x="12141887" y="758851"/>
            <a:ext cx="50109" cy="3538435"/>
          </a:xfrm>
          <a:custGeom>
            <a:avLst/>
            <a:gdLst>
              <a:gd name="f0" fmla="val w"/>
              <a:gd name="f1" fmla="val h"/>
              <a:gd name="f2" fmla="val 0"/>
              <a:gd name="f3" fmla="val 50109"/>
              <a:gd name="f4" fmla="val 3538433"/>
              <a:gd name="f5" fmla="val 3384355"/>
              <a:gd name="f6" fmla="val 20497"/>
              <a:gd name="f7" fmla="val 3525461"/>
              <a:gd name="f8" fmla="val 3495821"/>
              <a:gd name="f9" fmla="val 3461394"/>
              <a:gd name="f10" fmla="val 3426967"/>
              <a:gd name="f11" fmla="val 3397327"/>
              <a:gd name="f12" fmla="val 2538350"/>
              <a:gd name="f13" fmla="val 2692428"/>
              <a:gd name="f14" fmla="val 2679456"/>
              <a:gd name="f15" fmla="val 2649816"/>
              <a:gd name="f16" fmla="val 2615389"/>
              <a:gd name="f17" fmla="val 2580962"/>
              <a:gd name="f18" fmla="val 2551322"/>
              <a:gd name="f19" fmla="val 1688095"/>
              <a:gd name="f20" fmla="val 1842173"/>
              <a:gd name="f21" fmla="val 1829201"/>
              <a:gd name="f22" fmla="val 1799561"/>
              <a:gd name="f23" fmla="val 1765134"/>
              <a:gd name="f24" fmla="val 1730707"/>
              <a:gd name="f25" fmla="val 1701067"/>
              <a:gd name="f26" fmla="val 845498"/>
              <a:gd name="f27" fmla="val 999576"/>
              <a:gd name="f28" fmla="val 986604"/>
              <a:gd name="f29" fmla="val 956964"/>
              <a:gd name="f30" fmla="val 922537"/>
              <a:gd name="f31" fmla="val 888110"/>
              <a:gd name="f32" fmla="val 858470"/>
              <a:gd name="f33" fmla="val 154078"/>
              <a:gd name="f34" fmla="val 141106"/>
              <a:gd name="f35" fmla="val 111466"/>
              <a:gd name="f36" fmla="val 77039"/>
              <a:gd name="f37" fmla="val 42612"/>
              <a:gd name="f38" fmla="val 12972"/>
              <a:gd name="f39" fmla="*/ f0 1 50109"/>
              <a:gd name="f40" fmla="*/ f1 1 3538433"/>
              <a:gd name="f41" fmla="+- f4 0 f2"/>
              <a:gd name="f42" fmla="+- f3 0 f2"/>
              <a:gd name="f43" fmla="*/ f42 1 50109"/>
              <a:gd name="f44" fmla="*/ f41 1 3538433"/>
              <a:gd name="f45" fmla="*/ f2 1 f43"/>
              <a:gd name="f46" fmla="*/ f3 1 f43"/>
              <a:gd name="f47" fmla="*/ f2 1 f44"/>
              <a:gd name="f48" fmla="*/ f4 1 f44"/>
              <a:gd name="f49" fmla="*/ f45 f39 1"/>
              <a:gd name="f50" fmla="*/ f46 f39 1"/>
              <a:gd name="f51" fmla="*/ f48 f40 1"/>
              <a:gd name="f52" fmla="*/ f47 f40 1"/>
            </a:gdLst>
            <a:ahLst/>
            <a:cxnLst>
              <a:cxn ang="3cd4">
                <a:pos x="hc" y="t"/>
              </a:cxn>
              <a:cxn ang="0">
                <a:pos x="r" y="vc"/>
              </a:cxn>
              <a:cxn ang="cd4">
                <a:pos x="hc" y="b"/>
              </a:cxn>
              <a:cxn ang="cd2">
                <a:pos x="l" y="vc"/>
              </a:cxn>
            </a:cxnLst>
            <a:rect l="f49" t="f52" r="f50" b="f51"/>
            <a:pathLst>
              <a:path w="50109" h="3538433">
                <a:moveTo>
                  <a:pt x="f3" y="f5"/>
                </a:moveTo>
                <a:lnTo>
                  <a:pt x="f3" y="f4"/>
                </a:lnTo>
                <a:cubicBezTo>
                  <a:pt x="f6" y="f7"/>
                  <a:pt x="f2" y="f8"/>
                  <a:pt x="f2" y="f9"/>
                </a:cubicBezTo>
                <a:cubicBezTo>
                  <a:pt x="f2" y="f10"/>
                  <a:pt x="f6" y="f11"/>
                  <a:pt x="f3" y="f5"/>
                </a:cubicBezTo>
                <a:close/>
                <a:moveTo>
                  <a:pt x="f3" y="f12"/>
                </a:moveTo>
                <a:lnTo>
                  <a:pt x="f3" y="f13"/>
                </a:lnTo>
                <a:cubicBezTo>
                  <a:pt x="f6" y="f14"/>
                  <a:pt x="f2" y="f15"/>
                  <a:pt x="f2" y="f16"/>
                </a:cubicBezTo>
                <a:cubicBezTo>
                  <a:pt x="f2" y="f17"/>
                  <a:pt x="f6" y="f18"/>
                  <a:pt x="f3" y="f12"/>
                </a:cubicBezTo>
                <a:close/>
                <a:moveTo>
                  <a:pt x="f3" y="f19"/>
                </a:moveTo>
                <a:lnTo>
                  <a:pt x="f3" y="f20"/>
                </a:lnTo>
                <a:cubicBezTo>
                  <a:pt x="f6" y="f21"/>
                  <a:pt x="f2" y="f22"/>
                  <a:pt x="f2" y="f23"/>
                </a:cubicBezTo>
                <a:cubicBezTo>
                  <a:pt x="f2" y="f24"/>
                  <a:pt x="f6" y="f25"/>
                  <a:pt x="f3" y="f19"/>
                </a:cubicBezTo>
                <a:close/>
                <a:moveTo>
                  <a:pt x="f3" y="f26"/>
                </a:moveTo>
                <a:lnTo>
                  <a:pt x="f3" y="f27"/>
                </a:lnTo>
                <a:cubicBezTo>
                  <a:pt x="f6" y="f28"/>
                  <a:pt x="f2" y="f29"/>
                  <a:pt x="f2" y="f30"/>
                </a:cubicBezTo>
                <a:cubicBezTo>
                  <a:pt x="f2" y="f31"/>
                  <a:pt x="f6" y="f32"/>
                  <a:pt x="f3" y="f26"/>
                </a:cubicBezTo>
                <a:close/>
                <a:moveTo>
                  <a:pt x="f3" y="f2"/>
                </a:moveTo>
                <a:lnTo>
                  <a:pt x="f3" y="f33"/>
                </a:lnTo>
                <a:cubicBezTo>
                  <a:pt x="f6" y="f34"/>
                  <a:pt x="f2" y="f35"/>
                  <a:pt x="f2" y="f36"/>
                </a:cubicBezTo>
                <a:cubicBezTo>
                  <a:pt x="f2" y="f37"/>
                  <a:pt x="f6" y="f38"/>
                  <a:pt x="f3"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6" name="Oval 1680"/>
          <p:cNvSpPr/>
          <p:nvPr/>
        </p:nvSpPr>
        <p:spPr>
          <a:xfrm>
            <a:off x="11299350"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7" name="Teardrop 3"/>
          <p:cNvSpPr/>
          <p:nvPr/>
        </p:nvSpPr>
        <p:spPr>
          <a:xfrm rot="5400013" flipH="1" flipV="1">
            <a:off x="6174010" y="-163075"/>
            <a:ext cx="306982" cy="612648"/>
          </a:xfrm>
          <a:custGeom>
            <a:avLst/>
            <a:gdLst>
              <a:gd name="f0" fmla="val w"/>
              <a:gd name="f1" fmla="val h"/>
              <a:gd name="f2" fmla="val 0"/>
              <a:gd name="f3" fmla="val 306986"/>
              <a:gd name="f4" fmla="val 612648"/>
              <a:gd name="f5" fmla="val 215380"/>
              <a:gd name="f6" fmla="val 331012"/>
              <a:gd name="f7" fmla="val 210766"/>
              <a:gd name="f8" fmla="val 314775"/>
              <a:gd name="f9" fmla="val 210686"/>
              <a:gd name="f10" fmla="val 297561"/>
              <a:gd name="f11" fmla="val 215167"/>
              <a:gd name="f12" fmla="val 281312"/>
              <a:gd name="f13" fmla="val 205209"/>
              <a:gd name="f14" fmla="val 264960"/>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2"/>
              <a:gd name="f48" fmla="val 100880"/>
              <a:gd name="f49" fmla="val 366700"/>
              <a:gd name="f50" fmla="val 130228"/>
              <a:gd name="f51" fmla="val 350982"/>
              <a:gd name="f52" fmla="val 186137"/>
              <a:gd name="f53" fmla="val 351421"/>
              <a:gd name="f54" fmla="val 201262"/>
              <a:gd name="f55" fmla="val 348532"/>
              <a:gd name="f56" fmla="val 211354"/>
              <a:gd name="f57" fmla="val 336664"/>
              <a:gd name="f58" fmla="val 212796"/>
              <a:gd name="f59" fmla="val 334969"/>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9"/>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2"/>
              <a:gd name="f103" fmla="val 514773"/>
              <a:gd name="f104" fmla="val 268140"/>
              <a:gd name="f105" fmla="val 219893"/>
              <a:gd name="f106" fmla="val 249745"/>
              <a:gd name="f107" fmla="val 182889"/>
              <a:gd name="f108" fmla="val 250111"/>
              <a:gd name="f109" fmla="val 163811"/>
              <a:gd name="f110" fmla="val 113793"/>
              <a:gd name="f111" fmla="val 73244"/>
              <a:gd name="f112" fmla="val 159544"/>
              <a:gd name="f113" fmla="val 113887"/>
              <a:gd name="f114" fmla="val 82510"/>
              <a:gd name="f115" fmla="val 97875"/>
              <a:gd name="f116" fmla="val 97831"/>
              <a:gd name="f117" fmla="val 239430"/>
              <a:gd name="f118" fmla="val 247948"/>
              <a:gd name="f119" fmla="val 230871"/>
              <a:gd name="f120" fmla="val 257686"/>
              <a:gd name="f121" fmla="val 224320"/>
              <a:gd name="f122" fmla="val 268191"/>
              <a:gd name="f123" fmla="val 392705"/>
              <a:gd name="f124" fmla="val 257695"/>
              <a:gd name="f125" fmla="val 388335"/>
              <a:gd name="f126" fmla="val 247952"/>
              <a:gd name="f127" fmla="val 381782"/>
              <a:gd name="f128" fmla="val 373263"/>
              <a:gd name="f129" fmla="val 514819"/>
              <a:gd name="f130" fmla="val 530139"/>
              <a:gd name="f131" fmla="val 539405"/>
              <a:gd name="f132" fmla="val 184553"/>
              <a:gd name="f133" fmla="val 207195"/>
              <a:gd name="f134" fmla="val 529268"/>
              <a:gd name="f135" fmla="val 223584"/>
              <a:gd name="f136" fmla="val 512879"/>
              <a:gd name="f137" fmla="val 239974"/>
              <a:gd name="f138" fmla="val 496489"/>
              <a:gd name="f139" fmla="val 473848"/>
              <a:gd name="f140" fmla="val 448838"/>
              <a:gd name="f141" fmla="val 429735"/>
              <a:gd name="f142" fmla="val 254994"/>
              <a:gd name="f143" fmla="val 405550"/>
              <a:gd name="f144" fmla="val 138"/>
              <a:gd name="f145" fmla="val 11636"/>
              <a:gd name="f146" fmla="val 306778"/>
              <a:gd name="f147" fmla="val 11511"/>
              <a:gd name="f148" fmla="val 306567"/>
              <a:gd name="f149" fmla="val 11506"/>
              <a:gd name="f150" fmla="val 96668"/>
              <a:gd name="f151" fmla="val 262207"/>
              <a:gd name="f152" fmla="val 50484"/>
              <a:gd name="f153" fmla="val 224382"/>
              <a:gd name="f154" fmla="val 66106"/>
              <a:gd name="f155" fmla="val 82614"/>
              <a:gd name="f156" fmla="val 245960"/>
              <a:gd name="f157" fmla="val 100903"/>
              <a:gd name="f158" fmla="val 261667"/>
              <a:gd name="f159" fmla="val 130241"/>
              <a:gd name="f160" fmla="val 163248"/>
              <a:gd name="f161" fmla="val 261168"/>
              <a:gd name="f162" fmla="val 189232"/>
              <a:gd name="f163" fmla="val 264959"/>
              <a:gd name="f164" fmla="val 205210"/>
              <a:gd name="f165" fmla="val 281311"/>
              <a:gd name="f166" fmla="val 215168"/>
              <a:gd name="f167" fmla="val 215277"/>
              <a:gd name="f168" fmla="val 221929"/>
              <a:gd name="f169" fmla="val 285145"/>
              <a:gd name="f170" fmla="val 221632"/>
              <a:gd name="f171" fmla="val 263250"/>
              <a:gd name="f172" fmla="val 229877"/>
              <a:gd name="f173" fmla="val 246580"/>
              <a:gd name="f174" fmla="val 246536"/>
              <a:gd name="f175" fmla="val 254808"/>
              <a:gd name="f176" fmla="val 254763"/>
              <a:gd name="f177" fmla="val 254801"/>
              <a:gd name="f178" fmla="val 254772"/>
              <a:gd name="f179" fmla="val 254793"/>
              <a:gd name="f180" fmla="val 254779"/>
              <a:gd name="f181" fmla="val 254786"/>
              <a:gd name="f182" fmla="val 254787"/>
              <a:gd name="f183" fmla="val 254778"/>
              <a:gd name="f184" fmla="val 254794"/>
              <a:gd name="f185" fmla="val 254771"/>
              <a:gd name="f186" fmla="val 254802"/>
              <a:gd name="f187" fmla="val 246535"/>
              <a:gd name="f188" fmla="val 246581"/>
              <a:gd name="f189" fmla="val 213554"/>
              <a:gd name="f190" fmla="val 279582"/>
              <a:gd name="f191" fmla="val 333067"/>
              <a:gd name="f192" fmla="val 366068"/>
              <a:gd name="f193" fmla="val 357841"/>
              <a:gd name="f194" fmla="val 357848"/>
              <a:gd name="f195" fmla="val 357855"/>
              <a:gd name="f196" fmla="val 357863"/>
              <a:gd name="f197" fmla="val 357886"/>
              <a:gd name="f198" fmla="val 366113"/>
              <a:gd name="f199" fmla="val 382773"/>
              <a:gd name="f200" fmla="val 391017"/>
              <a:gd name="f201" fmla="val 390721"/>
              <a:gd name="f202" fmla="val 397378"/>
              <a:gd name="f203" fmla="val 298457"/>
              <a:gd name="f204" fmla="val 400796"/>
              <a:gd name="f205" fmla="val 289920"/>
              <a:gd name="f206" fmla="val 399623"/>
              <a:gd name="f207" fmla="val 281637"/>
              <a:gd name="f208" fmla="val 397269"/>
              <a:gd name="f209" fmla="val 265010"/>
              <a:gd name="f210" fmla="val 407224"/>
              <a:gd name="f211" fmla="val 261165"/>
              <a:gd name="f212" fmla="val 423242"/>
              <a:gd name="f213" fmla="val 449401"/>
              <a:gd name="f214" fmla="val 477516"/>
              <a:gd name="f215" fmla="val 250271"/>
              <a:gd name="f216" fmla="val 502969"/>
              <a:gd name="f217" fmla="val 231847"/>
              <a:gd name="f218" fmla="val 521394"/>
              <a:gd name="f219" fmla="val 221347"/>
              <a:gd name="f220" fmla="val 530057"/>
              <a:gd name="f221" fmla="val 224389"/>
              <a:gd name="f222" fmla="val 546557"/>
              <a:gd name="f223" fmla="val 232545"/>
              <a:gd name="f224" fmla="val 562171"/>
              <a:gd name="f225" fmla="val 574926"/>
              <a:gd name="f226" fmla="val 591834"/>
              <a:gd name="f227" fmla="val 284136"/>
              <a:gd name="f228" fmla="val 600659"/>
              <a:gd name="f229" fmla="val 601147"/>
              <a:gd name="f230" fmla="val 515981"/>
              <a:gd name="f231" fmla="val 515982"/>
              <a:gd name="f232" fmla="val 601012"/>
              <a:gd name="f233" fmla="val 612510"/>
              <a:gd name="f234" fmla="val 306767"/>
              <a:gd name="f235" fmla="val 612641"/>
              <a:gd name="f236" fmla="val 306546"/>
              <a:gd name="f237" fmla="val 612645"/>
              <a:gd name="f238" fmla="val 306324"/>
              <a:gd name="f239" fmla="val 281070"/>
              <a:gd name="f240" fmla="val 612257"/>
              <a:gd name="f241" fmla="val 255999"/>
              <a:gd name="f242" fmla="val 602326"/>
              <a:gd name="f243" fmla="val 236731"/>
              <a:gd name="f244" fmla="val 583058"/>
              <a:gd name="f245" fmla="val 223570"/>
              <a:gd name="f246" fmla="val 569897"/>
              <a:gd name="f247" fmla="val 214766"/>
              <a:gd name="f248" fmla="val 554031"/>
              <a:gd name="f249" fmla="val 210610"/>
              <a:gd name="f250" fmla="val 537175"/>
              <a:gd name="f251" fmla="val 195839"/>
              <a:gd name="f252" fmla="val 546241"/>
              <a:gd name="f253" fmla="val 178427"/>
              <a:gd name="f254" fmla="val 551215"/>
              <a:gd name="f255" fmla="val 159854"/>
              <a:gd name="f256" fmla="val 132604"/>
              <a:gd name="f257" fmla="val 107854"/>
              <a:gd name="f258" fmla="val 540509"/>
              <a:gd name="f259" fmla="val 89720"/>
              <a:gd name="f260" fmla="val 522928"/>
              <a:gd name="f261" fmla="val 72139"/>
              <a:gd name="f262" fmla="val 504795"/>
              <a:gd name="f263" fmla="val 61434"/>
              <a:gd name="f264" fmla="val 480045"/>
              <a:gd name="f265" fmla="val 452795"/>
              <a:gd name="f266" fmla="val 434222"/>
              <a:gd name="f267" fmla="val 66407"/>
              <a:gd name="f268" fmla="val 416810"/>
              <a:gd name="f269" fmla="val 75474"/>
              <a:gd name="f270" fmla="val 402038"/>
              <a:gd name="f271" fmla="val 58618"/>
              <a:gd name="f272" fmla="val 397882"/>
              <a:gd name="f273" fmla="val 42751"/>
              <a:gd name="f274" fmla="val 389078"/>
              <a:gd name="f275" fmla="val 29591"/>
              <a:gd name="f276" fmla="val 375918"/>
              <a:gd name="f277" fmla="val 10322"/>
              <a:gd name="f278" fmla="val 356649"/>
              <a:gd name="f279" fmla="val 391"/>
              <a:gd name="f280" fmla="val 331578"/>
              <a:gd name="f281" fmla="val 256000"/>
              <a:gd name="f282" fmla="val 42758"/>
              <a:gd name="f283" fmla="val 223564"/>
              <a:gd name="f284" fmla="val 58634"/>
              <a:gd name="f285" fmla="val 214757"/>
              <a:gd name="f286" fmla="val 75514"/>
              <a:gd name="f287" fmla="val 210684"/>
              <a:gd name="f288" fmla="val 66423"/>
              <a:gd name="f289" fmla="val 195896"/>
              <a:gd name="f290" fmla="val 178458"/>
              <a:gd name="f291" fmla="val 159855"/>
              <a:gd name="f292" fmla="val 107855"/>
              <a:gd name="f293" fmla="val 89721"/>
              <a:gd name="f294" fmla="val 72140"/>
              <a:gd name="f295" fmla="val 61435"/>
              <a:gd name="f296" fmla="val 178457"/>
              <a:gd name="f297" fmla="val 195895"/>
              <a:gd name="f298" fmla="val 66424"/>
              <a:gd name="f299" fmla="val 75515"/>
              <a:gd name="f300" fmla="val 58635"/>
              <a:gd name="f301" fmla="val 223563"/>
              <a:gd name="f302" fmla="*/ f0 1 306986"/>
              <a:gd name="f303" fmla="*/ f1 1 612648"/>
              <a:gd name="f304" fmla="+- f4 0 f2"/>
              <a:gd name="f305" fmla="+- f3 0 f2"/>
              <a:gd name="f306" fmla="*/ f305 1 306986"/>
              <a:gd name="f307" fmla="*/ f304 1 612648"/>
              <a:gd name="f308" fmla="*/ f2 1 f306"/>
              <a:gd name="f309" fmla="*/ f3 1 f306"/>
              <a:gd name="f310" fmla="*/ f2 1 f307"/>
              <a:gd name="f311" fmla="*/ f4 1 f307"/>
              <a:gd name="f312" fmla="*/ f308 f302 1"/>
              <a:gd name="f313" fmla="*/ f309 f302 1"/>
              <a:gd name="f314" fmla="*/ f311 f303 1"/>
              <a:gd name="f315" fmla="*/ f310 f303 1"/>
            </a:gdLst>
            <a:ahLst/>
            <a:cxnLst>
              <a:cxn ang="3cd4">
                <a:pos x="hc" y="t"/>
              </a:cxn>
              <a:cxn ang="0">
                <a:pos x="r" y="vc"/>
              </a:cxn>
              <a:cxn ang="cd4">
                <a:pos x="hc" y="b"/>
              </a:cxn>
              <a:cxn ang="cd2">
                <a:pos x="l" y="vc"/>
              </a:cxn>
            </a:cxnLst>
            <a:rect l="f312" t="f315" r="f313" b="f31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118" y="f119"/>
                  <a:pt x="f120" y="f121"/>
                  <a:pt x="f104" y="f105"/>
                </a:cubicBezTo>
                <a:close/>
                <a:moveTo>
                  <a:pt x="f122" y="f123"/>
                </a:moveTo>
                <a:cubicBezTo>
                  <a:pt x="f124" y="f125"/>
                  <a:pt x="f126" y="f127"/>
                  <a:pt x="f63" y="f128"/>
                </a:cubicBezTo>
                <a:lnTo>
                  <a:pt x="f115" y="f129"/>
                </a:lnTo>
                <a:cubicBezTo>
                  <a:pt x="f113" y="f130"/>
                  <a:pt x="f69" y="f131"/>
                  <a:pt x="f112" y="f131"/>
                </a:cubicBezTo>
                <a:cubicBezTo>
                  <a:pt x="f132" y="f131"/>
                  <a:pt x="f133" y="f134"/>
                  <a:pt x="f135" y="f136"/>
                </a:cubicBezTo>
                <a:cubicBezTo>
                  <a:pt x="f137" y="f138"/>
                  <a:pt x="f108" y="f139"/>
                  <a:pt x="f108" y="f140"/>
                </a:cubicBezTo>
                <a:cubicBezTo>
                  <a:pt x="f106" y="f141"/>
                  <a:pt x="f142" y="f143"/>
                  <a:pt x="f122" y="f123"/>
                </a:cubicBezTo>
                <a:close/>
                <a:moveTo>
                  <a:pt x="f3" y="f144"/>
                </a:moveTo>
                <a:lnTo>
                  <a:pt x="f3" y="f145"/>
                </a:lnTo>
                <a:cubicBezTo>
                  <a:pt x="f146" y="f147"/>
                  <a:pt x="f148" y="f149"/>
                  <a:pt x="f37" y="f34"/>
                </a:cubicBezTo>
                <a:lnTo>
                  <a:pt x="f37" y="f150"/>
                </a:lnTo>
                <a:lnTo>
                  <a:pt x="f35" y="f36"/>
                </a:lnTo>
                <a:lnTo>
                  <a:pt x="f35" y="f34"/>
                </a:lnTo>
                <a:cubicBezTo>
                  <a:pt x="f33" y="f32"/>
                  <a:pt x="f151" y="f30"/>
                  <a:pt x="f29" y="f28"/>
                </a:cubicBezTo>
                <a:cubicBezTo>
                  <a:pt x="f27" y="f152"/>
                  <a:pt x="f153" y="f154"/>
                  <a:pt x="f23" y="f155"/>
                </a:cubicBezTo>
                <a:cubicBezTo>
                  <a:pt x="f156" y="f157"/>
                  <a:pt x="f158" y="f159"/>
                  <a:pt x="f158" y="f160"/>
                </a:cubicBezTo>
                <a:cubicBezTo>
                  <a:pt x="f161" y="f162"/>
                  <a:pt x="f163" y="f164"/>
                  <a:pt x="f165" y="f166"/>
                </a:cubicBezTo>
                <a:lnTo>
                  <a:pt x="f3" y="f167"/>
                </a:lnTo>
                <a:lnTo>
                  <a:pt x="f3" y="f168"/>
                </a:lnTo>
                <a:cubicBezTo>
                  <a:pt x="f169" y="f170"/>
                  <a:pt x="f171" y="f172"/>
                  <a:pt x="f173" y="f174"/>
                </a:cubicBezTo>
                <a:lnTo>
                  <a:pt x="f175" y="f176"/>
                </a:lnTo>
                <a:cubicBezTo>
                  <a:pt x="f177" y="f178"/>
                  <a:pt x="f179" y="f180"/>
                  <a:pt x="f181" y="f182"/>
                </a:cubicBezTo>
                <a:cubicBezTo>
                  <a:pt x="f183" y="f184"/>
                  <a:pt x="f185" y="f186"/>
                  <a:pt x="f176" y="f175"/>
                </a:cubicBezTo>
                <a:lnTo>
                  <a:pt x="f187" y="f188"/>
                </a:lnTo>
                <a:cubicBezTo>
                  <a:pt x="f189" y="f190"/>
                  <a:pt x="f189" y="f191"/>
                  <a:pt x="f187" y="f192"/>
                </a:cubicBezTo>
                <a:lnTo>
                  <a:pt x="f176" y="f193"/>
                </a:lnTo>
                <a:cubicBezTo>
                  <a:pt x="f185" y="f194"/>
                  <a:pt x="f183" y="f195"/>
                  <a:pt x="f181" y="f196"/>
                </a:cubicBezTo>
                <a:lnTo>
                  <a:pt x="f175" y="f197"/>
                </a:lnTo>
                <a:lnTo>
                  <a:pt x="f173" y="f198"/>
                </a:lnTo>
                <a:cubicBezTo>
                  <a:pt x="f171" y="f199"/>
                  <a:pt x="f169" y="f200"/>
                  <a:pt x="f3" y="f201"/>
                </a:cubicBezTo>
                <a:lnTo>
                  <a:pt x="f3" y="f202"/>
                </a:lnTo>
                <a:cubicBezTo>
                  <a:pt x="f203" y="f204"/>
                  <a:pt x="f205" y="f206"/>
                  <a:pt x="f207" y="f208"/>
                </a:cubicBezTo>
                <a:cubicBezTo>
                  <a:pt x="f209" y="f210"/>
                  <a:pt x="f211" y="f212"/>
                  <a:pt x="f158" y="f213"/>
                </a:cubicBezTo>
                <a:cubicBezTo>
                  <a:pt x="f158" y="f214"/>
                  <a:pt x="f215" y="f216"/>
                  <a:pt x="f217" y="f218"/>
                </a:cubicBezTo>
                <a:lnTo>
                  <a:pt x="f219" y="f220"/>
                </a:lnTo>
                <a:cubicBezTo>
                  <a:pt x="f221" y="f222"/>
                  <a:pt x="f223" y="f224"/>
                  <a:pt x="f29" y="f225"/>
                </a:cubicBezTo>
                <a:cubicBezTo>
                  <a:pt x="f151" y="f226"/>
                  <a:pt x="f227" y="f228"/>
                  <a:pt x="f35" y="f229"/>
                </a:cubicBezTo>
                <a:lnTo>
                  <a:pt x="f35" y="f230"/>
                </a:lnTo>
                <a:lnTo>
                  <a:pt x="f37" y="f231"/>
                </a:lnTo>
                <a:lnTo>
                  <a:pt x="f37" y="f229"/>
                </a:lnTo>
                <a:lnTo>
                  <a:pt x="f3" y="f232"/>
                </a:lnTo>
                <a:lnTo>
                  <a:pt x="f3" y="f233"/>
                </a:lnTo>
                <a:cubicBezTo>
                  <a:pt x="f234" y="f235"/>
                  <a:pt x="f236" y="f237"/>
                  <a:pt x="f238" y="f4"/>
                </a:cubicBezTo>
                <a:cubicBezTo>
                  <a:pt x="f239" y="f240"/>
                  <a:pt x="f241" y="f242"/>
                  <a:pt x="f243" y="f244"/>
                </a:cubicBezTo>
                <a:cubicBezTo>
                  <a:pt x="f245" y="f246"/>
                  <a:pt x="f247" y="f248"/>
                  <a:pt x="f249" y="f250"/>
                </a:cubicBezTo>
                <a:cubicBezTo>
                  <a:pt x="f251" y="f252"/>
                  <a:pt x="f253" y="f254"/>
                  <a:pt x="f255" y="f254"/>
                </a:cubicBezTo>
                <a:cubicBezTo>
                  <a:pt x="f256" y="f254"/>
                  <a:pt x="f257" y="f258"/>
                  <a:pt x="f259" y="f260"/>
                </a:cubicBezTo>
                <a:lnTo>
                  <a:pt x="f259" y="f260"/>
                </a:lnTo>
                <a:cubicBezTo>
                  <a:pt x="f261" y="f262"/>
                  <a:pt x="f263" y="f264"/>
                  <a:pt x="f263" y="f265"/>
                </a:cubicBezTo>
                <a:cubicBezTo>
                  <a:pt x="f263" y="f266"/>
                  <a:pt x="f267" y="f268"/>
                  <a:pt x="f269" y="f270"/>
                </a:cubicBezTo>
                <a:cubicBezTo>
                  <a:pt x="f271" y="f272"/>
                  <a:pt x="f273" y="f274"/>
                  <a:pt x="f275" y="f276"/>
                </a:cubicBezTo>
                <a:cubicBezTo>
                  <a:pt x="f277" y="f278"/>
                  <a:pt x="f279" y="f280"/>
                  <a:pt x="f2" y="f238"/>
                </a:cubicBezTo>
                <a:lnTo>
                  <a:pt x="f2" y="f238"/>
                </a:lnTo>
                <a:cubicBezTo>
                  <a:pt x="f279" y="f239"/>
                  <a:pt x="f277" y="f281"/>
                  <a:pt x="f275" y="f243"/>
                </a:cubicBezTo>
                <a:cubicBezTo>
                  <a:pt x="f282" y="f283"/>
                  <a:pt x="f284" y="f285"/>
                  <a:pt x="f286" y="f287"/>
                </a:cubicBezTo>
                <a:cubicBezTo>
                  <a:pt x="f288" y="f289"/>
                  <a:pt x="f263" y="f290"/>
                  <a:pt x="f263" y="f291"/>
                </a:cubicBezTo>
                <a:cubicBezTo>
                  <a:pt x="f263" y="f256"/>
                  <a:pt x="f261" y="f292"/>
                  <a:pt x="f259" y="f293"/>
                </a:cubicBezTo>
                <a:lnTo>
                  <a:pt x="f259" y="f293"/>
                </a:lnTo>
                <a:cubicBezTo>
                  <a:pt x="f257" y="f294"/>
                  <a:pt x="f256" y="f295"/>
                  <a:pt x="f255" y="f295"/>
                </a:cubicBezTo>
                <a:cubicBezTo>
                  <a:pt x="f296" y="f295"/>
                  <a:pt x="f297" y="f298"/>
                  <a:pt x="f287" y="f299"/>
                </a:cubicBezTo>
                <a:cubicBezTo>
                  <a:pt x="f285" y="f300"/>
                  <a:pt x="f301" y="f282"/>
                  <a:pt x="f243" y="f275"/>
                </a:cubicBezTo>
                <a:cubicBezTo>
                  <a:pt x="f281" y="f277"/>
                  <a:pt x="f239" y="f279"/>
                  <a:pt x="f238" y="f2"/>
                </a:cubicBezTo>
                <a:lnTo>
                  <a:pt x="f238"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8" name="Teardrop 3"/>
          <p:cNvSpPr/>
          <p:nvPr/>
        </p:nvSpPr>
        <p:spPr>
          <a:xfrm rot="5400013" flipH="1" flipV="1">
            <a:off x="1118777"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1"/>
              <a:gd name="f48" fmla="val 100880"/>
              <a:gd name="f49" fmla="val 366699"/>
              <a:gd name="f50" fmla="val 130228"/>
              <a:gd name="f51" fmla="val 350981"/>
              <a:gd name="f52" fmla="val 186137"/>
              <a:gd name="f53" fmla="val 351421"/>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49745"/>
              <a:gd name="f105" fmla="val 182889"/>
              <a:gd name="f106" fmla="val 250111"/>
              <a:gd name="f107" fmla="val 163811"/>
              <a:gd name="f108" fmla="val 113792"/>
              <a:gd name="f109" fmla="val 73244"/>
              <a:gd name="f110" fmla="val 113887"/>
              <a:gd name="f111" fmla="val 82510"/>
              <a:gd name="f112" fmla="val 97875"/>
              <a:gd name="f113" fmla="val 97831"/>
              <a:gd name="f114" fmla="val 239430"/>
              <a:gd name="f115" fmla="val 230871"/>
              <a:gd name="f116" fmla="val 257686"/>
              <a:gd name="f117" fmla="val 224320"/>
              <a:gd name="f118" fmla="val 268191"/>
              <a:gd name="f119" fmla="val 392705"/>
              <a:gd name="f120" fmla="val 257695"/>
              <a:gd name="f121" fmla="val 388335"/>
              <a:gd name="f122" fmla="val 247952"/>
              <a:gd name="f123" fmla="val 381782"/>
              <a:gd name="f124" fmla="val 373263"/>
              <a:gd name="f125" fmla="val 514819"/>
              <a:gd name="f126" fmla="val 530139"/>
              <a:gd name="f127" fmla="val 539405"/>
              <a:gd name="f128" fmla="val 184553"/>
              <a:gd name="f129" fmla="val 207195"/>
              <a:gd name="f130" fmla="val 529268"/>
              <a:gd name="f131" fmla="val 223584"/>
              <a:gd name="f132" fmla="val 512879"/>
              <a:gd name="f133" fmla="val 239974"/>
              <a:gd name="f134" fmla="val 496489"/>
              <a:gd name="f135" fmla="val 473847"/>
              <a:gd name="f136" fmla="val 448838"/>
              <a:gd name="f137" fmla="val 429735"/>
              <a:gd name="f138" fmla="val 254994"/>
              <a:gd name="f139" fmla="val 405550"/>
              <a:gd name="f140" fmla="val 138"/>
              <a:gd name="f141" fmla="val 11636"/>
              <a:gd name="f142" fmla="val 306778"/>
              <a:gd name="f143" fmla="val 11511"/>
              <a:gd name="f144" fmla="val 306567"/>
              <a:gd name="f145" fmla="val 11506"/>
              <a:gd name="f146" fmla="val 262207"/>
              <a:gd name="f147" fmla="val 224382"/>
              <a:gd name="f148" fmla="val 66105"/>
              <a:gd name="f149" fmla="val 82614"/>
              <a:gd name="f150" fmla="val 245960"/>
              <a:gd name="f151" fmla="val 100902"/>
              <a:gd name="f152" fmla="val 261667"/>
              <a:gd name="f153" fmla="val 130241"/>
              <a:gd name="f154" fmla="val 163248"/>
              <a:gd name="f155" fmla="val 261168"/>
              <a:gd name="f156" fmla="val 189232"/>
              <a:gd name="f157" fmla="val 205210"/>
              <a:gd name="f158" fmla="val 281311"/>
              <a:gd name="f159" fmla="val 215277"/>
              <a:gd name="f160" fmla="val 221929"/>
              <a:gd name="f161" fmla="val 285145"/>
              <a:gd name="f162" fmla="val 221632"/>
              <a:gd name="f163" fmla="val 263250"/>
              <a:gd name="f164" fmla="val 229877"/>
              <a:gd name="f165" fmla="val 246580"/>
              <a:gd name="f166" fmla="val 246536"/>
              <a:gd name="f167" fmla="val 254808"/>
              <a:gd name="f168" fmla="val 254763"/>
              <a:gd name="f169" fmla="val 254801"/>
              <a:gd name="f170" fmla="val 254771"/>
              <a:gd name="f171" fmla="val 254793"/>
              <a:gd name="f172" fmla="val 254779"/>
              <a:gd name="f173" fmla="val 254786"/>
              <a:gd name="f174" fmla="val 254778"/>
              <a:gd name="f175" fmla="val 254794"/>
              <a:gd name="f176" fmla="val 246535"/>
              <a:gd name="f177" fmla="val 246581"/>
              <a:gd name="f178" fmla="val 213554"/>
              <a:gd name="f179" fmla="val 279582"/>
              <a:gd name="f180" fmla="val 333067"/>
              <a:gd name="f181" fmla="val 366068"/>
              <a:gd name="f182" fmla="val 357841"/>
              <a:gd name="f183" fmla="val 357848"/>
              <a:gd name="f184" fmla="val 357855"/>
              <a:gd name="f185" fmla="val 357863"/>
              <a:gd name="f186" fmla="val 357886"/>
              <a:gd name="f187" fmla="val 366113"/>
              <a:gd name="f188" fmla="val 382773"/>
              <a:gd name="f189" fmla="val 391017"/>
              <a:gd name="f190" fmla="val 390721"/>
              <a:gd name="f191" fmla="val 397378"/>
              <a:gd name="f192" fmla="val 298457"/>
              <a:gd name="f193" fmla="val 400796"/>
              <a:gd name="f194" fmla="val 289920"/>
              <a:gd name="f195" fmla="val 399623"/>
              <a:gd name="f196" fmla="val 281637"/>
              <a:gd name="f197" fmla="val 397269"/>
              <a:gd name="f198" fmla="val 265010"/>
              <a:gd name="f199" fmla="val 407223"/>
              <a:gd name="f200" fmla="val 261165"/>
              <a:gd name="f201" fmla="val 423242"/>
              <a:gd name="f202" fmla="val 449401"/>
              <a:gd name="f203" fmla="val 477516"/>
              <a:gd name="f204" fmla="val 250271"/>
              <a:gd name="f205" fmla="val 502969"/>
              <a:gd name="f206" fmla="val 231847"/>
              <a:gd name="f207" fmla="val 521394"/>
              <a:gd name="f208" fmla="val 221347"/>
              <a:gd name="f209" fmla="val 530057"/>
              <a:gd name="f210" fmla="val 224389"/>
              <a:gd name="f211" fmla="val 546557"/>
              <a:gd name="f212" fmla="val 232545"/>
              <a:gd name="f213" fmla="val 562171"/>
              <a:gd name="f214" fmla="val 574926"/>
              <a:gd name="f215" fmla="val 591833"/>
              <a:gd name="f216" fmla="val 284136"/>
              <a:gd name="f217" fmla="val 600659"/>
              <a:gd name="f218" fmla="val 601147"/>
              <a:gd name="f219" fmla="val 515981"/>
              <a:gd name="f220" fmla="val 601012"/>
              <a:gd name="f221" fmla="val 612510"/>
              <a:gd name="f222" fmla="val 306767"/>
              <a:gd name="f223" fmla="val 612640"/>
              <a:gd name="f224" fmla="val 306546"/>
              <a:gd name="f225" fmla="val 612644"/>
              <a:gd name="f226" fmla="val 306324"/>
              <a:gd name="f227" fmla="val 281070"/>
              <a:gd name="f228" fmla="val 612257"/>
              <a:gd name="f229" fmla="val 255999"/>
              <a:gd name="f230" fmla="val 602326"/>
              <a:gd name="f231" fmla="val 236731"/>
              <a:gd name="f232" fmla="val 583058"/>
              <a:gd name="f233" fmla="val 223570"/>
              <a:gd name="f234" fmla="val 569897"/>
              <a:gd name="f235" fmla="val 214766"/>
              <a:gd name="f236" fmla="val 554030"/>
              <a:gd name="f237" fmla="val 210610"/>
              <a:gd name="f238" fmla="val 537174"/>
              <a:gd name="f239" fmla="val 195839"/>
              <a:gd name="f240" fmla="val 546241"/>
              <a:gd name="f241" fmla="val 178427"/>
              <a:gd name="f242" fmla="val 551214"/>
              <a:gd name="f243" fmla="val 159854"/>
              <a:gd name="f244" fmla="val 132604"/>
              <a:gd name="f245" fmla="val 107854"/>
              <a:gd name="f246" fmla="val 540509"/>
              <a:gd name="f247" fmla="val 89720"/>
              <a:gd name="f248" fmla="val 522928"/>
              <a:gd name="f249" fmla="val 72139"/>
              <a:gd name="f250" fmla="val 504795"/>
              <a:gd name="f251" fmla="val 61434"/>
              <a:gd name="f252" fmla="val 480045"/>
              <a:gd name="f253" fmla="val 452795"/>
              <a:gd name="f254" fmla="val 434221"/>
              <a:gd name="f255" fmla="val 66407"/>
              <a:gd name="f256" fmla="val 416810"/>
              <a:gd name="f257" fmla="val 75474"/>
              <a:gd name="f258" fmla="val 402038"/>
              <a:gd name="f259" fmla="val 58618"/>
              <a:gd name="f260" fmla="val 397882"/>
              <a:gd name="f261" fmla="val 42751"/>
              <a:gd name="f262" fmla="val 389078"/>
              <a:gd name="f263" fmla="val 29591"/>
              <a:gd name="f264" fmla="val 375918"/>
              <a:gd name="f265" fmla="val 10322"/>
              <a:gd name="f266" fmla="val 356649"/>
              <a:gd name="f267" fmla="val 391"/>
              <a:gd name="f268" fmla="val 331578"/>
              <a:gd name="f269" fmla="val 42758"/>
              <a:gd name="f270" fmla="val 223564"/>
              <a:gd name="f271" fmla="val 58634"/>
              <a:gd name="f272" fmla="val 214757"/>
              <a:gd name="f273" fmla="val 75514"/>
              <a:gd name="f274" fmla="val 210684"/>
              <a:gd name="f275" fmla="val 66423"/>
              <a:gd name="f276" fmla="val 195895"/>
              <a:gd name="f277" fmla="val 178457"/>
              <a:gd name="f278" fmla="val 89721"/>
              <a:gd name="f279" fmla="val 72140"/>
              <a:gd name="f280" fmla="val 61435"/>
              <a:gd name="f281" fmla="val 66424"/>
              <a:gd name="f282" fmla="val 75515"/>
              <a:gd name="f283" fmla="val 58635"/>
              <a:gd name="f284" fmla="val 223563"/>
              <a:gd name="f285" fmla="val 256000"/>
              <a:gd name="f286" fmla="*/ f0 1 306986"/>
              <a:gd name="f287" fmla="*/ f1 1 612648"/>
              <a:gd name="f288" fmla="+- f4 0 f2"/>
              <a:gd name="f289" fmla="+- f3 0 f2"/>
              <a:gd name="f290" fmla="*/ f289 1 306986"/>
              <a:gd name="f291" fmla="*/ f288 1 612648"/>
              <a:gd name="f292" fmla="*/ f2 1 f290"/>
              <a:gd name="f293" fmla="*/ f3 1 f290"/>
              <a:gd name="f294" fmla="*/ f2 1 f291"/>
              <a:gd name="f295" fmla="*/ f4 1 f291"/>
              <a:gd name="f296" fmla="*/ f292 f286 1"/>
              <a:gd name="f297" fmla="*/ f293 f286 1"/>
              <a:gd name="f298" fmla="*/ f295 f287 1"/>
              <a:gd name="f299" fmla="*/ f294 f287 1"/>
            </a:gdLst>
            <a:ahLst/>
            <a:cxnLst>
              <a:cxn ang="3cd4">
                <a:pos x="hc" y="t"/>
              </a:cxn>
              <a:cxn ang="0">
                <a:pos x="r" y="vc"/>
              </a:cxn>
              <a:cxn ang="cd4">
                <a:pos x="hc" y="b"/>
              </a:cxn>
              <a:cxn ang="cd2">
                <a:pos x="l" y="vc"/>
              </a:cxn>
            </a:cxnLst>
            <a:rect l="f296" t="f299" r="f297" b="f298"/>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79"/>
                </a:moveTo>
                <a:cubicBezTo>
                  <a:pt x="f78" y="f77"/>
                  <a:pt x="f104" y="f105"/>
                  <a:pt x="f106" y="f107"/>
                </a:cubicBezTo>
                <a:cubicBezTo>
                  <a:pt x="f106" y="f108"/>
                  <a:pt x="f71" y="f109"/>
                  <a:pt x="f70" y="f109"/>
                </a:cubicBezTo>
                <a:cubicBezTo>
                  <a:pt x="f69" y="f109"/>
                  <a:pt x="f110" y="f111"/>
                  <a:pt x="f112" y="f113"/>
                </a:cubicBezTo>
                <a:lnTo>
                  <a:pt x="f114" y="f85"/>
                </a:lnTo>
                <a:cubicBezTo>
                  <a:pt x="f84" y="f115"/>
                  <a:pt x="f116" y="f117"/>
                  <a:pt x="f103" y="f79"/>
                </a:cubicBezTo>
                <a:close/>
                <a:moveTo>
                  <a:pt x="f118" y="f119"/>
                </a:moveTo>
                <a:cubicBezTo>
                  <a:pt x="f120" y="f121"/>
                  <a:pt x="f122" y="f123"/>
                  <a:pt x="f63" y="f124"/>
                </a:cubicBezTo>
                <a:lnTo>
                  <a:pt x="f112" y="f125"/>
                </a:lnTo>
                <a:cubicBezTo>
                  <a:pt x="f110" y="f126"/>
                  <a:pt x="f69" y="f127"/>
                  <a:pt x="f70" y="f127"/>
                </a:cubicBezTo>
                <a:cubicBezTo>
                  <a:pt x="f128" y="f127"/>
                  <a:pt x="f129" y="f130"/>
                  <a:pt x="f131" y="f132"/>
                </a:cubicBezTo>
                <a:cubicBezTo>
                  <a:pt x="f133" y="f134"/>
                  <a:pt x="f106" y="f135"/>
                  <a:pt x="f106" y="f136"/>
                </a:cubicBezTo>
                <a:cubicBezTo>
                  <a:pt x="f104" y="f137"/>
                  <a:pt x="f138" y="f139"/>
                  <a:pt x="f118" y="f119"/>
                </a:cubicBezTo>
                <a:close/>
                <a:moveTo>
                  <a:pt x="f3" y="f140"/>
                </a:moveTo>
                <a:lnTo>
                  <a:pt x="f3" y="f141"/>
                </a:lnTo>
                <a:cubicBezTo>
                  <a:pt x="f142" y="f143"/>
                  <a:pt x="f144" y="f145"/>
                  <a:pt x="f37" y="f34"/>
                </a:cubicBezTo>
                <a:lnTo>
                  <a:pt x="f37" y="f36"/>
                </a:lnTo>
                <a:lnTo>
                  <a:pt x="f35" y="f36"/>
                </a:lnTo>
                <a:lnTo>
                  <a:pt x="f35" y="f34"/>
                </a:lnTo>
                <a:cubicBezTo>
                  <a:pt x="f33" y="f32"/>
                  <a:pt x="f146" y="f30"/>
                  <a:pt x="f29" y="f28"/>
                </a:cubicBezTo>
                <a:cubicBezTo>
                  <a:pt x="f27" y="f26"/>
                  <a:pt x="f147" y="f148"/>
                  <a:pt x="f23" y="f149"/>
                </a:cubicBezTo>
                <a:cubicBezTo>
                  <a:pt x="f150" y="f151"/>
                  <a:pt x="f152" y="f153"/>
                  <a:pt x="f152" y="f154"/>
                </a:cubicBezTo>
                <a:cubicBezTo>
                  <a:pt x="f155" y="f156"/>
                  <a:pt x="f14" y="f157"/>
                  <a:pt x="f158" y="f11"/>
                </a:cubicBezTo>
                <a:lnTo>
                  <a:pt x="f3" y="f159"/>
                </a:lnTo>
                <a:lnTo>
                  <a:pt x="f3" y="f160"/>
                </a:lnTo>
                <a:cubicBezTo>
                  <a:pt x="f161" y="f162"/>
                  <a:pt x="f163" y="f164"/>
                  <a:pt x="f165" y="f166"/>
                </a:cubicBezTo>
                <a:lnTo>
                  <a:pt x="f167" y="f168"/>
                </a:lnTo>
                <a:cubicBezTo>
                  <a:pt x="f169" y="f170"/>
                  <a:pt x="f171" y="f172"/>
                  <a:pt x="f173" y="f173"/>
                </a:cubicBezTo>
                <a:cubicBezTo>
                  <a:pt x="f174" y="f175"/>
                  <a:pt x="f170" y="f169"/>
                  <a:pt x="f168" y="f167"/>
                </a:cubicBezTo>
                <a:lnTo>
                  <a:pt x="f176" y="f177"/>
                </a:lnTo>
                <a:cubicBezTo>
                  <a:pt x="f178" y="f179"/>
                  <a:pt x="f178" y="f180"/>
                  <a:pt x="f176" y="f181"/>
                </a:cubicBezTo>
                <a:lnTo>
                  <a:pt x="f168" y="f182"/>
                </a:lnTo>
                <a:cubicBezTo>
                  <a:pt x="f170" y="f183"/>
                  <a:pt x="f174" y="f184"/>
                  <a:pt x="f173" y="f185"/>
                </a:cubicBezTo>
                <a:lnTo>
                  <a:pt x="f167" y="f186"/>
                </a:lnTo>
                <a:lnTo>
                  <a:pt x="f165" y="f187"/>
                </a:lnTo>
                <a:cubicBezTo>
                  <a:pt x="f163" y="f188"/>
                  <a:pt x="f161" y="f189"/>
                  <a:pt x="f3" y="f190"/>
                </a:cubicBezTo>
                <a:lnTo>
                  <a:pt x="f3" y="f191"/>
                </a:lnTo>
                <a:cubicBezTo>
                  <a:pt x="f192" y="f193"/>
                  <a:pt x="f194" y="f195"/>
                  <a:pt x="f196" y="f197"/>
                </a:cubicBezTo>
                <a:cubicBezTo>
                  <a:pt x="f198" y="f199"/>
                  <a:pt x="f200" y="f201"/>
                  <a:pt x="f152" y="f202"/>
                </a:cubicBezTo>
                <a:cubicBezTo>
                  <a:pt x="f152" y="f203"/>
                  <a:pt x="f204" y="f205"/>
                  <a:pt x="f206" y="f207"/>
                </a:cubicBezTo>
                <a:lnTo>
                  <a:pt x="f208" y="f209"/>
                </a:lnTo>
                <a:cubicBezTo>
                  <a:pt x="f210" y="f211"/>
                  <a:pt x="f212" y="f213"/>
                  <a:pt x="f29" y="f214"/>
                </a:cubicBezTo>
                <a:cubicBezTo>
                  <a:pt x="f146" y="f215"/>
                  <a:pt x="f216" y="f217"/>
                  <a:pt x="f35" y="f218"/>
                </a:cubicBezTo>
                <a:lnTo>
                  <a:pt x="f35" y="f219"/>
                </a:lnTo>
                <a:lnTo>
                  <a:pt x="f37" y="f219"/>
                </a:lnTo>
                <a:lnTo>
                  <a:pt x="f37" y="f218"/>
                </a:lnTo>
                <a:lnTo>
                  <a:pt x="f3" y="f220"/>
                </a:lnTo>
                <a:lnTo>
                  <a:pt x="f3" y="f221"/>
                </a:lnTo>
                <a:cubicBezTo>
                  <a:pt x="f222" y="f223"/>
                  <a:pt x="f224" y="f225"/>
                  <a:pt x="f226" y="f4"/>
                </a:cubicBezTo>
                <a:lnTo>
                  <a:pt x="f226" y="f4"/>
                </a:lnTo>
                <a:cubicBezTo>
                  <a:pt x="f227" y="f228"/>
                  <a:pt x="f229" y="f230"/>
                  <a:pt x="f231" y="f232"/>
                </a:cubicBezTo>
                <a:cubicBezTo>
                  <a:pt x="f233" y="f234"/>
                  <a:pt x="f235" y="f236"/>
                  <a:pt x="f237" y="f238"/>
                </a:cubicBezTo>
                <a:cubicBezTo>
                  <a:pt x="f239" y="f240"/>
                  <a:pt x="f241" y="f242"/>
                  <a:pt x="f243" y="f242"/>
                </a:cubicBezTo>
                <a:cubicBezTo>
                  <a:pt x="f244" y="f242"/>
                  <a:pt x="f245" y="f246"/>
                  <a:pt x="f247" y="f248"/>
                </a:cubicBezTo>
                <a:lnTo>
                  <a:pt x="f247" y="f248"/>
                </a:lnTo>
                <a:cubicBezTo>
                  <a:pt x="f249" y="f250"/>
                  <a:pt x="f251" y="f252"/>
                  <a:pt x="f251" y="f253"/>
                </a:cubicBezTo>
                <a:cubicBezTo>
                  <a:pt x="f251" y="f254"/>
                  <a:pt x="f255" y="f256"/>
                  <a:pt x="f257" y="f258"/>
                </a:cubicBezTo>
                <a:cubicBezTo>
                  <a:pt x="f259" y="f260"/>
                  <a:pt x="f261" y="f262"/>
                  <a:pt x="f263" y="f264"/>
                </a:cubicBezTo>
                <a:cubicBezTo>
                  <a:pt x="f265" y="f266"/>
                  <a:pt x="f267" y="f268"/>
                  <a:pt x="f2" y="f226"/>
                </a:cubicBezTo>
                <a:lnTo>
                  <a:pt x="f2" y="f226"/>
                </a:lnTo>
                <a:cubicBezTo>
                  <a:pt x="f267" y="f227"/>
                  <a:pt x="f265" y="f229"/>
                  <a:pt x="f263" y="f231"/>
                </a:cubicBezTo>
                <a:cubicBezTo>
                  <a:pt x="f269" y="f270"/>
                  <a:pt x="f271" y="f272"/>
                  <a:pt x="f273" y="f274"/>
                </a:cubicBezTo>
                <a:cubicBezTo>
                  <a:pt x="f275" y="f276"/>
                  <a:pt x="f251" y="f277"/>
                  <a:pt x="f251" y="f243"/>
                </a:cubicBezTo>
                <a:cubicBezTo>
                  <a:pt x="f251" y="f244"/>
                  <a:pt x="f249" y="f245"/>
                  <a:pt x="f247" y="f278"/>
                </a:cubicBezTo>
                <a:lnTo>
                  <a:pt x="f247" y="f278"/>
                </a:lnTo>
                <a:cubicBezTo>
                  <a:pt x="f245" y="f279"/>
                  <a:pt x="f244" y="f280"/>
                  <a:pt x="f243" y="f280"/>
                </a:cubicBezTo>
                <a:cubicBezTo>
                  <a:pt x="f277" y="f280"/>
                  <a:pt x="f276" y="f281"/>
                  <a:pt x="f274" y="f282"/>
                </a:cubicBezTo>
                <a:cubicBezTo>
                  <a:pt x="f272" y="f283"/>
                  <a:pt x="f284" y="f269"/>
                  <a:pt x="f231" y="f263"/>
                </a:cubicBezTo>
                <a:cubicBezTo>
                  <a:pt x="f285" y="f265"/>
                  <a:pt x="f227" y="f267"/>
                  <a:pt x="f226" y="f2"/>
                </a:cubicBezTo>
                <a:lnTo>
                  <a:pt x="f226"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9" name="Teardrop 3"/>
          <p:cNvSpPr/>
          <p:nvPr/>
        </p:nvSpPr>
        <p:spPr>
          <a:xfrm rot="5400013" flipH="1" flipV="1">
            <a:off x="1961315"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1"/>
              <a:gd name="f48" fmla="val 100880"/>
              <a:gd name="f49" fmla="val 366700"/>
              <a:gd name="f50" fmla="val 130228"/>
              <a:gd name="f51" fmla="val 350981"/>
              <a:gd name="f52" fmla="val 186137"/>
              <a:gd name="f53" fmla="val 351421"/>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1"/>
              <a:gd name="f103" fmla="val 514773"/>
              <a:gd name="f104" fmla="val 268140"/>
              <a:gd name="f105" fmla="val 219893"/>
              <a:gd name="f106" fmla="val 249745"/>
              <a:gd name="f107" fmla="val 182889"/>
              <a:gd name="f108" fmla="val 250111"/>
              <a:gd name="f109" fmla="val 163811"/>
              <a:gd name="f110" fmla="val 113792"/>
              <a:gd name="f111" fmla="val 73244"/>
              <a:gd name="f112" fmla="val 113887"/>
              <a:gd name="f113" fmla="val 82510"/>
              <a:gd name="f114" fmla="val 97875"/>
              <a:gd name="f115" fmla="val 97831"/>
              <a:gd name="f116" fmla="val 239430"/>
              <a:gd name="f117" fmla="val 230871"/>
              <a:gd name="f118" fmla="val 257686"/>
              <a:gd name="f119" fmla="val 224320"/>
              <a:gd name="f120" fmla="val 268191"/>
              <a:gd name="f121" fmla="val 392705"/>
              <a:gd name="f122" fmla="val 257695"/>
              <a:gd name="f123" fmla="val 388335"/>
              <a:gd name="f124" fmla="val 247952"/>
              <a:gd name="f125" fmla="val 381782"/>
              <a:gd name="f126" fmla="val 373263"/>
              <a:gd name="f127" fmla="val 514819"/>
              <a:gd name="f128" fmla="val 530139"/>
              <a:gd name="f129" fmla="val 539405"/>
              <a:gd name="f130" fmla="val 184553"/>
              <a:gd name="f131" fmla="val 207195"/>
              <a:gd name="f132" fmla="val 529268"/>
              <a:gd name="f133" fmla="val 223584"/>
              <a:gd name="f134" fmla="val 512879"/>
              <a:gd name="f135" fmla="val 239974"/>
              <a:gd name="f136" fmla="val 496489"/>
              <a:gd name="f137" fmla="val 473848"/>
              <a:gd name="f138" fmla="val 448838"/>
              <a:gd name="f139" fmla="val 429735"/>
              <a:gd name="f140" fmla="val 254994"/>
              <a:gd name="f141" fmla="val 405550"/>
              <a:gd name="f142" fmla="val 138"/>
              <a:gd name="f143" fmla="val 11636"/>
              <a:gd name="f144" fmla="val 306778"/>
              <a:gd name="f145" fmla="val 11511"/>
              <a:gd name="f146" fmla="val 306567"/>
              <a:gd name="f147" fmla="val 11506"/>
              <a:gd name="f148" fmla="val 262207"/>
              <a:gd name="f149" fmla="val 224382"/>
              <a:gd name="f150" fmla="val 66105"/>
              <a:gd name="f151" fmla="val 82614"/>
              <a:gd name="f152" fmla="val 245960"/>
              <a:gd name="f153" fmla="val 100902"/>
              <a:gd name="f154" fmla="val 261667"/>
              <a:gd name="f155" fmla="val 130241"/>
              <a:gd name="f156" fmla="val 163248"/>
              <a:gd name="f157" fmla="val 261168"/>
              <a:gd name="f158" fmla="val 189232"/>
              <a:gd name="f159" fmla="val 205210"/>
              <a:gd name="f160" fmla="val 281311"/>
              <a:gd name="f161" fmla="val 215277"/>
              <a:gd name="f162" fmla="val 221929"/>
              <a:gd name="f163" fmla="val 285145"/>
              <a:gd name="f164" fmla="val 221632"/>
              <a:gd name="f165" fmla="val 263250"/>
              <a:gd name="f166" fmla="val 229877"/>
              <a:gd name="f167" fmla="val 246580"/>
              <a:gd name="f168" fmla="val 246536"/>
              <a:gd name="f169" fmla="val 254808"/>
              <a:gd name="f170" fmla="val 254763"/>
              <a:gd name="f171" fmla="val 254801"/>
              <a:gd name="f172" fmla="val 254771"/>
              <a:gd name="f173" fmla="val 254793"/>
              <a:gd name="f174" fmla="val 254779"/>
              <a:gd name="f175" fmla="val 254786"/>
              <a:gd name="f176" fmla="val 254778"/>
              <a:gd name="f177" fmla="val 254794"/>
              <a:gd name="f178" fmla="val 246535"/>
              <a:gd name="f179" fmla="val 246581"/>
              <a:gd name="f180" fmla="val 213554"/>
              <a:gd name="f181" fmla="val 279582"/>
              <a:gd name="f182" fmla="val 333067"/>
              <a:gd name="f183" fmla="val 366068"/>
              <a:gd name="f184" fmla="val 357841"/>
              <a:gd name="f185" fmla="val 357848"/>
              <a:gd name="f186" fmla="val 357855"/>
              <a:gd name="f187" fmla="val 357863"/>
              <a:gd name="f188" fmla="val 357886"/>
              <a:gd name="f189" fmla="val 366113"/>
              <a:gd name="f190" fmla="val 382773"/>
              <a:gd name="f191" fmla="val 391017"/>
              <a:gd name="f192" fmla="val 390721"/>
              <a:gd name="f193" fmla="val 397378"/>
              <a:gd name="f194" fmla="val 298457"/>
              <a:gd name="f195" fmla="val 400796"/>
              <a:gd name="f196" fmla="val 289920"/>
              <a:gd name="f197" fmla="val 399623"/>
              <a:gd name="f198" fmla="val 281637"/>
              <a:gd name="f199" fmla="val 397269"/>
              <a:gd name="f200" fmla="val 265010"/>
              <a:gd name="f201" fmla="val 407224"/>
              <a:gd name="f202" fmla="val 261165"/>
              <a:gd name="f203" fmla="val 423242"/>
              <a:gd name="f204" fmla="val 449401"/>
              <a:gd name="f205" fmla="val 477516"/>
              <a:gd name="f206" fmla="val 250271"/>
              <a:gd name="f207" fmla="val 502969"/>
              <a:gd name="f208" fmla="val 231847"/>
              <a:gd name="f209" fmla="val 521394"/>
              <a:gd name="f210" fmla="val 221347"/>
              <a:gd name="f211" fmla="val 530057"/>
              <a:gd name="f212" fmla="val 224390"/>
              <a:gd name="f213" fmla="val 546557"/>
              <a:gd name="f214" fmla="val 232545"/>
              <a:gd name="f215" fmla="val 562171"/>
              <a:gd name="f216" fmla="val 574926"/>
              <a:gd name="f217" fmla="val 591833"/>
              <a:gd name="f218" fmla="val 284136"/>
              <a:gd name="f219" fmla="val 600659"/>
              <a:gd name="f220" fmla="val 601147"/>
              <a:gd name="f221" fmla="val 515981"/>
              <a:gd name="f222" fmla="val 601012"/>
              <a:gd name="f223" fmla="val 612510"/>
              <a:gd name="f224" fmla="val 306767"/>
              <a:gd name="f225" fmla="val 612640"/>
              <a:gd name="f226" fmla="val 306546"/>
              <a:gd name="f227" fmla="val 612644"/>
              <a:gd name="f228" fmla="val 306324"/>
              <a:gd name="f229" fmla="val 281070"/>
              <a:gd name="f230" fmla="val 612257"/>
              <a:gd name="f231" fmla="val 255999"/>
              <a:gd name="f232" fmla="val 602326"/>
              <a:gd name="f233" fmla="val 236731"/>
              <a:gd name="f234" fmla="val 583057"/>
              <a:gd name="f235" fmla="val 223570"/>
              <a:gd name="f236" fmla="val 569897"/>
              <a:gd name="f237" fmla="val 214766"/>
              <a:gd name="f238" fmla="val 554030"/>
              <a:gd name="f239" fmla="val 210610"/>
              <a:gd name="f240" fmla="val 537175"/>
              <a:gd name="f241" fmla="val 195839"/>
              <a:gd name="f242" fmla="val 546241"/>
              <a:gd name="f243" fmla="val 178427"/>
              <a:gd name="f244" fmla="val 551214"/>
              <a:gd name="f245" fmla="val 159854"/>
              <a:gd name="f246" fmla="val 132604"/>
              <a:gd name="f247" fmla="val 107854"/>
              <a:gd name="f248" fmla="val 540509"/>
              <a:gd name="f249" fmla="val 89720"/>
              <a:gd name="f250" fmla="val 522928"/>
              <a:gd name="f251" fmla="val 72139"/>
              <a:gd name="f252" fmla="val 504795"/>
              <a:gd name="f253" fmla="val 61434"/>
              <a:gd name="f254" fmla="val 480045"/>
              <a:gd name="f255" fmla="val 452795"/>
              <a:gd name="f256" fmla="val 434221"/>
              <a:gd name="f257" fmla="val 66407"/>
              <a:gd name="f258" fmla="val 416810"/>
              <a:gd name="f259" fmla="val 75474"/>
              <a:gd name="f260" fmla="val 402038"/>
              <a:gd name="f261" fmla="val 58618"/>
              <a:gd name="f262" fmla="val 397882"/>
              <a:gd name="f263" fmla="val 42751"/>
              <a:gd name="f264" fmla="val 389078"/>
              <a:gd name="f265" fmla="val 29591"/>
              <a:gd name="f266" fmla="val 375918"/>
              <a:gd name="f267" fmla="val 10322"/>
              <a:gd name="f268" fmla="val 356649"/>
              <a:gd name="f269" fmla="val 391"/>
              <a:gd name="f270" fmla="val 331578"/>
              <a:gd name="f271" fmla="val 42758"/>
              <a:gd name="f272" fmla="val 223564"/>
              <a:gd name="f273" fmla="val 58634"/>
              <a:gd name="f274" fmla="val 214757"/>
              <a:gd name="f275" fmla="val 75514"/>
              <a:gd name="f276" fmla="val 210684"/>
              <a:gd name="f277" fmla="val 66423"/>
              <a:gd name="f278" fmla="val 195895"/>
              <a:gd name="f279" fmla="val 178457"/>
              <a:gd name="f280" fmla="val 159855"/>
              <a:gd name="f281" fmla="val 89721"/>
              <a:gd name="f282" fmla="val 72140"/>
              <a:gd name="f283" fmla="val 61435"/>
              <a:gd name="f284" fmla="val 66424"/>
              <a:gd name="f285" fmla="val 75515"/>
              <a:gd name="f286" fmla="val 58635"/>
              <a:gd name="f287" fmla="val 223563"/>
              <a:gd name="f288" fmla="val 256000"/>
              <a:gd name="f289" fmla="*/ f0 1 306986"/>
              <a:gd name="f290" fmla="*/ f1 1 612648"/>
              <a:gd name="f291" fmla="+- f4 0 f2"/>
              <a:gd name="f292" fmla="+- f3 0 f2"/>
              <a:gd name="f293" fmla="*/ f292 1 306986"/>
              <a:gd name="f294" fmla="*/ f291 1 612648"/>
              <a:gd name="f295" fmla="*/ f2 1 f293"/>
              <a:gd name="f296" fmla="*/ f3 1 f293"/>
              <a:gd name="f297" fmla="*/ f2 1 f294"/>
              <a:gd name="f298" fmla="*/ f4 1 f294"/>
              <a:gd name="f299" fmla="*/ f295 f289 1"/>
              <a:gd name="f300" fmla="*/ f296 f289 1"/>
              <a:gd name="f301" fmla="*/ f298 f290 1"/>
              <a:gd name="f302" fmla="*/ f297 f290 1"/>
            </a:gdLst>
            <a:ahLst/>
            <a:cxnLst>
              <a:cxn ang="3cd4">
                <a:pos x="hc" y="t"/>
              </a:cxn>
              <a:cxn ang="0">
                <a:pos x="r" y="vc"/>
              </a:cxn>
              <a:cxn ang="cd4">
                <a:pos x="hc" y="b"/>
              </a:cxn>
              <a:cxn ang="cd2">
                <a:pos x="l" y="vc"/>
              </a:cxn>
            </a:cxnLst>
            <a:rect l="f299" t="f302" r="f300" b="f301"/>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70" y="f111"/>
                </a:cubicBezTo>
                <a:cubicBezTo>
                  <a:pt x="f69" y="f111"/>
                  <a:pt x="f112" y="f113"/>
                  <a:pt x="f114" y="f115"/>
                </a:cubicBezTo>
                <a:lnTo>
                  <a:pt x="f116" y="f85"/>
                </a:lnTo>
                <a:cubicBezTo>
                  <a:pt x="f84" y="f117"/>
                  <a:pt x="f118" y="f119"/>
                  <a:pt x="f104" y="f105"/>
                </a:cubicBezTo>
                <a:close/>
                <a:moveTo>
                  <a:pt x="f120" y="f121"/>
                </a:moveTo>
                <a:cubicBezTo>
                  <a:pt x="f122" y="f123"/>
                  <a:pt x="f124" y="f125"/>
                  <a:pt x="f63" y="f126"/>
                </a:cubicBezTo>
                <a:lnTo>
                  <a:pt x="f114" y="f127"/>
                </a:lnTo>
                <a:cubicBezTo>
                  <a:pt x="f112" y="f128"/>
                  <a:pt x="f69" y="f129"/>
                  <a:pt x="f70" y="f129"/>
                </a:cubicBezTo>
                <a:cubicBezTo>
                  <a:pt x="f130" y="f129"/>
                  <a:pt x="f131" y="f132"/>
                  <a:pt x="f133" y="f134"/>
                </a:cubicBezTo>
                <a:cubicBezTo>
                  <a:pt x="f135" y="f136"/>
                  <a:pt x="f108" y="f137"/>
                  <a:pt x="f108" y="f138"/>
                </a:cubicBezTo>
                <a:cubicBezTo>
                  <a:pt x="f106" y="f139"/>
                  <a:pt x="f140" y="f141"/>
                  <a:pt x="f120" y="f121"/>
                </a:cubicBezTo>
                <a:close/>
                <a:moveTo>
                  <a:pt x="f3" y="f142"/>
                </a:moveTo>
                <a:lnTo>
                  <a:pt x="f3" y="f143"/>
                </a:lnTo>
                <a:cubicBezTo>
                  <a:pt x="f144" y="f145"/>
                  <a:pt x="f146" y="f147"/>
                  <a:pt x="f37" y="f34"/>
                </a:cubicBezTo>
                <a:lnTo>
                  <a:pt x="f37" y="f36"/>
                </a:lnTo>
                <a:lnTo>
                  <a:pt x="f35" y="f36"/>
                </a:lnTo>
                <a:lnTo>
                  <a:pt x="f35" y="f34"/>
                </a:lnTo>
                <a:cubicBezTo>
                  <a:pt x="f33" y="f32"/>
                  <a:pt x="f148" y="f30"/>
                  <a:pt x="f29" y="f28"/>
                </a:cubicBezTo>
                <a:cubicBezTo>
                  <a:pt x="f27" y="f26"/>
                  <a:pt x="f149" y="f150"/>
                  <a:pt x="f23" y="f151"/>
                </a:cubicBezTo>
                <a:cubicBezTo>
                  <a:pt x="f152" y="f153"/>
                  <a:pt x="f154" y="f155"/>
                  <a:pt x="f154" y="f156"/>
                </a:cubicBezTo>
                <a:cubicBezTo>
                  <a:pt x="f157" y="f158"/>
                  <a:pt x="f14" y="f159"/>
                  <a:pt x="f160" y="f11"/>
                </a:cubicBezTo>
                <a:lnTo>
                  <a:pt x="f3" y="f161"/>
                </a:lnTo>
                <a:lnTo>
                  <a:pt x="f3" y="f162"/>
                </a:lnTo>
                <a:cubicBezTo>
                  <a:pt x="f163" y="f164"/>
                  <a:pt x="f165" y="f166"/>
                  <a:pt x="f167" y="f168"/>
                </a:cubicBezTo>
                <a:lnTo>
                  <a:pt x="f169" y="f170"/>
                </a:lnTo>
                <a:cubicBezTo>
                  <a:pt x="f171" y="f172"/>
                  <a:pt x="f173" y="f174"/>
                  <a:pt x="f175" y="f175"/>
                </a:cubicBezTo>
                <a:cubicBezTo>
                  <a:pt x="f176" y="f177"/>
                  <a:pt x="f172" y="f171"/>
                  <a:pt x="f170" y="f169"/>
                </a:cubicBezTo>
                <a:lnTo>
                  <a:pt x="f178" y="f179"/>
                </a:lnTo>
                <a:cubicBezTo>
                  <a:pt x="f180" y="f181"/>
                  <a:pt x="f180" y="f182"/>
                  <a:pt x="f178" y="f183"/>
                </a:cubicBezTo>
                <a:lnTo>
                  <a:pt x="f170" y="f184"/>
                </a:lnTo>
                <a:cubicBezTo>
                  <a:pt x="f172" y="f185"/>
                  <a:pt x="f176" y="f186"/>
                  <a:pt x="f175" y="f187"/>
                </a:cubicBezTo>
                <a:lnTo>
                  <a:pt x="f169" y="f188"/>
                </a:lnTo>
                <a:lnTo>
                  <a:pt x="f167" y="f189"/>
                </a:lnTo>
                <a:cubicBezTo>
                  <a:pt x="f165" y="f190"/>
                  <a:pt x="f163" y="f191"/>
                  <a:pt x="f3" y="f192"/>
                </a:cubicBezTo>
                <a:lnTo>
                  <a:pt x="f3" y="f193"/>
                </a:lnTo>
                <a:cubicBezTo>
                  <a:pt x="f194" y="f195"/>
                  <a:pt x="f196" y="f197"/>
                  <a:pt x="f198" y="f199"/>
                </a:cubicBezTo>
                <a:cubicBezTo>
                  <a:pt x="f200" y="f201"/>
                  <a:pt x="f202" y="f203"/>
                  <a:pt x="f154" y="f204"/>
                </a:cubicBezTo>
                <a:cubicBezTo>
                  <a:pt x="f154" y="f205"/>
                  <a:pt x="f206" y="f207"/>
                  <a:pt x="f208" y="f209"/>
                </a:cubicBezTo>
                <a:lnTo>
                  <a:pt x="f210" y="f211"/>
                </a:lnTo>
                <a:cubicBezTo>
                  <a:pt x="f212" y="f213"/>
                  <a:pt x="f214" y="f215"/>
                  <a:pt x="f29" y="f216"/>
                </a:cubicBezTo>
                <a:cubicBezTo>
                  <a:pt x="f148" y="f217"/>
                  <a:pt x="f218" y="f219"/>
                  <a:pt x="f35" y="f220"/>
                </a:cubicBezTo>
                <a:lnTo>
                  <a:pt x="f35" y="f221"/>
                </a:lnTo>
                <a:lnTo>
                  <a:pt x="f37" y="f221"/>
                </a:lnTo>
                <a:lnTo>
                  <a:pt x="f37" y="f220"/>
                </a:lnTo>
                <a:lnTo>
                  <a:pt x="f3" y="f222"/>
                </a:lnTo>
                <a:lnTo>
                  <a:pt x="f3" y="f223"/>
                </a:lnTo>
                <a:cubicBezTo>
                  <a:pt x="f224" y="f225"/>
                  <a:pt x="f226" y="f227"/>
                  <a:pt x="f228" y="f4"/>
                </a:cubicBezTo>
                <a:lnTo>
                  <a:pt x="f228" y="f4"/>
                </a:lnTo>
                <a:cubicBezTo>
                  <a:pt x="f229" y="f230"/>
                  <a:pt x="f231" y="f232"/>
                  <a:pt x="f233" y="f234"/>
                </a:cubicBezTo>
                <a:cubicBezTo>
                  <a:pt x="f235" y="f236"/>
                  <a:pt x="f237" y="f238"/>
                  <a:pt x="f239" y="f240"/>
                </a:cubicBezTo>
                <a:cubicBezTo>
                  <a:pt x="f241" y="f242"/>
                  <a:pt x="f243" y="f244"/>
                  <a:pt x="f245" y="f244"/>
                </a:cubicBezTo>
                <a:cubicBezTo>
                  <a:pt x="f246" y="f244"/>
                  <a:pt x="f247" y="f248"/>
                  <a:pt x="f249" y="f250"/>
                </a:cubicBezTo>
                <a:lnTo>
                  <a:pt x="f249" y="f250"/>
                </a:lnTo>
                <a:cubicBezTo>
                  <a:pt x="f251" y="f252"/>
                  <a:pt x="f253" y="f254"/>
                  <a:pt x="f253" y="f255"/>
                </a:cubicBezTo>
                <a:cubicBezTo>
                  <a:pt x="f253" y="f256"/>
                  <a:pt x="f257" y="f258"/>
                  <a:pt x="f259" y="f260"/>
                </a:cubicBezTo>
                <a:cubicBezTo>
                  <a:pt x="f261" y="f262"/>
                  <a:pt x="f263" y="f264"/>
                  <a:pt x="f265" y="f266"/>
                </a:cubicBezTo>
                <a:cubicBezTo>
                  <a:pt x="f267" y="f268"/>
                  <a:pt x="f269" y="f270"/>
                  <a:pt x="f2" y="f228"/>
                </a:cubicBezTo>
                <a:lnTo>
                  <a:pt x="f2" y="f228"/>
                </a:lnTo>
                <a:cubicBezTo>
                  <a:pt x="f269" y="f229"/>
                  <a:pt x="f267" y="f231"/>
                  <a:pt x="f265" y="f233"/>
                </a:cubicBezTo>
                <a:cubicBezTo>
                  <a:pt x="f271" y="f272"/>
                  <a:pt x="f273" y="f274"/>
                  <a:pt x="f275" y="f276"/>
                </a:cubicBezTo>
                <a:cubicBezTo>
                  <a:pt x="f277" y="f278"/>
                  <a:pt x="f253" y="f279"/>
                  <a:pt x="f253" y="f280"/>
                </a:cubicBezTo>
                <a:cubicBezTo>
                  <a:pt x="f253" y="f246"/>
                  <a:pt x="f251" y="f247"/>
                  <a:pt x="f249" y="f281"/>
                </a:cubicBezTo>
                <a:lnTo>
                  <a:pt x="f249" y="f281"/>
                </a:lnTo>
                <a:cubicBezTo>
                  <a:pt x="f247" y="f282"/>
                  <a:pt x="f246" y="f283"/>
                  <a:pt x="f245" y="f283"/>
                </a:cubicBezTo>
                <a:cubicBezTo>
                  <a:pt x="f279" y="f283"/>
                  <a:pt x="f278" y="f284"/>
                  <a:pt x="f276" y="f285"/>
                </a:cubicBezTo>
                <a:cubicBezTo>
                  <a:pt x="f274" y="f286"/>
                  <a:pt x="f287" y="f271"/>
                  <a:pt x="f233" y="f265"/>
                </a:cubicBezTo>
                <a:cubicBezTo>
                  <a:pt x="f288" y="f267"/>
                  <a:pt x="f229" y="f269"/>
                  <a:pt x="f228" y="f2"/>
                </a:cubicBezTo>
                <a:lnTo>
                  <a:pt x="f228"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0" name="Teardrop 3"/>
          <p:cNvSpPr/>
          <p:nvPr/>
        </p:nvSpPr>
        <p:spPr>
          <a:xfrm rot="5400013" flipH="1" flipV="1">
            <a:off x="2803852"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1"/>
              <a:gd name="f48" fmla="val 100880"/>
              <a:gd name="f49" fmla="val 366700"/>
              <a:gd name="f50" fmla="val 130228"/>
              <a:gd name="f51" fmla="val 350981"/>
              <a:gd name="f52" fmla="val 186137"/>
              <a:gd name="f53" fmla="val 351421"/>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1"/>
              <a:gd name="f103" fmla="val 514773"/>
              <a:gd name="f104" fmla="val 268140"/>
              <a:gd name="f105" fmla="val 219893"/>
              <a:gd name="f106" fmla="val 249745"/>
              <a:gd name="f107" fmla="val 182889"/>
              <a:gd name="f108" fmla="val 250111"/>
              <a:gd name="f109" fmla="val 163811"/>
              <a:gd name="f110" fmla="val 113792"/>
              <a:gd name="f111" fmla="val 73244"/>
              <a:gd name="f112" fmla="val 159544"/>
              <a:gd name="f113" fmla="val 113887"/>
              <a:gd name="f114" fmla="val 82510"/>
              <a:gd name="f115" fmla="val 97875"/>
              <a:gd name="f116" fmla="val 97831"/>
              <a:gd name="f117" fmla="val 239430"/>
              <a:gd name="f118" fmla="val 230871"/>
              <a:gd name="f119" fmla="val 257686"/>
              <a:gd name="f120" fmla="val 224320"/>
              <a:gd name="f121" fmla="val 268191"/>
              <a:gd name="f122" fmla="val 392705"/>
              <a:gd name="f123" fmla="val 257695"/>
              <a:gd name="f124" fmla="val 388335"/>
              <a:gd name="f125" fmla="val 247952"/>
              <a:gd name="f126" fmla="val 381782"/>
              <a:gd name="f127" fmla="val 373263"/>
              <a:gd name="f128" fmla="val 514819"/>
              <a:gd name="f129" fmla="val 530139"/>
              <a:gd name="f130" fmla="val 539405"/>
              <a:gd name="f131" fmla="val 184553"/>
              <a:gd name="f132" fmla="val 207195"/>
              <a:gd name="f133" fmla="val 529268"/>
              <a:gd name="f134" fmla="val 223584"/>
              <a:gd name="f135" fmla="val 512879"/>
              <a:gd name="f136" fmla="val 239974"/>
              <a:gd name="f137" fmla="val 496489"/>
              <a:gd name="f138" fmla="val 473848"/>
              <a:gd name="f139" fmla="val 448838"/>
              <a:gd name="f140" fmla="val 429735"/>
              <a:gd name="f141" fmla="val 254994"/>
              <a:gd name="f142" fmla="val 405550"/>
              <a:gd name="f143" fmla="val 138"/>
              <a:gd name="f144" fmla="val 11636"/>
              <a:gd name="f145" fmla="val 306778"/>
              <a:gd name="f146" fmla="val 11511"/>
              <a:gd name="f147" fmla="val 306567"/>
              <a:gd name="f148" fmla="val 11506"/>
              <a:gd name="f149" fmla="val 262207"/>
              <a:gd name="f150" fmla="val 224382"/>
              <a:gd name="f151" fmla="val 66105"/>
              <a:gd name="f152" fmla="val 82614"/>
              <a:gd name="f153" fmla="val 245960"/>
              <a:gd name="f154" fmla="val 100902"/>
              <a:gd name="f155" fmla="val 261667"/>
              <a:gd name="f156" fmla="val 130241"/>
              <a:gd name="f157" fmla="val 163248"/>
              <a:gd name="f158" fmla="val 261168"/>
              <a:gd name="f159" fmla="val 189232"/>
              <a:gd name="f160" fmla="val 205210"/>
              <a:gd name="f161" fmla="val 281311"/>
              <a:gd name="f162" fmla="val 215277"/>
              <a:gd name="f163" fmla="val 221929"/>
              <a:gd name="f164" fmla="val 285145"/>
              <a:gd name="f165" fmla="val 221632"/>
              <a:gd name="f166" fmla="val 263250"/>
              <a:gd name="f167" fmla="val 229877"/>
              <a:gd name="f168" fmla="val 246580"/>
              <a:gd name="f169" fmla="val 246536"/>
              <a:gd name="f170" fmla="val 254808"/>
              <a:gd name="f171" fmla="val 254763"/>
              <a:gd name="f172" fmla="val 254801"/>
              <a:gd name="f173" fmla="val 254772"/>
              <a:gd name="f174" fmla="val 254793"/>
              <a:gd name="f175" fmla="val 254779"/>
              <a:gd name="f176" fmla="val 254786"/>
              <a:gd name="f177" fmla="val 254778"/>
              <a:gd name="f178" fmla="val 254794"/>
              <a:gd name="f179" fmla="val 254771"/>
              <a:gd name="f180" fmla="val 246535"/>
              <a:gd name="f181" fmla="val 246581"/>
              <a:gd name="f182" fmla="val 213554"/>
              <a:gd name="f183" fmla="val 279582"/>
              <a:gd name="f184" fmla="val 333067"/>
              <a:gd name="f185" fmla="val 366068"/>
              <a:gd name="f186" fmla="val 357841"/>
              <a:gd name="f187" fmla="val 357848"/>
              <a:gd name="f188" fmla="val 357855"/>
              <a:gd name="f189" fmla="val 357863"/>
              <a:gd name="f190" fmla="val 357886"/>
              <a:gd name="f191" fmla="val 366113"/>
              <a:gd name="f192" fmla="val 382773"/>
              <a:gd name="f193" fmla="val 391017"/>
              <a:gd name="f194" fmla="val 390721"/>
              <a:gd name="f195" fmla="val 397378"/>
              <a:gd name="f196" fmla="val 298457"/>
              <a:gd name="f197" fmla="val 400796"/>
              <a:gd name="f198" fmla="val 289920"/>
              <a:gd name="f199" fmla="val 399623"/>
              <a:gd name="f200" fmla="val 281637"/>
              <a:gd name="f201" fmla="val 397269"/>
              <a:gd name="f202" fmla="val 265010"/>
              <a:gd name="f203" fmla="val 407224"/>
              <a:gd name="f204" fmla="val 261165"/>
              <a:gd name="f205" fmla="val 423242"/>
              <a:gd name="f206" fmla="val 449401"/>
              <a:gd name="f207" fmla="val 477516"/>
              <a:gd name="f208" fmla="val 250271"/>
              <a:gd name="f209" fmla="val 502969"/>
              <a:gd name="f210" fmla="val 231847"/>
              <a:gd name="f211" fmla="val 521394"/>
              <a:gd name="f212" fmla="val 221347"/>
              <a:gd name="f213" fmla="val 530057"/>
              <a:gd name="f214" fmla="val 224389"/>
              <a:gd name="f215" fmla="val 546557"/>
              <a:gd name="f216" fmla="val 232545"/>
              <a:gd name="f217" fmla="val 562171"/>
              <a:gd name="f218" fmla="val 574926"/>
              <a:gd name="f219" fmla="val 591833"/>
              <a:gd name="f220" fmla="val 284136"/>
              <a:gd name="f221" fmla="val 600659"/>
              <a:gd name="f222" fmla="val 601147"/>
              <a:gd name="f223" fmla="val 515981"/>
              <a:gd name="f224" fmla="val 601012"/>
              <a:gd name="f225" fmla="val 612510"/>
              <a:gd name="f226" fmla="val 306767"/>
              <a:gd name="f227" fmla="val 612640"/>
              <a:gd name="f228" fmla="val 306546"/>
              <a:gd name="f229" fmla="val 612644"/>
              <a:gd name="f230" fmla="val 306324"/>
              <a:gd name="f231" fmla="val 281070"/>
              <a:gd name="f232" fmla="val 612257"/>
              <a:gd name="f233" fmla="val 255999"/>
              <a:gd name="f234" fmla="val 602326"/>
              <a:gd name="f235" fmla="val 236731"/>
              <a:gd name="f236" fmla="val 583057"/>
              <a:gd name="f237" fmla="val 223570"/>
              <a:gd name="f238" fmla="val 569897"/>
              <a:gd name="f239" fmla="val 214766"/>
              <a:gd name="f240" fmla="val 554030"/>
              <a:gd name="f241" fmla="val 210610"/>
              <a:gd name="f242" fmla="val 537175"/>
              <a:gd name="f243" fmla="val 195839"/>
              <a:gd name="f244" fmla="val 546241"/>
              <a:gd name="f245" fmla="val 178427"/>
              <a:gd name="f246" fmla="val 551214"/>
              <a:gd name="f247" fmla="val 159854"/>
              <a:gd name="f248" fmla="val 132604"/>
              <a:gd name="f249" fmla="val 107854"/>
              <a:gd name="f250" fmla="val 540509"/>
              <a:gd name="f251" fmla="val 89720"/>
              <a:gd name="f252" fmla="val 522928"/>
              <a:gd name="f253" fmla="val 72139"/>
              <a:gd name="f254" fmla="val 504795"/>
              <a:gd name="f255" fmla="val 61434"/>
              <a:gd name="f256" fmla="val 480045"/>
              <a:gd name="f257" fmla="val 452795"/>
              <a:gd name="f258" fmla="val 434221"/>
              <a:gd name="f259" fmla="val 66407"/>
              <a:gd name="f260" fmla="val 416810"/>
              <a:gd name="f261" fmla="val 75474"/>
              <a:gd name="f262" fmla="val 402038"/>
              <a:gd name="f263" fmla="val 58618"/>
              <a:gd name="f264" fmla="val 397882"/>
              <a:gd name="f265" fmla="val 42751"/>
              <a:gd name="f266" fmla="val 389078"/>
              <a:gd name="f267" fmla="val 29591"/>
              <a:gd name="f268" fmla="val 375918"/>
              <a:gd name="f269" fmla="val 10322"/>
              <a:gd name="f270" fmla="val 356649"/>
              <a:gd name="f271" fmla="val 391"/>
              <a:gd name="f272" fmla="val 331578"/>
              <a:gd name="f273" fmla="val 256000"/>
              <a:gd name="f274" fmla="val 42758"/>
              <a:gd name="f275" fmla="val 223564"/>
              <a:gd name="f276" fmla="val 58634"/>
              <a:gd name="f277" fmla="val 214757"/>
              <a:gd name="f278" fmla="val 75514"/>
              <a:gd name="f279" fmla="val 210684"/>
              <a:gd name="f280" fmla="val 66423"/>
              <a:gd name="f281" fmla="val 195895"/>
              <a:gd name="f282" fmla="val 178458"/>
              <a:gd name="f283" fmla="val 159855"/>
              <a:gd name="f284" fmla="val 89721"/>
              <a:gd name="f285" fmla="val 72140"/>
              <a:gd name="f286" fmla="val 61435"/>
              <a:gd name="f287" fmla="val 178457"/>
              <a:gd name="f288" fmla="val 66424"/>
              <a:gd name="f289" fmla="val 75515"/>
              <a:gd name="f290" fmla="val 58635"/>
              <a:gd name="f291" fmla="val 223563"/>
              <a:gd name="f292" fmla="*/ f0 1 306986"/>
              <a:gd name="f293" fmla="*/ f1 1 612648"/>
              <a:gd name="f294" fmla="+- f4 0 f2"/>
              <a:gd name="f295" fmla="+- f3 0 f2"/>
              <a:gd name="f296" fmla="*/ f295 1 306986"/>
              <a:gd name="f297" fmla="*/ f294 1 612648"/>
              <a:gd name="f298" fmla="*/ f2 1 f296"/>
              <a:gd name="f299" fmla="*/ f3 1 f296"/>
              <a:gd name="f300" fmla="*/ f2 1 f297"/>
              <a:gd name="f301" fmla="*/ f4 1 f297"/>
              <a:gd name="f302" fmla="*/ f298 f292 1"/>
              <a:gd name="f303" fmla="*/ f299 f292 1"/>
              <a:gd name="f304" fmla="*/ f301 f293 1"/>
              <a:gd name="f305" fmla="*/ f300 f293 1"/>
            </a:gdLst>
            <a:ahLst/>
            <a:cxnLst>
              <a:cxn ang="3cd4">
                <a:pos x="hc" y="t"/>
              </a:cxn>
              <a:cxn ang="0">
                <a:pos x="r" y="vc"/>
              </a:cxn>
              <a:cxn ang="cd4">
                <a:pos x="hc" y="b"/>
              </a:cxn>
              <a:cxn ang="cd2">
                <a:pos x="l" y="vc"/>
              </a:cxn>
            </a:cxnLst>
            <a:rect l="f302" t="f305" r="f303" b="f30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84" y="f118"/>
                  <a:pt x="f119" y="f120"/>
                  <a:pt x="f104" y="f105"/>
                </a:cubicBezTo>
                <a:close/>
                <a:moveTo>
                  <a:pt x="f121" y="f122"/>
                </a:moveTo>
                <a:cubicBezTo>
                  <a:pt x="f123" y="f124"/>
                  <a:pt x="f125" y="f126"/>
                  <a:pt x="f63" y="f127"/>
                </a:cubicBezTo>
                <a:lnTo>
                  <a:pt x="f115" y="f128"/>
                </a:lnTo>
                <a:cubicBezTo>
                  <a:pt x="f113" y="f129"/>
                  <a:pt x="f69" y="f130"/>
                  <a:pt x="f112" y="f130"/>
                </a:cubicBezTo>
                <a:cubicBezTo>
                  <a:pt x="f131" y="f130"/>
                  <a:pt x="f132" y="f133"/>
                  <a:pt x="f134" y="f135"/>
                </a:cubicBezTo>
                <a:cubicBezTo>
                  <a:pt x="f136" y="f137"/>
                  <a:pt x="f108" y="f138"/>
                  <a:pt x="f108" y="f139"/>
                </a:cubicBezTo>
                <a:cubicBezTo>
                  <a:pt x="f106" y="f140"/>
                  <a:pt x="f141" y="f142"/>
                  <a:pt x="f121" y="f122"/>
                </a:cubicBezTo>
                <a:close/>
                <a:moveTo>
                  <a:pt x="f3" y="f143"/>
                </a:moveTo>
                <a:lnTo>
                  <a:pt x="f3" y="f144"/>
                </a:lnTo>
                <a:cubicBezTo>
                  <a:pt x="f145" y="f146"/>
                  <a:pt x="f147" y="f148"/>
                  <a:pt x="f37" y="f34"/>
                </a:cubicBezTo>
                <a:lnTo>
                  <a:pt x="f37" y="f36"/>
                </a:lnTo>
                <a:lnTo>
                  <a:pt x="f35" y="f36"/>
                </a:lnTo>
                <a:lnTo>
                  <a:pt x="f35" y="f34"/>
                </a:lnTo>
                <a:cubicBezTo>
                  <a:pt x="f33" y="f32"/>
                  <a:pt x="f149" y="f30"/>
                  <a:pt x="f29" y="f28"/>
                </a:cubicBezTo>
                <a:cubicBezTo>
                  <a:pt x="f27" y="f26"/>
                  <a:pt x="f150" y="f151"/>
                  <a:pt x="f23" y="f152"/>
                </a:cubicBezTo>
                <a:cubicBezTo>
                  <a:pt x="f153" y="f154"/>
                  <a:pt x="f155" y="f156"/>
                  <a:pt x="f155" y="f157"/>
                </a:cubicBezTo>
                <a:cubicBezTo>
                  <a:pt x="f158" y="f159"/>
                  <a:pt x="f14" y="f160"/>
                  <a:pt x="f161" y="f11"/>
                </a:cubicBezTo>
                <a:lnTo>
                  <a:pt x="f3" y="f162"/>
                </a:lnTo>
                <a:lnTo>
                  <a:pt x="f3" y="f163"/>
                </a:lnTo>
                <a:cubicBezTo>
                  <a:pt x="f164" y="f165"/>
                  <a:pt x="f166" y="f167"/>
                  <a:pt x="f168" y="f169"/>
                </a:cubicBezTo>
                <a:lnTo>
                  <a:pt x="f170" y="f171"/>
                </a:lnTo>
                <a:cubicBezTo>
                  <a:pt x="f172" y="f173"/>
                  <a:pt x="f174" y="f175"/>
                  <a:pt x="f176" y="f176"/>
                </a:cubicBezTo>
                <a:cubicBezTo>
                  <a:pt x="f177" y="f178"/>
                  <a:pt x="f179" y="f172"/>
                  <a:pt x="f171" y="f170"/>
                </a:cubicBezTo>
                <a:lnTo>
                  <a:pt x="f180" y="f181"/>
                </a:lnTo>
                <a:cubicBezTo>
                  <a:pt x="f182" y="f183"/>
                  <a:pt x="f182" y="f184"/>
                  <a:pt x="f180" y="f185"/>
                </a:cubicBezTo>
                <a:lnTo>
                  <a:pt x="f171" y="f186"/>
                </a:lnTo>
                <a:cubicBezTo>
                  <a:pt x="f179" y="f187"/>
                  <a:pt x="f177" y="f188"/>
                  <a:pt x="f176" y="f189"/>
                </a:cubicBezTo>
                <a:lnTo>
                  <a:pt x="f170" y="f190"/>
                </a:lnTo>
                <a:lnTo>
                  <a:pt x="f168" y="f191"/>
                </a:lnTo>
                <a:cubicBezTo>
                  <a:pt x="f166" y="f192"/>
                  <a:pt x="f164" y="f193"/>
                  <a:pt x="f3" y="f194"/>
                </a:cubicBezTo>
                <a:lnTo>
                  <a:pt x="f3" y="f195"/>
                </a:lnTo>
                <a:cubicBezTo>
                  <a:pt x="f196" y="f197"/>
                  <a:pt x="f198" y="f199"/>
                  <a:pt x="f200" y="f201"/>
                </a:cubicBezTo>
                <a:cubicBezTo>
                  <a:pt x="f202" y="f203"/>
                  <a:pt x="f204" y="f205"/>
                  <a:pt x="f155" y="f206"/>
                </a:cubicBezTo>
                <a:cubicBezTo>
                  <a:pt x="f155" y="f207"/>
                  <a:pt x="f208" y="f209"/>
                  <a:pt x="f210" y="f211"/>
                </a:cubicBezTo>
                <a:lnTo>
                  <a:pt x="f212" y="f213"/>
                </a:lnTo>
                <a:cubicBezTo>
                  <a:pt x="f214" y="f215"/>
                  <a:pt x="f216" y="f217"/>
                  <a:pt x="f29" y="f218"/>
                </a:cubicBezTo>
                <a:cubicBezTo>
                  <a:pt x="f149" y="f219"/>
                  <a:pt x="f220" y="f221"/>
                  <a:pt x="f35" y="f222"/>
                </a:cubicBezTo>
                <a:lnTo>
                  <a:pt x="f35" y="f223"/>
                </a:lnTo>
                <a:lnTo>
                  <a:pt x="f37" y="f223"/>
                </a:lnTo>
                <a:lnTo>
                  <a:pt x="f37" y="f222"/>
                </a:lnTo>
                <a:lnTo>
                  <a:pt x="f3" y="f224"/>
                </a:lnTo>
                <a:lnTo>
                  <a:pt x="f3" y="f225"/>
                </a:lnTo>
                <a:cubicBezTo>
                  <a:pt x="f226" y="f227"/>
                  <a:pt x="f228" y="f229"/>
                  <a:pt x="f230" y="f4"/>
                </a:cubicBezTo>
                <a:lnTo>
                  <a:pt x="f230" y="f4"/>
                </a:lnTo>
                <a:cubicBezTo>
                  <a:pt x="f231" y="f232"/>
                  <a:pt x="f233" y="f234"/>
                  <a:pt x="f235" y="f236"/>
                </a:cubicBezTo>
                <a:cubicBezTo>
                  <a:pt x="f237" y="f238"/>
                  <a:pt x="f239" y="f240"/>
                  <a:pt x="f241" y="f242"/>
                </a:cubicBezTo>
                <a:cubicBezTo>
                  <a:pt x="f243" y="f244"/>
                  <a:pt x="f245" y="f246"/>
                  <a:pt x="f247" y="f246"/>
                </a:cubicBezTo>
                <a:cubicBezTo>
                  <a:pt x="f248" y="f246"/>
                  <a:pt x="f249" y="f250"/>
                  <a:pt x="f251" y="f252"/>
                </a:cubicBezTo>
                <a:lnTo>
                  <a:pt x="f251" y="f252"/>
                </a:lnTo>
                <a:cubicBezTo>
                  <a:pt x="f253" y="f254"/>
                  <a:pt x="f255" y="f256"/>
                  <a:pt x="f255" y="f257"/>
                </a:cubicBezTo>
                <a:cubicBezTo>
                  <a:pt x="f255" y="f258"/>
                  <a:pt x="f259" y="f260"/>
                  <a:pt x="f261" y="f262"/>
                </a:cubicBezTo>
                <a:cubicBezTo>
                  <a:pt x="f263" y="f264"/>
                  <a:pt x="f265" y="f266"/>
                  <a:pt x="f267" y="f268"/>
                </a:cubicBezTo>
                <a:cubicBezTo>
                  <a:pt x="f269" y="f270"/>
                  <a:pt x="f271" y="f272"/>
                  <a:pt x="f2" y="f230"/>
                </a:cubicBezTo>
                <a:lnTo>
                  <a:pt x="f2" y="f230"/>
                </a:lnTo>
                <a:cubicBezTo>
                  <a:pt x="f271" y="f231"/>
                  <a:pt x="f269" y="f273"/>
                  <a:pt x="f267" y="f235"/>
                </a:cubicBezTo>
                <a:cubicBezTo>
                  <a:pt x="f274" y="f275"/>
                  <a:pt x="f276" y="f277"/>
                  <a:pt x="f278" y="f279"/>
                </a:cubicBezTo>
                <a:cubicBezTo>
                  <a:pt x="f280" y="f281"/>
                  <a:pt x="f255" y="f282"/>
                  <a:pt x="f255" y="f283"/>
                </a:cubicBezTo>
                <a:cubicBezTo>
                  <a:pt x="f255" y="f248"/>
                  <a:pt x="f253" y="f249"/>
                  <a:pt x="f251" y="f284"/>
                </a:cubicBezTo>
                <a:lnTo>
                  <a:pt x="f251" y="f284"/>
                </a:lnTo>
                <a:cubicBezTo>
                  <a:pt x="f249" y="f285"/>
                  <a:pt x="f248" y="f286"/>
                  <a:pt x="f247" y="f286"/>
                </a:cubicBezTo>
                <a:cubicBezTo>
                  <a:pt x="f287" y="f286"/>
                  <a:pt x="f281" y="f288"/>
                  <a:pt x="f279" y="f289"/>
                </a:cubicBezTo>
                <a:cubicBezTo>
                  <a:pt x="f277" y="f290"/>
                  <a:pt x="f291" y="f274"/>
                  <a:pt x="f235" y="f267"/>
                </a:cubicBezTo>
                <a:cubicBezTo>
                  <a:pt x="f273" y="f269"/>
                  <a:pt x="f231" y="f271"/>
                  <a:pt x="f230" y="f2"/>
                </a:cubicBezTo>
                <a:lnTo>
                  <a:pt x="f230"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1" name="Teardrop 3"/>
          <p:cNvSpPr/>
          <p:nvPr/>
        </p:nvSpPr>
        <p:spPr>
          <a:xfrm rot="5400013" flipH="1" flipV="1">
            <a:off x="3646398"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1"/>
              <a:gd name="f48" fmla="val 100880"/>
              <a:gd name="f49" fmla="val 366700"/>
              <a:gd name="f50" fmla="val 130228"/>
              <a:gd name="f51" fmla="val 350981"/>
              <a:gd name="f52" fmla="val 186137"/>
              <a:gd name="f53" fmla="val 351421"/>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1"/>
              <a:gd name="f103" fmla="val 514773"/>
              <a:gd name="f104" fmla="val 268140"/>
              <a:gd name="f105" fmla="val 219893"/>
              <a:gd name="f106" fmla="val 249745"/>
              <a:gd name="f107" fmla="val 182889"/>
              <a:gd name="f108" fmla="val 250111"/>
              <a:gd name="f109" fmla="val 163811"/>
              <a:gd name="f110" fmla="val 113792"/>
              <a:gd name="f111" fmla="val 73244"/>
              <a:gd name="f112" fmla="val 159544"/>
              <a:gd name="f113" fmla="val 113887"/>
              <a:gd name="f114" fmla="val 82510"/>
              <a:gd name="f115" fmla="val 97875"/>
              <a:gd name="f116" fmla="val 97831"/>
              <a:gd name="f117" fmla="val 239430"/>
              <a:gd name="f118" fmla="val 230871"/>
              <a:gd name="f119" fmla="val 257686"/>
              <a:gd name="f120" fmla="val 224320"/>
              <a:gd name="f121" fmla="val 268191"/>
              <a:gd name="f122" fmla="val 392705"/>
              <a:gd name="f123" fmla="val 257695"/>
              <a:gd name="f124" fmla="val 388335"/>
              <a:gd name="f125" fmla="val 247952"/>
              <a:gd name="f126" fmla="val 381782"/>
              <a:gd name="f127" fmla="val 373263"/>
              <a:gd name="f128" fmla="val 514819"/>
              <a:gd name="f129" fmla="val 530139"/>
              <a:gd name="f130" fmla="val 539405"/>
              <a:gd name="f131" fmla="val 184553"/>
              <a:gd name="f132" fmla="val 207195"/>
              <a:gd name="f133" fmla="val 529268"/>
              <a:gd name="f134" fmla="val 223584"/>
              <a:gd name="f135" fmla="val 512879"/>
              <a:gd name="f136" fmla="val 239974"/>
              <a:gd name="f137" fmla="val 496489"/>
              <a:gd name="f138" fmla="val 473848"/>
              <a:gd name="f139" fmla="val 448838"/>
              <a:gd name="f140" fmla="val 429735"/>
              <a:gd name="f141" fmla="val 254994"/>
              <a:gd name="f142" fmla="val 405550"/>
              <a:gd name="f143" fmla="val 138"/>
              <a:gd name="f144" fmla="val 11636"/>
              <a:gd name="f145" fmla="val 306778"/>
              <a:gd name="f146" fmla="val 11511"/>
              <a:gd name="f147" fmla="val 306567"/>
              <a:gd name="f148" fmla="val 11506"/>
              <a:gd name="f149" fmla="val 262207"/>
              <a:gd name="f150" fmla="val 224382"/>
              <a:gd name="f151" fmla="val 66105"/>
              <a:gd name="f152" fmla="val 82614"/>
              <a:gd name="f153" fmla="val 245960"/>
              <a:gd name="f154" fmla="val 100902"/>
              <a:gd name="f155" fmla="val 261667"/>
              <a:gd name="f156" fmla="val 130241"/>
              <a:gd name="f157" fmla="val 163248"/>
              <a:gd name="f158" fmla="val 261168"/>
              <a:gd name="f159" fmla="val 189232"/>
              <a:gd name="f160" fmla="val 205210"/>
              <a:gd name="f161" fmla="val 281311"/>
              <a:gd name="f162" fmla="val 215277"/>
              <a:gd name="f163" fmla="val 221929"/>
              <a:gd name="f164" fmla="val 285145"/>
              <a:gd name="f165" fmla="val 221632"/>
              <a:gd name="f166" fmla="val 263250"/>
              <a:gd name="f167" fmla="val 229877"/>
              <a:gd name="f168" fmla="val 246580"/>
              <a:gd name="f169" fmla="val 246536"/>
              <a:gd name="f170" fmla="val 254808"/>
              <a:gd name="f171" fmla="val 254763"/>
              <a:gd name="f172" fmla="val 254801"/>
              <a:gd name="f173" fmla="val 254772"/>
              <a:gd name="f174" fmla="val 254793"/>
              <a:gd name="f175" fmla="val 254779"/>
              <a:gd name="f176" fmla="val 254786"/>
              <a:gd name="f177" fmla="val 254778"/>
              <a:gd name="f178" fmla="val 254794"/>
              <a:gd name="f179" fmla="val 254771"/>
              <a:gd name="f180" fmla="val 246535"/>
              <a:gd name="f181" fmla="val 246581"/>
              <a:gd name="f182" fmla="val 213554"/>
              <a:gd name="f183" fmla="val 279582"/>
              <a:gd name="f184" fmla="val 333067"/>
              <a:gd name="f185" fmla="val 366068"/>
              <a:gd name="f186" fmla="val 357841"/>
              <a:gd name="f187" fmla="val 357848"/>
              <a:gd name="f188" fmla="val 357855"/>
              <a:gd name="f189" fmla="val 357863"/>
              <a:gd name="f190" fmla="val 357886"/>
              <a:gd name="f191" fmla="val 366113"/>
              <a:gd name="f192" fmla="val 382773"/>
              <a:gd name="f193" fmla="val 391017"/>
              <a:gd name="f194" fmla="val 390721"/>
              <a:gd name="f195" fmla="val 397378"/>
              <a:gd name="f196" fmla="val 298457"/>
              <a:gd name="f197" fmla="val 400796"/>
              <a:gd name="f198" fmla="val 289920"/>
              <a:gd name="f199" fmla="val 399623"/>
              <a:gd name="f200" fmla="val 281637"/>
              <a:gd name="f201" fmla="val 397269"/>
              <a:gd name="f202" fmla="val 265010"/>
              <a:gd name="f203" fmla="val 407224"/>
              <a:gd name="f204" fmla="val 261165"/>
              <a:gd name="f205" fmla="val 423242"/>
              <a:gd name="f206" fmla="val 449401"/>
              <a:gd name="f207" fmla="val 477516"/>
              <a:gd name="f208" fmla="val 250271"/>
              <a:gd name="f209" fmla="val 502969"/>
              <a:gd name="f210" fmla="val 231847"/>
              <a:gd name="f211" fmla="val 521394"/>
              <a:gd name="f212" fmla="val 221347"/>
              <a:gd name="f213" fmla="val 530057"/>
              <a:gd name="f214" fmla="val 224389"/>
              <a:gd name="f215" fmla="val 546557"/>
              <a:gd name="f216" fmla="val 232545"/>
              <a:gd name="f217" fmla="val 562171"/>
              <a:gd name="f218" fmla="val 574926"/>
              <a:gd name="f219" fmla="val 591833"/>
              <a:gd name="f220" fmla="val 284136"/>
              <a:gd name="f221" fmla="val 600659"/>
              <a:gd name="f222" fmla="val 601147"/>
              <a:gd name="f223" fmla="val 515981"/>
              <a:gd name="f224" fmla="val 601012"/>
              <a:gd name="f225" fmla="val 612510"/>
              <a:gd name="f226" fmla="val 306767"/>
              <a:gd name="f227" fmla="val 612640"/>
              <a:gd name="f228" fmla="val 306546"/>
              <a:gd name="f229" fmla="val 612644"/>
              <a:gd name="f230" fmla="val 306324"/>
              <a:gd name="f231" fmla="val 281070"/>
              <a:gd name="f232" fmla="val 612257"/>
              <a:gd name="f233" fmla="val 255999"/>
              <a:gd name="f234" fmla="val 602326"/>
              <a:gd name="f235" fmla="val 236731"/>
              <a:gd name="f236" fmla="val 583057"/>
              <a:gd name="f237" fmla="val 223570"/>
              <a:gd name="f238" fmla="val 569897"/>
              <a:gd name="f239" fmla="val 214766"/>
              <a:gd name="f240" fmla="val 554030"/>
              <a:gd name="f241" fmla="val 210610"/>
              <a:gd name="f242" fmla="val 537175"/>
              <a:gd name="f243" fmla="val 195839"/>
              <a:gd name="f244" fmla="val 546241"/>
              <a:gd name="f245" fmla="val 178427"/>
              <a:gd name="f246" fmla="val 551214"/>
              <a:gd name="f247" fmla="val 159854"/>
              <a:gd name="f248" fmla="val 132604"/>
              <a:gd name="f249" fmla="val 107854"/>
              <a:gd name="f250" fmla="val 540509"/>
              <a:gd name="f251" fmla="val 89720"/>
              <a:gd name="f252" fmla="val 522928"/>
              <a:gd name="f253" fmla="val 72139"/>
              <a:gd name="f254" fmla="val 504795"/>
              <a:gd name="f255" fmla="val 61434"/>
              <a:gd name="f256" fmla="val 480045"/>
              <a:gd name="f257" fmla="val 452795"/>
              <a:gd name="f258" fmla="val 434221"/>
              <a:gd name="f259" fmla="val 66407"/>
              <a:gd name="f260" fmla="val 416810"/>
              <a:gd name="f261" fmla="val 75474"/>
              <a:gd name="f262" fmla="val 402038"/>
              <a:gd name="f263" fmla="val 58618"/>
              <a:gd name="f264" fmla="val 397882"/>
              <a:gd name="f265" fmla="val 42751"/>
              <a:gd name="f266" fmla="val 389078"/>
              <a:gd name="f267" fmla="val 29591"/>
              <a:gd name="f268" fmla="val 375918"/>
              <a:gd name="f269" fmla="val 10322"/>
              <a:gd name="f270" fmla="val 356649"/>
              <a:gd name="f271" fmla="val 391"/>
              <a:gd name="f272" fmla="val 331578"/>
              <a:gd name="f273" fmla="val 256000"/>
              <a:gd name="f274" fmla="val 42758"/>
              <a:gd name="f275" fmla="val 223564"/>
              <a:gd name="f276" fmla="val 58634"/>
              <a:gd name="f277" fmla="val 214757"/>
              <a:gd name="f278" fmla="val 75514"/>
              <a:gd name="f279" fmla="val 210684"/>
              <a:gd name="f280" fmla="val 66423"/>
              <a:gd name="f281" fmla="val 195895"/>
              <a:gd name="f282" fmla="val 178458"/>
              <a:gd name="f283" fmla="val 159855"/>
              <a:gd name="f284" fmla="val 89721"/>
              <a:gd name="f285" fmla="val 72140"/>
              <a:gd name="f286" fmla="val 61435"/>
              <a:gd name="f287" fmla="val 178457"/>
              <a:gd name="f288" fmla="val 66424"/>
              <a:gd name="f289" fmla="val 75515"/>
              <a:gd name="f290" fmla="val 58635"/>
              <a:gd name="f291" fmla="val 223563"/>
              <a:gd name="f292" fmla="*/ f0 1 306986"/>
              <a:gd name="f293" fmla="*/ f1 1 612648"/>
              <a:gd name="f294" fmla="+- f4 0 f2"/>
              <a:gd name="f295" fmla="+- f3 0 f2"/>
              <a:gd name="f296" fmla="*/ f295 1 306986"/>
              <a:gd name="f297" fmla="*/ f294 1 612648"/>
              <a:gd name="f298" fmla="*/ f2 1 f296"/>
              <a:gd name="f299" fmla="*/ f3 1 f296"/>
              <a:gd name="f300" fmla="*/ f2 1 f297"/>
              <a:gd name="f301" fmla="*/ f4 1 f297"/>
              <a:gd name="f302" fmla="*/ f298 f292 1"/>
              <a:gd name="f303" fmla="*/ f299 f292 1"/>
              <a:gd name="f304" fmla="*/ f301 f293 1"/>
              <a:gd name="f305" fmla="*/ f300 f293 1"/>
            </a:gdLst>
            <a:ahLst/>
            <a:cxnLst>
              <a:cxn ang="3cd4">
                <a:pos x="hc" y="t"/>
              </a:cxn>
              <a:cxn ang="0">
                <a:pos x="r" y="vc"/>
              </a:cxn>
              <a:cxn ang="cd4">
                <a:pos x="hc" y="b"/>
              </a:cxn>
              <a:cxn ang="cd2">
                <a:pos x="l" y="vc"/>
              </a:cxn>
            </a:cxnLst>
            <a:rect l="f302" t="f305" r="f303" b="f30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84" y="f118"/>
                  <a:pt x="f119" y="f120"/>
                  <a:pt x="f104" y="f105"/>
                </a:cubicBezTo>
                <a:close/>
                <a:moveTo>
                  <a:pt x="f121" y="f122"/>
                </a:moveTo>
                <a:cubicBezTo>
                  <a:pt x="f123" y="f124"/>
                  <a:pt x="f125" y="f126"/>
                  <a:pt x="f63" y="f127"/>
                </a:cubicBezTo>
                <a:lnTo>
                  <a:pt x="f115" y="f128"/>
                </a:lnTo>
                <a:cubicBezTo>
                  <a:pt x="f113" y="f129"/>
                  <a:pt x="f69" y="f130"/>
                  <a:pt x="f112" y="f130"/>
                </a:cubicBezTo>
                <a:cubicBezTo>
                  <a:pt x="f131" y="f130"/>
                  <a:pt x="f132" y="f133"/>
                  <a:pt x="f134" y="f135"/>
                </a:cubicBezTo>
                <a:cubicBezTo>
                  <a:pt x="f136" y="f137"/>
                  <a:pt x="f108" y="f138"/>
                  <a:pt x="f108" y="f139"/>
                </a:cubicBezTo>
                <a:cubicBezTo>
                  <a:pt x="f106" y="f140"/>
                  <a:pt x="f141" y="f142"/>
                  <a:pt x="f121" y="f122"/>
                </a:cubicBezTo>
                <a:close/>
                <a:moveTo>
                  <a:pt x="f3" y="f143"/>
                </a:moveTo>
                <a:lnTo>
                  <a:pt x="f3" y="f144"/>
                </a:lnTo>
                <a:cubicBezTo>
                  <a:pt x="f145" y="f146"/>
                  <a:pt x="f147" y="f148"/>
                  <a:pt x="f37" y="f34"/>
                </a:cubicBezTo>
                <a:lnTo>
                  <a:pt x="f37" y="f36"/>
                </a:lnTo>
                <a:lnTo>
                  <a:pt x="f35" y="f36"/>
                </a:lnTo>
                <a:lnTo>
                  <a:pt x="f35" y="f34"/>
                </a:lnTo>
                <a:cubicBezTo>
                  <a:pt x="f33" y="f32"/>
                  <a:pt x="f149" y="f30"/>
                  <a:pt x="f29" y="f28"/>
                </a:cubicBezTo>
                <a:cubicBezTo>
                  <a:pt x="f27" y="f26"/>
                  <a:pt x="f150" y="f151"/>
                  <a:pt x="f23" y="f152"/>
                </a:cubicBezTo>
                <a:cubicBezTo>
                  <a:pt x="f153" y="f154"/>
                  <a:pt x="f155" y="f156"/>
                  <a:pt x="f155" y="f157"/>
                </a:cubicBezTo>
                <a:cubicBezTo>
                  <a:pt x="f158" y="f159"/>
                  <a:pt x="f14" y="f160"/>
                  <a:pt x="f161" y="f11"/>
                </a:cubicBezTo>
                <a:lnTo>
                  <a:pt x="f3" y="f162"/>
                </a:lnTo>
                <a:lnTo>
                  <a:pt x="f3" y="f163"/>
                </a:lnTo>
                <a:cubicBezTo>
                  <a:pt x="f164" y="f165"/>
                  <a:pt x="f166" y="f167"/>
                  <a:pt x="f168" y="f169"/>
                </a:cubicBezTo>
                <a:lnTo>
                  <a:pt x="f170" y="f171"/>
                </a:lnTo>
                <a:cubicBezTo>
                  <a:pt x="f172" y="f173"/>
                  <a:pt x="f174" y="f175"/>
                  <a:pt x="f176" y="f176"/>
                </a:cubicBezTo>
                <a:cubicBezTo>
                  <a:pt x="f177" y="f178"/>
                  <a:pt x="f179" y="f172"/>
                  <a:pt x="f171" y="f170"/>
                </a:cubicBezTo>
                <a:lnTo>
                  <a:pt x="f180" y="f181"/>
                </a:lnTo>
                <a:cubicBezTo>
                  <a:pt x="f182" y="f183"/>
                  <a:pt x="f182" y="f184"/>
                  <a:pt x="f180" y="f185"/>
                </a:cubicBezTo>
                <a:lnTo>
                  <a:pt x="f171" y="f186"/>
                </a:lnTo>
                <a:cubicBezTo>
                  <a:pt x="f179" y="f187"/>
                  <a:pt x="f177" y="f188"/>
                  <a:pt x="f176" y="f189"/>
                </a:cubicBezTo>
                <a:lnTo>
                  <a:pt x="f170" y="f190"/>
                </a:lnTo>
                <a:lnTo>
                  <a:pt x="f168" y="f191"/>
                </a:lnTo>
                <a:cubicBezTo>
                  <a:pt x="f166" y="f192"/>
                  <a:pt x="f164" y="f193"/>
                  <a:pt x="f3" y="f194"/>
                </a:cubicBezTo>
                <a:lnTo>
                  <a:pt x="f3" y="f195"/>
                </a:lnTo>
                <a:cubicBezTo>
                  <a:pt x="f196" y="f197"/>
                  <a:pt x="f198" y="f199"/>
                  <a:pt x="f200" y="f201"/>
                </a:cubicBezTo>
                <a:cubicBezTo>
                  <a:pt x="f202" y="f203"/>
                  <a:pt x="f204" y="f205"/>
                  <a:pt x="f155" y="f206"/>
                </a:cubicBezTo>
                <a:cubicBezTo>
                  <a:pt x="f155" y="f207"/>
                  <a:pt x="f208" y="f209"/>
                  <a:pt x="f210" y="f211"/>
                </a:cubicBezTo>
                <a:lnTo>
                  <a:pt x="f212" y="f213"/>
                </a:lnTo>
                <a:cubicBezTo>
                  <a:pt x="f214" y="f215"/>
                  <a:pt x="f216" y="f217"/>
                  <a:pt x="f29" y="f218"/>
                </a:cubicBezTo>
                <a:cubicBezTo>
                  <a:pt x="f149" y="f219"/>
                  <a:pt x="f220" y="f221"/>
                  <a:pt x="f35" y="f222"/>
                </a:cubicBezTo>
                <a:lnTo>
                  <a:pt x="f35" y="f223"/>
                </a:lnTo>
                <a:lnTo>
                  <a:pt x="f37" y="f223"/>
                </a:lnTo>
                <a:lnTo>
                  <a:pt x="f37" y="f222"/>
                </a:lnTo>
                <a:lnTo>
                  <a:pt x="f3" y="f224"/>
                </a:lnTo>
                <a:lnTo>
                  <a:pt x="f3" y="f225"/>
                </a:lnTo>
                <a:cubicBezTo>
                  <a:pt x="f226" y="f227"/>
                  <a:pt x="f228" y="f229"/>
                  <a:pt x="f230" y="f4"/>
                </a:cubicBezTo>
                <a:lnTo>
                  <a:pt x="f230" y="f4"/>
                </a:lnTo>
                <a:cubicBezTo>
                  <a:pt x="f231" y="f232"/>
                  <a:pt x="f233" y="f234"/>
                  <a:pt x="f235" y="f236"/>
                </a:cubicBezTo>
                <a:cubicBezTo>
                  <a:pt x="f237" y="f238"/>
                  <a:pt x="f239" y="f240"/>
                  <a:pt x="f241" y="f242"/>
                </a:cubicBezTo>
                <a:cubicBezTo>
                  <a:pt x="f243" y="f244"/>
                  <a:pt x="f245" y="f246"/>
                  <a:pt x="f247" y="f246"/>
                </a:cubicBezTo>
                <a:cubicBezTo>
                  <a:pt x="f248" y="f246"/>
                  <a:pt x="f249" y="f250"/>
                  <a:pt x="f251" y="f252"/>
                </a:cubicBezTo>
                <a:lnTo>
                  <a:pt x="f251" y="f252"/>
                </a:lnTo>
                <a:cubicBezTo>
                  <a:pt x="f253" y="f254"/>
                  <a:pt x="f255" y="f256"/>
                  <a:pt x="f255" y="f257"/>
                </a:cubicBezTo>
                <a:cubicBezTo>
                  <a:pt x="f255" y="f258"/>
                  <a:pt x="f259" y="f260"/>
                  <a:pt x="f261" y="f262"/>
                </a:cubicBezTo>
                <a:cubicBezTo>
                  <a:pt x="f263" y="f264"/>
                  <a:pt x="f265" y="f266"/>
                  <a:pt x="f267" y="f268"/>
                </a:cubicBezTo>
                <a:cubicBezTo>
                  <a:pt x="f269" y="f270"/>
                  <a:pt x="f271" y="f272"/>
                  <a:pt x="f2" y="f230"/>
                </a:cubicBezTo>
                <a:lnTo>
                  <a:pt x="f2" y="f230"/>
                </a:lnTo>
                <a:cubicBezTo>
                  <a:pt x="f271" y="f231"/>
                  <a:pt x="f269" y="f273"/>
                  <a:pt x="f267" y="f235"/>
                </a:cubicBezTo>
                <a:cubicBezTo>
                  <a:pt x="f274" y="f275"/>
                  <a:pt x="f276" y="f277"/>
                  <a:pt x="f278" y="f279"/>
                </a:cubicBezTo>
                <a:cubicBezTo>
                  <a:pt x="f280" y="f281"/>
                  <a:pt x="f255" y="f282"/>
                  <a:pt x="f255" y="f283"/>
                </a:cubicBezTo>
                <a:cubicBezTo>
                  <a:pt x="f255" y="f248"/>
                  <a:pt x="f253" y="f249"/>
                  <a:pt x="f251" y="f284"/>
                </a:cubicBezTo>
                <a:lnTo>
                  <a:pt x="f251" y="f284"/>
                </a:lnTo>
                <a:cubicBezTo>
                  <a:pt x="f249" y="f285"/>
                  <a:pt x="f248" y="f286"/>
                  <a:pt x="f247" y="f286"/>
                </a:cubicBezTo>
                <a:cubicBezTo>
                  <a:pt x="f287" y="f286"/>
                  <a:pt x="f281" y="f288"/>
                  <a:pt x="f279" y="f289"/>
                </a:cubicBezTo>
                <a:cubicBezTo>
                  <a:pt x="f277" y="f290"/>
                  <a:pt x="f291" y="f274"/>
                  <a:pt x="f235" y="f267"/>
                </a:cubicBezTo>
                <a:cubicBezTo>
                  <a:pt x="f273" y="f269"/>
                  <a:pt x="f231" y="f271"/>
                  <a:pt x="f230" y="f2"/>
                </a:cubicBezTo>
                <a:lnTo>
                  <a:pt x="f230"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2" name="Teardrop 3"/>
          <p:cNvSpPr/>
          <p:nvPr/>
        </p:nvSpPr>
        <p:spPr>
          <a:xfrm rot="5400013" flipH="1" flipV="1">
            <a:off x="4488936" y="-163075"/>
            <a:ext cx="306982" cy="612648"/>
          </a:xfrm>
          <a:custGeom>
            <a:avLst/>
            <a:gdLst>
              <a:gd name="f0" fmla="val w"/>
              <a:gd name="f1" fmla="val h"/>
              <a:gd name="f2" fmla="val 0"/>
              <a:gd name="f3" fmla="val 306986"/>
              <a:gd name="f4" fmla="val 612648"/>
              <a:gd name="f5" fmla="val 215380"/>
              <a:gd name="f6" fmla="val 331012"/>
              <a:gd name="f7" fmla="val 210766"/>
              <a:gd name="f8" fmla="val 314775"/>
              <a:gd name="f9" fmla="val 210686"/>
              <a:gd name="f10" fmla="val 297561"/>
              <a:gd name="f11" fmla="val 215167"/>
              <a:gd name="f12" fmla="val 281312"/>
              <a:gd name="f13" fmla="val 205209"/>
              <a:gd name="f14" fmla="val 264960"/>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2"/>
              <a:gd name="f48" fmla="val 100880"/>
              <a:gd name="f49" fmla="val 366700"/>
              <a:gd name="f50" fmla="val 130228"/>
              <a:gd name="f51" fmla="val 350982"/>
              <a:gd name="f52" fmla="val 186137"/>
              <a:gd name="f53" fmla="val 351421"/>
              <a:gd name="f54" fmla="val 201262"/>
              <a:gd name="f55" fmla="val 348532"/>
              <a:gd name="f56" fmla="val 211354"/>
              <a:gd name="f57" fmla="val 336664"/>
              <a:gd name="f58" fmla="val 212796"/>
              <a:gd name="f59" fmla="val 334969"/>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9"/>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2"/>
              <a:gd name="f103" fmla="val 514773"/>
              <a:gd name="f104" fmla="val 268140"/>
              <a:gd name="f105" fmla="val 219893"/>
              <a:gd name="f106" fmla="val 249745"/>
              <a:gd name="f107" fmla="val 182889"/>
              <a:gd name="f108" fmla="val 250111"/>
              <a:gd name="f109" fmla="val 163811"/>
              <a:gd name="f110" fmla="val 113793"/>
              <a:gd name="f111" fmla="val 73244"/>
              <a:gd name="f112" fmla="val 159544"/>
              <a:gd name="f113" fmla="val 113887"/>
              <a:gd name="f114" fmla="val 82510"/>
              <a:gd name="f115" fmla="val 97875"/>
              <a:gd name="f116" fmla="val 97831"/>
              <a:gd name="f117" fmla="val 239430"/>
              <a:gd name="f118" fmla="val 247948"/>
              <a:gd name="f119" fmla="val 230871"/>
              <a:gd name="f120" fmla="val 257686"/>
              <a:gd name="f121" fmla="val 224320"/>
              <a:gd name="f122" fmla="val 268191"/>
              <a:gd name="f123" fmla="val 392705"/>
              <a:gd name="f124" fmla="val 257695"/>
              <a:gd name="f125" fmla="val 388335"/>
              <a:gd name="f126" fmla="val 247952"/>
              <a:gd name="f127" fmla="val 381782"/>
              <a:gd name="f128" fmla="val 373263"/>
              <a:gd name="f129" fmla="val 514819"/>
              <a:gd name="f130" fmla="val 530139"/>
              <a:gd name="f131" fmla="val 539405"/>
              <a:gd name="f132" fmla="val 184553"/>
              <a:gd name="f133" fmla="val 207195"/>
              <a:gd name="f134" fmla="val 529268"/>
              <a:gd name="f135" fmla="val 223584"/>
              <a:gd name="f136" fmla="val 512879"/>
              <a:gd name="f137" fmla="val 239974"/>
              <a:gd name="f138" fmla="val 496489"/>
              <a:gd name="f139" fmla="val 473848"/>
              <a:gd name="f140" fmla="val 448838"/>
              <a:gd name="f141" fmla="val 429735"/>
              <a:gd name="f142" fmla="val 254994"/>
              <a:gd name="f143" fmla="val 405550"/>
              <a:gd name="f144" fmla="val 138"/>
              <a:gd name="f145" fmla="val 11636"/>
              <a:gd name="f146" fmla="val 306778"/>
              <a:gd name="f147" fmla="val 11511"/>
              <a:gd name="f148" fmla="val 306567"/>
              <a:gd name="f149" fmla="val 11506"/>
              <a:gd name="f150" fmla="val 96668"/>
              <a:gd name="f151" fmla="val 262207"/>
              <a:gd name="f152" fmla="val 50484"/>
              <a:gd name="f153" fmla="val 224382"/>
              <a:gd name="f154" fmla="val 66106"/>
              <a:gd name="f155" fmla="val 82614"/>
              <a:gd name="f156" fmla="val 245960"/>
              <a:gd name="f157" fmla="val 100903"/>
              <a:gd name="f158" fmla="val 261667"/>
              <a:gd name="f159" fmla="val 130241"/>
              <a:gd name="f160" fmla="val 163248"/>
              <a:gd name="f161" fmla="val 261168"/>
              <a:gd name="f162" fmla="val 189232"/>
              <a:gd name="f163" fmla="val 264959"/>
              <a:gd name="f164" fmla="val 205210"/>
              <a:gd name="f165" fmla="val 281311"/>
              <a:gd name="f166" fmla="val 215168"/>
              <a:gd name="f167" fmla="val 215278"/>
              <a:gd name="f168" fmla="val 221929"/>
              <a:gd name="f169" fmla="val 285145"/>
              <a:gd name="f170" fmla="val 221632"/>
              <a:gd name="f171" fmla="val 263250"/>
              <a:gd name="f172" fmla="val 229877"/>
              <a:gd name="f173" fmla="val 246580"/>
              <a:gd name="f174" fmla="val 246536"/>
              <a:gd name="f175" fmla="val 254808"/>
              <a:gd name="f176" fmla="val 254763"/>
              <a:gd name="f177" fmla="val 254801"/>
              <a:gd name="f178" fmla="val 254772"/>
              <a:gd name="f179" fmla="val 254793"/>
              <a:gd name="f180" fmla="val 254779"/>
              <a:gd name="f181" fmla="val 254786"/>
              <a:gd name="f182" fmla="val 254787"/>
              <a:gd name="f183" fmla="val 254778"/>
              <a:gd name="f184" fmla="val 254794"/>
              <a:gd name="f185" fmla="val 254771"/>
              <a:gd name="f186" fmla="val 254802"/>
              <a:gd name="f187" fmla="val 246535"/>
              <a:gd name="f188" fmla="val 246581"/>
              <a:gd name="f189" fmla="val 213554"/>
              <a:gd name="f190" fmla="val 279582"/>
              <a:gd name="f191" fmla="val 333067"/>
              <a:gd name="f192" fmla="val 366068"/>
              <a:gd name="f193" fmla="val 357841"/>
              <a:gd name="f194" fmla="val 357848"/>
              <a:gd name="f195" fmla="val 357855"/>
              <a:gd name="f196" fmla="val 357863"/>
              <a:gd name="f197" fmla="val 357886"/>
              <a:gd name="f198" fmla="val 366113"/>
              <a:gd name="f199" fmla="val 382773"/>
              <a:gd name="f200" fmla="val 391017"/>
              <a:gd name="f201" fmla="val 390721"/>
              <a:gd name="f202" fmla="val 397378"/>
              <a:gd name="f203" fmla="val 298457"/>
              <a:gd name="f204" fmla="val 400796"/>
              <a:gd name="f205" fmla="val 289920"/>
              <a:gd name="f206" fmla="val 399623"/>
              <a:gd name="f207" fmla="val 281637"/>
              <a:gd name="f208" fmla="val 397269"/>
              <a:gd name="f209" fmla="val 265010"/>
              <a:gd name="f210" fmla="val 407224"/>
              <a:gd name="f211" fmla="val 261165"/>
              <a:gd name="f212" fmla="val 423242"/>
              <a:gd name="f213" fmla="val 449401"/>
              <a:gd name="f214" fmla="val 477516"/>
              <a:gd name="f215" fmla="val 250271"/>
              <a:gd name="f216" fmla="val 502969"/>
              <a:gd name="f217" fmla="val 231847"/>
              <a:gd name="f218" fmla="val 521394"/>
              <a:gd name="f219" fmla="val 221347"/>
              <a:gd name="f220" fmla="val 530057"/>
              <a:gd name="f221" fmla="val 224389"/>
              <a:gd name="f222" fmla="val 546557"/>
              <a:gd name="f223" fmla="val 232545"/>
              <a:gd name="f224" fmla="val 562171"/>
              <a:gd name="f225" fmla="val 574926"/>
              <a:gd name="f226" fmla="val 591834"/>
              <a:gd name="f227" fmla="val 284136"/>
              <a:gd name="f228" fmla="val 600659"/>
              <a:gd name="f229" fmla="val 601147"/>
              <a:gd name="f230" fmla="val 515981"/>
              <a:gd name="f231" fmla="val 515982"/>
              <a:gd name="f232" fmla="val 601012"/>
              <a:gd name="f233" fmla="val 612510"/>
              <a:gd name="f234" fmla="val 306767"/>
              <a:gd name="f235" fmla="val 612641"/>
              <a:gd name="f236" fmla="val 306546"/>
              <a:gd name="f237" fmla="val 612645"/>
              <a:gd name="f238" fmla="val 306324"/>
              <a:gd name="f239" fmla="val 281070"/>
              <a:gd name="f240" fmla="val 612257"/>
              <a:gd name="f241" fmla="val 255999"/>
              <a:gd name="f242" fmla="val 602326"/>
              <a:gd name="f243" fmla="val 236731"/>
              <a:gd name="f244" fmla="val 583058"/>
              <a:gd name="f245" fmla="val 223570"/>
              <a:gd name="f246" fmla="val 569897"/>
              <a:gd name="f247" fmla="val 214766"/>
              <a:gd name="f248" fmla="val 554031"/>
              <a:gd name="f249" fmla="val 210610"/>
              <a:gd name="f250" fmla="val 537175"/>
              <a:gd name="f251" fmla="val 195839"/>
              <a:gd name="f252" fmla="val 546241"/>
              <a:gd name="f253" fmla="val 178427"/>
              <a:gd name="f254" fmla="val 551215"/>
              <a:gd name="f255" fmla="val 159854"/>
              <a:gd name="f256" fmla="val 132604"/>
              <a:gd name="f257" fmla="val 107854"/>
              <a:gd name="f258" fmla="val 540509"/>
              <a:gd name="f259" fmla="val 89720"/>
              <a:gd name="f260" fmla="val 522928"/>
              <a:gd name="f261" fmla="val 72139"/>
              <a:gd name="f262" fmla="val 504795"/>
              <a:gd name="f263" fmla="val 61434"/>
              <a:gd name="f264" fmla="val 480045"/>
              <a:gd name="f265" fmla="val 452795"/>
              <a:gd name="f266" fmla="val 434222"/>
              <a:gd name="f267" fmla="val 66407"/>
              <a:gd name="f268" fmla="val 416810"/>
              <a:gd name="f269" fmla="val 75474"/>
              <a:gd name="f270" fmla="val 402038"/>
              <a:gd name="f271" fmla="val 58618"/>
              <a:gd name="f272" fmla="val 397882"/>
              <a:gd name="f273" fmla="val 42751"/>
              <a:gd name="f274" fmla="val 389078"/>
              <a:gd name="f275" fmla="val 29591"/>
              <a:gd name="f276" fmla="val 375918"/>
              <a:gd name="f277" fmla="val 10322"/>
              <a:gd name="f278" fmla="val 356649"/>
              <a:gd name="f279" fmla="val 391"/>
              <a:gd name="f280" fmla="val 331578"/>
              <a:gd name="f281" fmla="val 256000"/>
              <a:gd name="f282" fmla="val 42758"/>
              <a:gd name="f283" fmla="val 223564"/>
              <a:gd name="f284" fmla="val 58634"/>
              <a:gd name="f285" fmla="val 214757"/>
              <a:gd name="f286" fmla="val 75514"/>
              <a:gd name="f287" fmla="val 210684"/>
              <a:gd name="f288" fmla="val 66423"/>
              <a:gd name="f289" fmla="val 195896"/>
              <a:gd name="f290" fmla="val 178458"/>
              <a:gd name="f291" fmla="val 159855"/>
              <a:gd name="f292" fmla="val 107855"/>
              <a:gd name="f293" fmla="val 89721"/>
              <a:gd name="f294" fmla="val 72140"/>
              <a:gd name="f295" fmla="val 61435"/>
              <a:gd name="f296" fmla="val 178457"/>
              <a:gd name="f297" fmla="val 195895"/>
              <a:gd name="f298" fmla="val 66424"/>
              <a:gd name="f299" fmla="val 75515"/>
              <a:gd name="f300" fmla="val 58635"/>
              <a:gd name="f301" fmla="val 223563"/>
              <a:gd name="f302" fmla="*/ f0 1 306986"/>
              <a:gd name="f303" fmla="*/ f1 1 612648"/>
              <a:gd name="f304" fmla="+- f4 0 f2"/>
              <a:gd name="f305" fmla="+- f3 0 f2"/>
              <a:gd name="f306" fmla="*/ f305 1 306986"/>
              <a:gd name="f307" fmla="*/ f304 1 612648"/>
              <a:gd name="f308" fmla="*/ f2 1 f306"/>
              <a:gd name="f309" fmla="*/ f3 1 f306"/>
              <a:gd name="f310" fmla="*/ f2 1 f307"/>
              <a:gd name="f311" fmla="*/ f4 1 f307"/>
              <a:gd name="f312" fmla="*/ f308 f302 1"/>
              <a:gd name="f313" fmla="*/ f309 f302 1"/>
              <a:gd name="f314" fmla="*/ f311 f303 1"/>
              <a:gd name="f315" fmla="*/ f310 f303 1"/>
            </a:gdLst>
            <a:ahLst/>
            <a:cxnLst>
              <a:cxn ang="3cd4">
                <a:pos x="hc" y="t"/>
              </a:cxn>
              <a:cxn ang="0">
                <a:pos x="r" y="vc"/>
              </a:cxn>
              <a:cxn ang="cd4">
                <a:pos x="hc" y="b"/>
              </a:cxn>
              <a:cxn ang="cd2">
                <a:pos x="l" y="vc"/>
              </a:cxn>
            </a:cxnLst>
            <a:rect l="f312" t="f315" r="f313" b="f31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118" y="f119"/>
                  <a:pt x="f120" y="f121"/>
                  <a:pt x="f104" y="f105"/>
                </a:cubicBezTo>
                <a:close/>
                <a:moveTo>
                  <a:pt x="f122" y="f123"/>
                </a:moveTo>
                <a:cubicBezTo>
                  <a:pt x="f124" y="f125"/>
                  <a:pt x="f126" y="f127"/>
                  <a:pt x="f63" y="f128"/>
                </a:cubicBezTo>
                <a:lnTo>
                  <a:pt x="f115" y="f129"/>
                </a:lnTo>
                <a:cubicBezTo>
                  <a:pt x="f113" y="f130"/>
                  <a:pt x="f69" y="f131"/>
                  <a:pt x="f112" y="f131"/>
                </a:cubicBezTo>
                <a:cubicBezTo>
                  <a:pt x="f132" y="f131"/>
                  <a:pt x="f133" y="f134"/>
                  <a:pt x="f135" y="f136"/>
                </a:cubicBezTo>
                <a:cubicBezTo>
                  <a:pt x="f137" y="f138"/>
                  <a:pt x="f108" y="f139"/>
                  <a:pt x="f108" y="f140"/>
                </a:cubicBezTo>
                <a:cubicBezTo>
                  <a:pt x="f106" y="f141"/>
                  <a:pt x="f142" y="f143"/>
                  <a:pt x="f122" y="f123"/>
                </a:cubicBezTo>
                <a:close/>
                <a:moveTo>
                  <a:pt x="f3" y="f144"/>
                </a:moveTo>
                <a:lnTo>
                  <a:pt x="f3" y="f145"/>
                </a:lnTo>
                <a:cubicBezTo>
                  <a:pt x="f146" y="f147"/>
                  <a:pt x="f148" y="f149"/>
                  <a:pt x="f37" y="f34"/>
                </a:cubicBezTo>
                <a:lnTo>
                  <a:pt x="f37" y="f150"/>
                </a:lnTo>
                <a:lnTo>
                  <a:pt x="f35" y="f36"/>
                </a:lnTo>
                <a:lnTo>
                  <a:pt x="f35" y="f34"/>
                </a:lnTo>
                <a:cubicBezTo>
                  <a:pt x="f33" y="f32"/>
                  <a:pt x="f151" y="f30"/>
                  <a:pt x="f29" y="f28"/>
                </a:cubicBezTo>
                <a:cubicBezTo>
                  <a:pt x="f27" y="f152"/>
                  <a:pt x="f153" y="f154"/>
                  <a:pt x="f23" y="f155"/>
                </a:cubicBezTo>
                <a:cubicBezTo>
                  <a:pt x="f156" y="f157"/>
                  <a:pt x="f158" y="f159"/>
                  <a:pt x="f158" y="f160"/>
                </a:cubicBezTo>
                <a:cubicBezTo>
                  <a:pt x="f161" y="f162"/>
                  <a:pt x="f163" y="f164"/>
                  <a:pt x="f165" y="f166"/>
                </a:cubicBezTo>
                <a:lnTo>
                  <a:pt x="f3" y="f167"/>
                </a:lnTo>
                <a:lnTo>
                  <a:pt x="f3" y="f168"/>
                </a:lnTo>
                <a:cubicBezTo>
                  <a:pt x="f169" y="f170"/>
                  <a:pt x="f171" y="f172"/>
                  <a:pt x="f173" y="f174"/>
                </a:cubicBezTo>
                <a:lnTo>
                  <a:pt x="f175" y="f176"/>
                </a:lnTo>
                <a:cubicBezTo>
                  <a:pt x="f177" y="f178"/>
                  <a:pt x="f179" y="f180"/>
                  <a:pt x="f181" y="f182"/>
                </a:cubicBezTo>
                <a:cubicBezTo>
                  <a:pt x="f183" y="f184"/>
                  <a:pt x="f185" y="f186"/>
                  <a:pt x="f176" y="f175"/>
                </a:cubicBezTo>
                <a:lnTo>
                  <a:pt x="f187" y="f188"/>
                </a:lnTo>
                <a:cubicBezTo>
                  <a:pt x="f189" y="f190"/>
                  <a:pt x="f189" y="f191"/>
                  <a:pt x="f187" y="f192"/>
                </a:cubicBezTo>
                <a:lnTo>
                  <a:pt x="f176" y="f193"/>
                </a:lnTo>
                <a:cubicBezTo>
                  <a:pt x="f185" y="f194"/>
                  <a:pt x="f183" y="f195"/>
                  <a:pt x="f181" y="f196"/>
                </a:cubicBezTo>
                <a:lnTo>
                  <a:pt x="f175" y="f197"/>
                </a:lnTo>
                <a:lnTo>
                  <a:pt x="f173" y="f198"/>
                </a:lnTo>
                <a:cubicBezTo>
                  <a:pt x="f171" y="f199"/>
                  <a:pt x="f169" y="f200"/>
                  <a:pt x="f3" y="f201"/>
                </a:cubicBezTo>
                <a:lnTo>
                  <a:pt x="f3" y="f202"/>
                </a:lnTo>
                <a:cubicBezTo>
                  <a:pt x="f203" y="f204"/>
                  <a:pt x="f205" y="f206"/>
                  <a:pt x="f207" y="f208"/>
                </a:cubicBezTo>
                <a:cubicBezTo>
                  <a:pt x="f209" y="f210"/>
                  <a:pt x="f211" y="f212"/>
                  <a:pt x="f158" y="f213"/>
                </a:cubicBezTo>
                <a:cubicBezTo>
                  <a:pt x="f158" y="f214"/>
                  <a:pt x="f215" y="f216"/>
                  <a:pt x="f217" y="f218"/>
                </a:cubicBezTo>
                <a:lnTo>
                  <a:pt x="f219" y="f220"/>
                </a:lnTo>
                <a:cubicBezTo>
                  <a:pt x="f221" y="f222"/>
                  <a:pt x="f223" y="f224"/>
                  <a:pt x="f29" y="f225"/>
                </a:cubicBezTo>
                <a:cubicBezTo>
                  <a:pt x="f151" y="f226"/>
                  <a:pt x="f227" y="f228"/>
                  <a:pt x="f35" y="f229"/>
                </a:cubicBezTo>
                <a:lnTo>
                  <a:pt x="f35" y="f230"/>
                </a:lnTo>
                <a:lnTo>
                  <a:pt x="f37" y="f231"/>
                </a:lnTo>
                <a:lnTo>
                  <a:pt x="f37" y="f229"/>
                </a:lnTo>
                <a:lnTo>
                  <a:pt x="f3" y="f232"/>
                </a:lnTo>
                <a:lnTo>
                  <a:pt x="f3" y="f233"/>
                </a:lnTo>
                <a:cubicBezTo>
                  <a:pt x="f234" y="f235"/>
                  <a:pt x="f236" y="f237"/>
                  <a:pt x="f238" y="f4"/>
                </a:cubicBezTo>
                <a:cubicBezTo>
                  <a:pt x="f239" y="f240"/>
                  <a:pt x="f241" y="f242"/>
                  <a:pt x="f243" y="f244"/>
                </a:cubicBezTo>
                <a:cubicBezTo>
                  <a:pt x="f245" y="f246"/>
                  <a:pt x="f247" y="f248"/>
                  <a:pt x="f249" y="f250"/>
                </a:cubicBezTo>
                <a:cubicBezTo>
                  <a:pt x="f251" y="f252"/>
                  <a:pt x="f253" y="f254"/>
                  <a:pt x="f255" y="f254"/>
                </a:cubicBezTo>
                <a:cubicBezTo>
                  <a:pt x="f256" y="f254"/>
                  <a:pt x="f257" y="f258"/>
                  <a:pt x="f259" y="f260"/>
                </a:cubicBezTo>
                <a:lnTo>
                  <a:pt x="f259" y="f260"/>
                </a:lnTo>
                <a:cubicBezTo>
                  <a:pt x="f261" y="f262"/>
                  <a:pt x="f263" y="f264"/>
                  <a:pt x="f263" y="f265"/>
                </a:cubicBezTo>
                <a:cubicBezTo>
                  <a:pt x="f263" y="f266"/>
                  <a:pt x="f267" y="f268"/>
                  <a:pt x="f269" y="f270"/>
                </a:cubicBezTo>
                <a:cubicBezTo>
                  <a:pt x="f271" y="f272"/>
                  <a:pt x="f273" y="f274"/>
                  <a:pt x="f275" y="f276"/>
                </a:cubicBezTo>
                <a:cubicBezTo>
                  <a:pt x="f277" y="f278"/>
                  <a:pt x="f279" y="f280"/>
                  <a:pt x="f2" y="f238"/>
                </a:cubicBezTo>
                <a:lnTo>
                  <a:pt x="f2" y="f238"/>
                </a:lnTo>
                <a:cubicBezTo>
                  <a:pt x="f279" y="f239"/>
                  <a:pt x="f277" y="f281"/>
                  <a:pt x="f275" y="f243"/>
                </a:cubicBezTo>
                <a:cubicBezTo>
                  <a:pt x="f282" y="f283"/>
                  <a:pt x="f284" y="f285"/>
                  <a:pt x="f286" y="f287"/>
                </a:cubicBezTo>
                <a:cubicBezTo>
                  <a:pt x="f288" y="f289"/>
                  <a:pt x="f263" y="f290"/>
                  <a:pt x="f263" y="f291"/>
                </a:cubicBezTo>
                <a:cubicBezTo>
                  <a:pt x="f263" y="f256"/>
                  <a:pt x="f261" y="f292"/>
                  <a:pt x="f259" y="f293"/>
                </a:cubicBezTo>
                <a:lnTo>
                  <a:pt x="f259" y="f293"/>
                </a:lnTo>
                <a:cubicBezTo>
                  <a:pt x="f257" y="f294"/>
                  <a:pt x="f256" y="f295"/>
                  <a:pt x="f255" y="f295"/>
                </a:cubicBezTo>
                <a:cubicBezTo>
                  <a:pt x="f296" y="f295"/>
                  <a:pt x="f297" y="f298"/>
                  <a:pt x="f287" y="f299"/>
                </a:cubicBezTo>
                <a:cubicBezTo>
                  <a:pt x="f285" y="f300"/>
                  <a:pt x="f301" y="f282"/>
                  <a:pt x="f243" y="f275"/>
                </a:cubicBezTo>
                <a:cubicBezTo>
                  <a:pt x="f281" y="f277"/>
                  <a:pt x="f239" y="f279"/>
                  <a:pt x="f238" y="f2"/>
                </a:cubicBezTo>
                <a:lnTo>
                  <a:pt x="f238"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3" name="Teardrop 3"/>
          <p:cNvSpPr/>
          <p:nvPr/>
        </p:nvSpPr>
        <p:spPr>
          <a:xfrm rot="5400013" flipH="1" flipV="1">
            <a:off x="5331473" y="-163075"/>
            <a:ext cx="306982" cy="612648"/>
          </a:xfrm>
          <a:custGeom>
            <a:avLst/>
            <a:gdLst>
              <a:gd name="f0" fmla="val w"/>
              <a:gd name="f1" fmla="val h"/>
              <a:gd name="f2" fmla="val 0"/>
              <a:gd name="f3" fmla="val 306986"/>
              <a:gd name="f4" fmla="val 612648"/>
              <a:gd name="f5" fmla="val 215380"/>
              <a:gd name="f6" fmla="val 331012"/>
              <a:gd name="f7" fmla="val 210766"/>
              <a:gd name="f8" fmla="val 314775"/>
              <a:gd name="f9" fmla="val 210686"/>
              <a:gd name="f10" fmla="val 297561"/>
              <a:gd name="f11" fmla="val 215167"/>
              <a:gd name="f12" fmla="val 281312"/>
              <a:gd name="f13" fmla="val 205209"/>
              <a:gd name="f14" fmla="val 264960"/>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2"/>
              <a:gd name="f48" fmla="val 100880"/>
              <a:gd name="f49" fmla="val 366700"/>
              <a:gd name="f50" fmla="val 130228"/>
              <a:gd name="f51" fmla="val 350982"/>
              <a:gd name="f52" fmla="val 186137"/>
              <a:gd name="f53" fmla="val 351421"/>
              <a:gd name="f54" fmla="val 201262"/>
              <a:gd name="f55" fmla="val 348532"/>
              <a:gd name="f56" fmla="val 211354"/>
              <a:gd name="f57" fmla="val 336664"/>
              <a:gd name="f58" fmla="val 212796"/>
              <a:gd name="f59" fmla="val 334969"/>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9"/>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2"/>
              <a:gd name="f103" fmla="val 514773"/>
              <a:gd name="f104" fmla="val 268140"/>
              <a:gd name="f105" fmla="val 219893"/>
              <a:gd name="f106" fmla="val 249745"/>
              <a:gd name="f107" fmla="val 182889"/>
              <a:gd name="f108" fmla="val 250111"/>
              <a:gd name="f109" fmla="val 163811"/>
              <a:gd name="f110" fmla="val 113793"/>
              <a:gd name="f111" fmla="val 73244"/>
              <a:gd name="f112" fmla="val 159544"/>
              <a:gd name="f113" fmla="val 113887"/>
              <a:gd name="f114" fmla="val 82510"/>
              <a:gd name="f115" fmla="val 97875"/>
              <a:gd name="f116" fmla="val 97831"/>
              <a:gd name="f117" fmla="val 239430"/>
              <a:gd name="f118" fmla="val 247948"/>
              <a:gd name="f119" fmla="val 230871"/>
              <a:gd name="f120" fmla="val 257686"/>
              <a:gd name="f121" fmla="val 224320"/>
              <a:gd name="f122" fmla="val 268191"/>
              <a:gd name="f123" fmla="val 392705"/>
              <a:gd name="f124" fmla="val 257695"/>
              <a:gd name="f125" fmla="val 388335"/>
              <a:gd name="f126" fmla="val 247952"/>
              <a:gd name="f127" fmla="val 381782"/>
              <a:gd name="f128" fmla="val 373263"/>
              <a:gd name="f129" fmla="val 514819"/>
              <a:gd name="f130" fmla="val 530139"/>
              <a:gd name="f131" fmla="val 539405"/>
              <a:gd name="f132" fmla="val 184553"/>
              <a:gd name="f133" fmla="val 207195"/>
              <a:gd name="f134" fmla="val 529268"/>
              <a:gd name="f135" fmla="val 223584"/>
              <a:gd name="f136" fmla="val 512879"/>
              <a:gd name="f137" fmla="val 239974"/>
              <a:gd name="f138" fmla="val 496489"/>
              <a:gd name="f139" fmla="val 473848"/>
              <a:gd name="f140" fmla="val 448838"/>
              <a:gd name="f141" fmla="val 429735"/>
              <a:gd name="f142" fmla="val 254994"/>
              <a:gd name="f143" fmla="val 405550"/>
              <a:gd name="f144" fmla="val 138"/>
              <a:gd name="f145" fmla="val 11636"/>
              <a:gd name="f146" fmla="val 306778"/>
              <a:gd name="f147" fmla="val 11511"/>
              <a:gd name="f148" fmla="val 306567"/>
              <a:gd name="f149" fmla="val 11506"/>
              <a:gd name="f150" fmla="val 96668"/>
              <a:gd name="f151" fmla="val 262207"/>
              <a:gd name="f152" fmla="val 50484"/>
              <a:gd name="f153" fmla="val 224382"/>
              <a:gd name="f154" fmla="val 66106"/>
              <a:gd name="f155" fmla="val 82614"/>
              <a:gd name="f156" fmla="val 245960"/>
              <a:gd name="f157" fmla="val 100903"/>
              <a:gd name="f158" fmla="val 261667"/>
              <a:gd name="f159" fmla="val 130241"/>
              <a:gd name="f160" fmla="val 163248"/>
              <a:gd name="f161" fmla="val 261168"/>
              <a:gd name="f162" fmla="val 189232"/>
              <a:gd name="f163" fmla="val 264959"/>
              <a:gd name="f164" fmla="val 205210"/>
              <a:gd name="f165" fmla="val 281311"/>
              <a:gd name="f166" fmla="val 215168"/>
              <a:gd name="f167" fmla="val 215277"/>
              <a:gd name="f168" fmla="val 221929"/>
              <a:gd name="f169" fmla="val 285145"/>
              <a:gd name="f170" fmla="val 221632"/>
              <a:gd name="f171" fmla="val 263250"/>
              <a:gd name="f172" fmla="val 229877"/>
              <a:gd name="f173" fmla="val 246580"/>
              <a:gd name="f174" fmla="val 246536"/>
              <a:gd name="f175" fmla="val 254808"/>
              <a:gd name="f176" fmla="val 254763"/>
              <a:gd name="f177" fmla="val 254801"/>
              <a:gd name="f178" fmla="val 254772"/>
              <a:gd name="f179" fmla="val 254793"/>
              <a:gd name="f180" fmla="val 254779"/>
              <a:gd name="f181" fmla="val 254786"/>
              <a:gd name="f182" fmla="val 254787"/>
              <a:gd name="f183" fmla="val 254778"/>
              <a:gd name="f184" fmla="val 254794"/>
              <a:gd name="f185" fmla="val 254771"/>
              <a:gd name="f186" fmla="val 254802"/>
              <a:gd name="f187" fmla="val 246535"/>
              <a:gd name="f188" fmla="val 246581"/>
              <a:gd name="f189" fmla="val 213554"/>
              <a:gd name="f190" fmla="val 279582"/>
              <a:gd name="f191" fmla="val 333067"/>
              <a:gd name="f192" fmla="val 366068"/>
              <a:gd name="f193" fmla="val 357841"/>
              <a:gd name="f194" fmla="val 357848"/>
              <a:gd name="f195" fmla="val 357855"/>
              <a:gd name="f196" fmla="val 357863"/>
              <a:gd name="f197" fmla="val 357886"/>
              <a:gd name="f198" fmla="val 366113"/>
              <a:gd name="f199" fmla="val 382773"/>
              <a:gd name="f200" fmla="val 391017"/>
              <a:gd name="f201" fmla="val 390721"/>
              <a:gd name="f202" fmla="val 397378"/>
              <a:gd name="f203" fmla="val 298457"/>
              <a:gd name="f204" fmla="val 400796"/>
              <a:gd name="f205" fmla="val 289920"/>
              <a:gd name="f206" fmla="val 399623"/>
              <a:gd name="f207" fmla="val 281637"/>
              <a:gd name="f208" fmla="val 397269"/>
              <a:gd name="f209" fmla="val 265010"/>
              <a:gd name="f210" fmla="val 407224"/>
              <a:gd name="f211" fmla="val 261165"/>
              <a:gd name="f212" fmla="val 423242"/>
              <a:gd name="f213" fmla="val 449401"/>
              <a:gd name="f214" fmla="val 477516"/>
              <a:gd name="f215" fmla="val 250271"/>
              <a:gd name="f216" fmla="val 502969"/>
              <a:gd name="f217" fmla="val 231847"/>
              <a:gd name="f218" fmla="val 521394"/>
              <a:gd name="f219" fmla="val 221347"/>
              <a:gd name="f220" fmla="val 530057"/>
              <a:gd name="f221" fmla="val 224389"/>
              <a:gd name="f222" fmla="val 546557"/>
              <a:gd name="f223" fmla="val 232545"/>
              <a:gd name="f224" fmla="val 562171"/>
              <a:gd name="f225" fmla="val 574926"/>
              <a:gd name="f226" fmla="val 591834"/>
              <a:gd name="f227" fmla="val 284136"/>
              <a:gd name="f228" fmla="val 600659"/>
              <a:gd name="f229" fmla="val 601147"/>
              <a:gd name="f230" fmla="val 515981"/>
              <a:gd name="f231" fmla="val 515982"/>
              <a:gd name="f232" fmla="val 601012"/>
              <a:gd name="f233" fmla="val 612510"/>
              <a:gd name="f234" fmla="val 306767"/>
              <a:gd name="f235" fmla="val 612641"/>
              <a:gd name="f236" fmla="val 306546"/>
              <a:gd name="f237" fmla="val 612645"/>
              <a:gd name="f238" fmla="val 306324"/>
              <a:gd name="f239" fmla="val 281070"/>
              <a:gd name="f240" fmla="val 612257"/>
              <a:gd name="f241" fmla="val 255999"/>
              <a:gd name="f242" fmla="val 602326"/>
              <a:gd name="f243" fmla="val 236731"/>
              <a:gd name="f244" fmla="val 583058"/>
              <a:gd name="f245" fmla="val 223570"/>
              <a:gd name="f246" fmla="val 569897"/>
              <a:gd name="f247" fmla="val 214766"/>
              <a:gd name="f248" fmla="val 554031"/>
              <a:gd name="f249" fmla="val 210610"/>
              <a:gd name="f250" fmla="val 537175"/>
              <a:gd name="f251" fmla="val 195839"/>
              <a:gd name="f252" fmla="val 546241"/>
              <a:gd name="f253" fmla="val 178427"/>
              <a:gd name="f254" fmla="val 551215"/>
              <a:gd name="f255" fmla="val 159854"/>
              <a:gd name="f256" fmla="val 132604"/>
              <a:gd name="f257" fmla="val 107854"/>
              <a:gd name="f258" fmla="val 540509"/>
              <a:gd name="f259" fmla="val 89720"/>
              <a:gd name="f260" fmla="val 522928"/>
              <a:gd name="f261" fmla="val 72139"/>
              <a:gd name="f262" fmla="val 504795"/>
              <a:gd name="f263" fmla="val 61434"/>
              <a:gd name="f264" fmla="val 480045"/>
              <a:gd name="f265" fmla="val 452795"/>
              <a:gd name="f266" fmla="val 434222"/>
              <a:gd name="f267" fmla="val 66407"/>
              <a:gd name="f268" fmla="val 416810"/>
              <a:gd name="f269" fmla="val 75474"/>
              <a:gd name="f270" fmla="val 402038"/>
              <a:gd name="f271" fmla="val 58618"/>
              <a:gd name="f272" fmla="val 397882"/>
              <a:gd name="f273" fmla="val 42751"/>
              <a:gd name="f274" fmla="val 389078"/>
              <a:gd name="f275" fmla="val 29591"/>
              <a:gd name="f276" fmla="val 375918"/>
              <a:gd name="f277" fmla="val 10322"/>
              <a:gd name="f278" fmla="val 356649"/>
              <a:gd name="f279" fmla="val 391"/>
              <a:gd name="f280" fmla="val 331578"/>
              <a:gd name="f281" fmla="val 256000"/>
              <a:gd name="f282" fmla="val 42758"/>
              <a:gd name="f283" fmla="val 223564"/>
              <a:gd name="f284" fmla="val 58634"/>
              <a:gd name="f285" fmla="val 214757"/>
              <a:gd name="f286" fmla="val 75514"/>
              <a:gd name="f287" fmla="val 210684"/>
              <a:gd name="f288" fmla="val 66423"/>
              <a:gd name="f289" fmla="val 195896"/>
              <a:gd name="f290" fmla="val 178458"/>
              <a:gd name="f291" fmla="val 159855"/>
              <a:gd name="f292" fmla="val 107855"/>
              <a:gd name="f293" fmla="val 89721"/>
              <a:gd name="f294" fmla="val 72140"/>
              <a:gd name="f295" fmla="val 61435"/>
              <a:gd name="f296" fmla="val 178457"/>
              <a:gd name="f297" fmla="val 195895"/>
              <a:gd name="f298" fmla="val 66424"/>
              <a:gd name="f299" fmla="val 75515"/>
              <a:gd name="f300" fmla="val 58635"/>
              <a:gd name="f301" fmla="val 223563"/>
              <a:gd name="f302" fmla="*/ f0 1 306986"/>
              <a:gd name="f303" fmla="*/ f1 1 612648"/>
              <a:gd name="f304" fmla="+- f4 0 f2"/>
              <a:gd name="f305" fmla="+- f3 0 f2"/>
              <a:gd name="f306" fmla="*/ f305 1 306986"/>
              <a:gd name="f307" fmla="*/ f304 1 612648"/>
              <a:gd name="f308" fmla="*/ f2 1 f306"/>
              <a:gd name="f309" fmla="*/ f3 1 f306"/>
              <a:gd name="f310" fmla="*/ f2 1 f307"/>
              <a:gd name="f311" fmla="*/ f4 1 f307"/>
              <a:gd name="f312" fmla="*/ f308 f302 1"/>
              <a:gd name="f313" fmla="*/ f309 f302 1"/>
              <a:gd name="f314" fmla="*/ f311 f303 1"/>
              <a:gd name="f315" fmla="*/ f310 f303 1"/>
            </a:gdLst>
            <a:ahLst/>
            <a:cxnLst>
              <a:cxn ang="3cd4">
                <a:pos x="hc" y="t"/>
              </a:cxn>
              <a:cxn ang="0">
                <a:pos x="r" y="vc"/>
              </a:cxn>
              <a:cxn ang="cd4">
                <a:pos x="hc" y="b"/>
              </a:cxn>
              <a:cxn ang="cd2">
                <a:pos x="l" y="vc"/>
              </a:cxn>
            </a:cxnLst>
            <a:rect l="f312" t="f315" r="f313" b="f31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118" y="f119"/>
                  <a:pt x="f120" y="f121"/>
                  <a:pt x="f104" y="f105"/>
                </a:cubicBezTo>
                <a:close/>
                <a:moveTo>
                  <a:pt x="f122" y="f123"/>
                </a:moveTo>
                <a:cubicBezTo>
                  <a:pt x="f124" y="f125"/>
                  <a:pt x="f126" y="f127"/>
                  <a:pt x="f63" y="f128"/>
                </a:cubicBezTo>
                <a:lnTo>
                  <a:pt x="f115" y="f129"/>
                </a:lnTo>
                <a:cubicBezTo>
                  <a:pt x="f113" y="f130"/>
                  <a:pt x="f69" y="f131"/>
                  <a:pt x="f112" y="f131"/>
                </a:cubicBezTo>
                <a:cubicBezTo>
                  <a:pt x="f132" y="f131"/>
                  <a:pt x="f133" y="f134"/>
                  <a:pt x="f135" y="f136"/>
                </a:cubicBezTo>
                <a:cubicBezTo>
                  <a:pt x="f137" y="f138"/>
                  <a:pt x="f108" y="f139"/>
                  <a:pt x="f108" y="f140"/>
                </a:cubicBezTo>
                <a:cubicBezTo>
                  <a:pt x="f106" y="f141"/>
                  <a:pt x="f142" y="f143"/>
                  <a:pt x="f122" y="f123"/>
                </a:cubicBezTo>
                <a:close/>
                <a:moveTo>
                  <a:pt x="f3" y="f144"/>
                </a:moveTo>
                <a:lnTo>
                  <a:pt x="f3" y="f145"/>
                </a:lnTo>
                <a:cubicBezTo>
                  <a:pt x="f146" y="f147"/>
                  <a:pt x="f148" y="f149"/>
                  <a:pt x="f37" y="f34"/>
                </a:cubicBezTo>
                <a:lnTo>
                  <a:pt x="f37" y="f150"/>
                </a:lnTo>
                <a:lnTo>
                  <a:pt x="f35" y="f36"/>
                </a:lnTo>
                <a:lnTo>
                  <a:pt x="f35" y="f34"/>
                </a:lnTo>
                <a:cubicBezTo>
                  <a:pt x="f33" y="f32"/>
                  <a:pt x="f151" y="f30"/>
                  <a:pt x="f29" y="f28"/>
                </a:cubicBezTo>
                <a:cubicBezTo>
                  <a:pt x="f27" y="f152"/>
                  <a:pt x="f153" y="f154"/>
                  <a:pt x="f23" y="f155"/>
                </a:cubicBezTo>
                <a:cubicBezTo>
                  <a:pt x="f156" y="f157"/>
                  <a:pt x="f158" y="f159"/>
                  <a:pt x="f158" y="f160"/>
                </a:cubicBezTo>
                <a:cubicBezTo>
                  <a:pt x="f161" y="f162"/>
                  <a:pt x="f163" y="f164"/>
                  <a:pt x="f165" y="f166"/>
                </a:cubicBezTo>
                <a:lnTo>
                  <a:pt x="f3" y="f167"/>
                </a:lnTo>
                <a:lnTo>
                  <a:pt x="f3" y="f168"/>
                </a:lnTo>
                <a:cubicBezTo>
                  <a:pt x="f169" y="f170"/>
                  <a:pt x="f171" y="f172"/>
                  <a:pt x="f173" y="f174"/>
                </a:cubicBezTo>
                <a:lnTo>
                  <a:pt x="f175" y="f176"/>
                </a:lnTo>
                <a:cubicBezTo>
                  <a:pt x="f177" y="f178"/>
                  <a:pt x="f179" y="f180"/>
                  <a:pt x="f181" y="f182"/>
                </a:cubicBezTo>
                <a:cubicBezTo>
                  <a:pt x="f183" y="f184"/>
                  <a:pt x="f185" y="f186"/>
                  <a:pt x="f176" y="f175"/>
                </a:cubicBezTo>
                <a:lnTo>
                  <a:pt x="f187" y="f188"/>
                </a:lnTo>
                <a:cubicBezTo>
                  <a:pt x="f189" y="f190"/>
                  <a:pt x="f189" y="f191"/>
                  <a:pt x="f187" y="f192"/>
                </a:cubicBezTo>
                <a:lnTo>
                  <a:pt x="f176" y="f193"/>
                </a:lnTo>
                <a:cubicBezTo>
                  <a:pt x="f185" y="f194"/>
                  <a:pt x="f183" y="f195"/>
                  <a:pt x="f181" y="f196"/>
                </a:cubicBezTo>
                <a:lnTo>
                  <a:pt x="f175" y="f197"/>
                </a:lnTo>
                <a:lnTo>
                  <a:pt x="f173" y="f198"/>
                </a:lnTo>
                <a:cubicBezTo>
                  <a:pt x="f171" y="f199"/>
                  <a:pt x="f169" y="f200"/>
                  <a:pt x="f3" y="f201"/>
                </a:cubicBezTo>
                <a:lnTo>
                  <a:pt x="f3" y="f202"/>
                </a:lnTo>
                <a:cubicBezTo>
                  <a:pt x="f203" y="f204"/>
                  <a:pt x="f205" y="f206"/>
                  <a:pt x="f207" y="f208"/>
                </a:cubicBezTo>
                <a:cubicBezTo>
                  <a:pt x="f209" y="f210"/>
                  <a:pt x="f211" y="f212"/>
                  <a:pt x="f158" y="f213"/>
                </a:cubicBezTo>
                <a:cubicBezTo>
                  <a:pt x="f158" y="f214"/>
                  <a:pt x="f215" y="f216"/>
                  <a:pt x="f217" y="f218"/>
                </a:cubicBezTo>
                <a:lnTo>
                  <a:pt x="f219" y="f220"/>
                </a:lnTo>
                <a:cubicBezTo>
                  <a:pt x="f221" y="f222"/>
                  <a:pt x="f223" y="f224"/>
                  <a:pt x="f29" y="f225"/>
                </a:cubicBezTo>
                <a:cubicBezTo>
                  <a:pt x="f151" y="f226"/>
                  <a:pt x="f227" y="f228"/>
                  <a:pt x="f35" y="f229"/>
                </a:cubicBezTo>
                <a:lnTo>
                  <a:pt x="f35" y="f230"/>
                </a:lnTo>
                <a:lnTo>
                  <a:pt x="f37" y="f231"/>
                </a:lnTo>
                <a:lnTo>
                  <a:pt x="f37" y="f229"/>
                </a:lnTo>
                <a:lnTo>
                  <a:pt x="f3" y="f232"/>
                </a:lnTo>
                <a:lnTo>
                  <a:pt x="f3" y="f233"/>
                </a:lnTo>
                <a:cubicBezTo>
                  <a:pt x="f234" y="f235"/>
                  <a:pt x="f236" y="f237"/>
                  <a:pt x="f238" y="f4"/>
                </a:cubicBezTo>
                <a:cubicBezTo>
                  <a:pt x="f239" y="f240"/>
                  <a:pt x="f241" y="f242"/>
                  <a:pt x="f243" y="f244"/>
                </a:cubicBezTo>
                <a:cubicBezTo>
                  <a:pt x="f245" y="f246"/>
                  <a:pt x="f247" y="f248"/>
                  <a:pt x="f249" y="f250"/>
                </a:cubicBezTo>
                <a:cubicBezTo>
                  <a:pt x="f251" y="f252"/>
                  <a:pt x="f253" y="f254"/>
                  <a:pt x="f255" y="f254"/>
                </a:cubicBezTo>
                <a:cubicBezTo>
                  <a:pt x="f256" y="f254"/>
                  <a:pt x="f257" y="f258"/>
                  <a:pt x="f259" y="f260"/>
                </a:cubicBezTo>
                <a:lnTo>
                  <a:pt x="f259" y="f260"/>
                </a:lnTo>
                <a:cubicBezTo>
                  <a:pt x="f261" y="f262"/>
                  <a:pt x="f263" y="f264"/>
                  <a:pt x="f263" y="f265"/>
                </a:cubicBezTo>
                <a:cubicBezTo>
                  <a:pt x="f263" y="f266"/>
                  <a:pt x="f267" y="f268"/>
                  <a:pt x="f269" y="f270"/>
                </a:cubicBezTo>
                <a:cubicBezTo>
                  <a:pt x="f271" y="f272"/>
                  <a:pt x="f273" y="f274"/>
                  <a:pt x="f275" y="f276"/>
                </a:cubicBezTo>
                <a:cubicBezTo>
                  <a:pt x="f277" y="f278"/>
                  <a:pt x="f279" y="f280"/>
                  <a:pt x="f2" y="f238"/>
                </a:cubicBezTo>
                <a:lnTo>
                  <a:pt x="f2" y="f238"/>
                </a:lnTo>
                <a:cubicBezTo>
                  <a:pt x="f279" y="f239"/>
                  <a:pt x="f277" y="f281"/>
                  <a:pt x="f275" y="f243"/>
                </a:cubicBezTo>
                <a:cubicBezTo>
                  <a:pt x="f282" y="f283"/>
                  <a:pt x="f284" y="f285"/>
                  <a:pt x="f286" y="f287"/>
                </a:cubicBezTo>
                <a:cubicBezTo>
                  <a:pt x="f288" y="f289"/>
                  <a:pt x="f263" y="f290"/>
                  <a:pt x="f263" y="f291"/>
                </a:cubicBezTo>
                <a:cubicBezTo>
                  <a:pt x="f263" y="f256"/>
                  <a:pt x="f261" y="f292"/>
                  <a:pt x="f259" y="f293"/>
                </a:cubicBezTo>
                <a:lnTo>
                  <a:pt x="f259" y="f293"/>
                </a:lnTo>
                <a:cubicBezTo>
                  <a:pt x="f257" y="f294"/>
                  <a:pt x="f256" y="f295"/>
                  <a:pt x="f255" y="f295"/>
                </a:cubicBezTo>
                <a:cubicBezTo>
                  <a:pt x="f296" y="f295"/>
                  <a:pt x="f297" y="f298"/>
                  <a:pt x="f287" y="f299"/>
                </a:cubicBezTo>
                <a:cubicBezTo>
                  <a:pt x="f285" y="f300"/>
                  <a:pt x="f301" y="f282"/>
                  <a:pt x="f243" y="f275"/>
                </a:cubicBezTo>
                <a:cubicBezTo>
                  <a:pt x="f281" y="f277"/>
                  <a:pt x="f239" y="f279"/>
                  <a:pt x="f238" y="f2"/>
                </a:cubicBezTo>
                <a:lnTo>
                  <a:pt x="f238"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4" name="Teardrop 3"/>
          <p:cNvSpPr/>
          <p:nvPr/>
        </p:nvSpPr>
        <p:spPr>
          <a:xfrm rot="5400013" flipH="1" flipV="1">
            <a:off x="7859094" y="-163075"/>
            <a:ext cx="306982" cy="612648"/>
          </a:xfrm>
          <a:custGeom>
            <a:avLst/>
            <a:gdLst>
              <a:gd name="f0" fmla="val w"/>
              <a:gd name="f1" fmla="val h"/>
              <a:gd name="f2" fmla="val 0"/>
              <a:gd name="f3" fmla="val 306986"/>
              <a:gd name="f4" fmla="val 612648"/>
              <a:gd name="f5" fmla="val 215380"/>
              <a:gd name="f6" fmla="val 331012"/>
              <a:gd name="f7" fmla="val 210766"/>
              <a:gd name="f8" fmla="val 314775"/>
              <a:gd name="f9" fmla="val 210686"/>
              <a:gd name="f10" fmla="val 297561"/>
              <a:gd name="f11" fmla="val 215167"/>
              <a:gd name="f12" fmla="val 281312"/>
              <a:gd name="f13" fmla="val 205209"/>
              <a:gd name="f14" fmla="val 264960"/>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2"/>
              <a:gd name="f48" fmla="val 100880"/>
              <a:gd name="f49" fmla="val 366700"/>
              <a:gd name="f50" fmla="val 130228"/>
              <a:gd name="f51" fmla="val 350982"/>
              <a:gd name="f52" fmla="val 186137"/>
              <a:gd name="f53" fmla="val 351421"/>
              <a:gd name="f54" fmla="val 201262"/>
              <a:gd name="f55" fmla="val 348532"/>
              <a:gd name="f56" fmla="val 211354"/>
              <a:gd name="f57" fmla="val 336664"/>
              <a:gd name="f58" fmla="val 212796"/>
              <a:gd name="f59" fmla="val 334969"/>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9"/>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2"/>
              <a:gd name="f103" fmla="val 514773"/>
              <a:gd name="f104" fmla="val 268140"/>
              <a:gd name="f105" fmla="val 219893"/>
              <a:gd name="f106" fmla="val 249745"/>
              <a:gd name="f107" fmla="val 182889"/>
              <a:gd name="f108" fmla="val 250111"/>
              <a:gd name="f109" fmla="val 163811"/>
              <a:gd name="f110" fmla="val 113793"/>
              <a:gd name="f111" fmla="val 73244"/>
              <a:gd name="f112" fmla="val 159544"/>
              <a:gd name="f113" fmla="val 113887"/>
              <a:gd name="f114" fmla="val 82510"/>
              <a:gd name="f115" fmla="val 97875"/>
              <a:gd name="f116" fmla="val 97831"/>
              <a:gd name="f117" fmla="val 239430"/>
              <a:gd name="f118" fmla="val 247948"/>
              <a:gd name="f119" fmla="val 230871"/>
              <a:gd name="f120" fmla="val 257686"/>
              <a:gd name="f121" fmla="val 224320"/>
              <a:gd name="f122" fmla="val 268191"/>
              <a:gd name="f123" fmla="val 392705"/>
              <a:gd name="f124" fmla="val 257695"/>
              <a:gd name="f125" fmla="val 388335"/>
              <a:gd name="f126" fmla="val 247952"/>
              <a:gd name="f127" fmla="val 381782"/>
              <a:gd name="f128" fmla="val 373263"/>
              <a:gd name="f129" fmla="val 514819"/>
              <a:gd name="f130" fmla="val 530139"/>
              <a:gd name="f131" fmla="val 539405"/>
              <a:gd name="f132" fmla="val 184553"/>
              <a:gd name="f133" fmla="val 207195"/>
              <a:gd name="f134" fmla="val 529268"/>
              <a:gd name="f135" fmla="val 223584"/>
              <a:gd name="f136" fmla="val 512879"/>
              <a:gd name="f137" fmla="val 239974"/>
              <a:gd name="f138" fmla="val 496489"/>
              <a:gd name="f139" fmla="val 473848"/>
              <a:gd name="f140" fmla="val 448838"/>
              <a:gd name="f141" fmla="val 429735"/>
              <a:gd name="f142" fmla="val 254994"/>
              <a:gd name="f143" fmla="val 405550"/>
              <a:gd name="f144" fmla="val 138"/>
              <a:gd name="f145" fmla="val 11636"/>
              <a:gd name="f146" fmla="val 306778"/>
              <a:gd name="f147" fmla="val 11511"/>
              <a:gd name="f148" fmla="val 306567"/>
              <a:gd name="f149" fmla="val 11506"/>
              <a:gd name="f150" fmla="val 96668"/>
              <a:gd name="f151" fmla="val 262207"/>
              <a:gd name="f152" fmla="val 50484"/>
              <a:gd name="f153" fmla="val 224382"/>
              <a:gd name="f154" fmla="val 66106"/>
              <a:gd name="f155" fmla="val 82614"/>
              <a:gd name="f156" fmla="val 245960"/>
              <a:gd name="f157" fmla="val 100903"/>
              <a:gd name="f158" fmla="val 261667"/>
              <a:gd name="f159" fmla="val 130241"/>
              <a:gd name="f160" fmla="val 163248"/>
              <a:gd name="f161" fmla="val 261168"/>
              <a:gd name="f162" fmla="val 189232"/>
              <a:gd name="f163" fmla="val 264959"/>
              <a:gd name="f164" fmla="val 205210"/>
              <a:gd name="f165" fmla="val 281311"/>
              <a:gd name="f166" fmla="val 215168"/>
              <a:gd name="f167" fmla="val 215278"/>
              <a:gd name="f168" fmla="val 221929"/>
              <a:gd name="f169" fmla="val 285145"/>
              <a:gd name="f170" fmla="val 221632"/>
              <a:gd name="f171" fmla="val 263250"/>
              <a:gd name="f172" fmla="val 229877"/>
              <a:gd name="f173" fmla="val 246580"/>
              <a:gd name="f174" fmla="val 246536"/>
              <a:gd name="f175" fmla="val 254808"/>
              <a:gd name="f176" fmla="val 254763"/>
              <a:gd name="f177" fmla="val 254801"/>
              <a:gd name="f178" fmla="val 254772"/>
              <a:gd name="f179" fmla="val 254793"/>
              <a:gd name="f180" fmla="val 254779"/>
              <a:gd name="f181" fmla="val 254786"/>
              <a:gd name="f182" fmla="val 254787"/>
              <a:gd name="f183" fmla="val 254778"/>
              <a:gd name="f184" fmla="val 254794"/>
              <a:gd name="f185" fmla="val 254771"/>
              <a:gd name="f186" fmla="val 254802"/>
              <a:gd name="f187" fmla="val 246535"/>
              <a:gd name="f188" fmla="val 246581"/>
              <a:gd name="f189" fmla="val 213554"/>
              <a:gd name="f190" fmla="val 279582"/>
              <a:gd name="f191" fmla="val 333067"/>
              <a:gd name="f192" fmla="val 366068"/>
              <a:gd name="f193" fmla="val 357841"/>
              <a:gd name="f194" fmla="val 357848"/>
              <a:gd name="f195" fmla="val 357855"/>
              <a:gd name="f196" fmla="val 357863"/>
              <a:gd name="f197" fmla="val 357886"/>
              <a:gd name="f198" fmla="val 366113"/>
              <a:gd name="f199" fmla="val 382773"/>
              <a:gd name="f200" fmla="val 391017"/>
              <a:gd name="f201" fmla="val 390721"/>
              <a:gd name="f202" fmla="val 397378"/>
              <a:gd name="f203" fmla="val 298457"/>
              <a:gd name="f204" fmla="val 400796"/>
              <a:gd name="f205" fmla="val 289920"/>
              <a:gd name="f206" fmla="val 399623"/>
              <a:gd name="f207" fmla="val 281637"/>
              <a:gd name="f208" fmla="val 397269"/>
              <a:gd name="f209" fmla="val 265010"/>
              <a:gd name="f210" fmla="val 407224"/>
              <a:gd name="f211" fmla="val 261165"/>
              <a:gd name="f212" fmla="val 423242"/>
              <a:gd name="f213" fmla="val 449401"/>
              <a:gd name="f214" fmla="val 477516"/>
              <a:gd name="f215" fmla="val 250271"/>
              <a:gd name="f216" fmla="val 502969"/>
              <a:gd name="f217" fmla="val 231847"/>
              <a:gd name="f218" fmla="val 521394"/>
              <a:gd name="f219" fmla="val 221347"/>
              <a:gd name="f220" fmla="val 530057"/>
              <a:gd name="f221" fmla="val 224389"/>
              <a:gd name="f222" fmla="val 546557"/>
              <a:gd name="f223" fmla="val 232545"/>
              <a:gd name="f224" fmla="val 562171"/>
              <a:gd name="f225" fmla="val 574926"/>
              <a:gd name="f226" fmla="val 591834"/>
              <a:gd name="f227" fmla="val 284136"/>
              <a:gd name="f228" fmla="val 600659"/>
              <a:gd name="f229" fmla="val 601147"/>
              <a:gd name="f230" fmla="val 515981"/>
              <a:gd name="f231" fmla="val 515982"/>
              <a:gd name="f232" fmla="val 601012"/>
              <a:gd name="f233" fmla="val 612510"/>
              <a:gd name="f234" fmla="val 306767"/>
              <a:gd name="f235" fmla="val 612641"/>
              <a:gd name="f236" fmla="val 306546"/>
              <a:gd name="f237" fmla="val 612645"/>
              <a:gd name="f238" fmla="val 306324"/>
              <a:gd name="f239" fmla="val 281070"/>
              <a:gd name="f240" fmla="val 612257"/>
              <a:gd name="f241" fmla="val 255999"/>
              <a:gd name="f242" fmla="val 602326"/>
              <a:gd name="f243" fmla="val 236731"/>
              <a:gd name="f244" fmla="val 583058"/>
              <a:gd name="f245" fmla="val 223570"/>
              <a:gd name="f246" fmla="val 569897"/>
              <a:gd name="f247" fmla="val 214766"/>
              <a:gd name="f248" fmla="val 554031"/>
              <a:gd name="f249" fmla="val 210610"/>
              <a:gd name="f250" fmla="val 537175"/>
              <a:gd name="f251" fmla="val 195839"/>
              <a:gd name="f252" fmla="val 546241"/>
              <a:gd name="f253" fmla="val 178427"/>
              <a:gd name="f254" fmla="val 551215"/>
              <a:gd name="f255" fmla="val 159854"/>
              <a:gd name="f256" fmla="val 132604"/>
              <a:gd name="f257" fmla="val 107854"/>
              <a:gd name="f258" fmla="val 540509"/>
              <a:gd name="f259" fmla="val 89720"/>
              <a:gd name="f260" fmla="val 522928"/>
              <a:gd name="f261" fmla="val 72139"/>
              <a:gd name="f262" fmla="val 504795"/>
              <a:gd name="f263" fmla="val 61434"/>
              <a:gd name="f264" fmla="val 480045"/>
              <a:gd name="f265" fmla="val 452795"/>
              <a:gd name="f266" fmla="val 434222"/>
              <a:gd name="f267" fmla="val 66407"/>
              <a:gd name="f268" fmla="val 416810"/>
              <a:gd name="f269" fmla="val 75474"/>
              <a:gd name="f270" fmla="val 402038"/>
              <a:gd name="f271" fmla="val 58618"/>
              <a:gd name="f272" fmla="val 397882"/>
              <a:gd name="f273" fmla="val 42751"/>
              <a:gd name="f274" fmla="val 389078"/>
              <a:gd name="f275" fmla="val 29591"/>
              <a:gd name="f276" fmla="val 375918"/>
              <a:gd name="f277" fmla="val 10322"/>
              <a:gd name="f278" fmla="val 356649"/>
              <a:gd name="f279" fmla="val 391"/>
              <a:gd name="f280" fmla="val 331578"/>
              <a:gd name="f281" fmla="val 256000"/>
              <a:gd name="f282" fmla="val 42758"/>
              <a:gd name="f283" fmla="val 223564"/>
              <a:gd name="f284" fmla="val 58634"/>
              <a:gd name="f285" fmla="val 214757"/>
              <a:gd name="f286" fmla="val 75514"/>
              <a:gd name="f287" fmla="val 210684"/>
              <a:gd name="f288" fmla="val 66423"/>
              <a:gd name="f289" fmla="val 195896"/>
              <a:gd name="f290" fmla="val 178458"/>
              <a:gd name="f291" fmla="val 159855"/>
              <a:gd name="f292" fmla="val 107855"/>
              <a:gd name="f293" fmla="val 89721"/>
              <a:gd name="f294" fmla="val 72140"/>
              <a:gd name="f295" fmla="val 61435"/>
              <a:gd name="f296" fmla="val 178457"/>
              <a:gd name="f297" fmla="val 195895"/>
              <a:gd name="f298" fmla="val 66424"/>
              <a:gd name="f299" fmla="val 75515"/>
              <a:gd name="f300" fmla="val 58635"/>
              <a:gd name="f301" fmla="val 223563"/>
              <a:gd name="f302" fmla="*/ f0 1 306986"/>
              <a:gd name="f303" fmla="*/ f1 1 612648"/>
              <a:gd name="f304" fmla="+- f4 0 f2"/>
              <a:gd name="f305" fmla="+- f3 0 f2"/>
              <a:gd name="f306" fmla="*/ f305 1 306986"/>
              <a:gd name="f307" fmla="*/ f304 1 612648"/>
              <a:gd name="f308" fmla="*/ f2 1 f306"/>
              <a:gd name="f309" fmla="*/ f3 1 f306"/>
              <a:gd name="f310" fmla="*/ f2 1 f307"/>
              <a:gd name="f311" fmla="*/ f4 1 f307"/>
              <a:gd name="f312" fmla="*/ f308 f302 1"/>
              <a:gd name="f313" fmla="*/ f309 f302 1"/>
              <a:gd name="f314" fmla="*/ f311 f303 1"/>
              <a:gd name="f315" fmla="*/ f310 f303 1"/>
            </a:gdLst>
            <a:ahLst/>
            <a:cxnLst>
              <a:cxn ang="3cd4">
                <a:pos x="hc" y="t"/>
              </a:cxn>
              <a:cxn ang="0">
                <a:pos x="r" y="vc"/>
              </a:cxn>
              <a:cxn ang="cd4">
                <a:pos x="hc" y="b"/>
              </a:cxn>
              <a:cxn ang="cd2">
                <a:pos x="l" y="vc"/>
              </a:cxn>
            </a:cxnLst>
            <a:rect l="f312" t="f315" r="f313" b="f31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118" y="f119"/>
                  <a:pt x="f120" y="f121"/>
                  <a:pt x="f104" y="f105"/>
                </a:cubicBezTo>
                <a:close/>
                <a:moveTo>
                  <a:pt x="f122" y="f123"/>
                </a:moveTo>
                <a:cubicBezTo>
                  <a:pt x="f124" y="f125"/>
                  <a:pt x="f126" y="f127"/>
                  <a:pt x="f63" y="f128"/>
                </a:cubicBezTo>
                <a:lnTo>
                  <a:pt x="f115" y="f129"/>
                </a:lnTo>
                <a:cubicBezTo>
                  <a:pt x="f113" y="f130"/>
                  <a:pt x="f69" y="f131"/>
                  <a:pt x="f112" y="f131"/>
                </a:cubicBezTo>
                <a:cubicBezTo>
                  <a:pt x="f132" y="f131"/>
                  <a:pt x="f133" y="f134"/>
                  <a:pt x="f135" y="f136"/>
                </a:cubicBezTo>
                <a:cubicBezTo>
                  <a:pt x="f137" y="f138"/>
                  <a:pt x="f108" y="f139"/>
                  <a:pt x="f108" y="f140"/>
                </a:cubicBezTo>
                <a:cubicBezTo>
                  <a:pt x="f106" y="f141"/>
                  <a:pt x="f142" y="f143"/>
                  <a:pt x="f122" y="f123"/>
                </a:cubicBezTo>
                <a:close/>
                <a:moveTo>
                  <a:pt x="f3" y="f144"/>
                </a:moveTo>
                <a:lnTo>
                  <a:pt x="f3" y="f145"/>
                </a:lnTo>
                <a:cubicBezTo>
                  <a:pt x="f146" y="f147"/>
                  <a:pt x="f148" y="f149"/>
                  <a:pt x="f37" y="f34"/>
                </a:cubicBezTo>
                <a:lnTo>
                  <a:pt x="f37" y="f150"/>
                </a:lnTo>
                <a:lnTo>
                  <a:pt x="f35" y="f36"/>
                </a:lnTo>
                <a:lnTo>
                  <a:pt x="f35" y="f34"/>
                </a:lnTo>
                <a:cubicBezTo>
                  <a:pt x="f33" y="f32"/>
                  <a:pt x="f151" y="f30"/>
                  <a:pt x="f29" y="f28"/>
                </a:cubicBezTo>
                <a:cubicBezTo>
                  <a:pt x="f27" y="f152"/>
                  <a:pt x="f153" y="f154"/>
                  <a:pt x="f23" y="f155"/>
                </a:cubicBezTo>
                <a:cubicBezTo>
                  <a:pt x="f156" y="f157"/>
                  <a:pt x="f158" y="f159"/>
                  <a:pt x="f158" y="f160"/>
                </a:cubicBezTo>
                <a:cubicBezTo>
                  <a:pt x="f161" y="f162"/>
                  <a:pt x="f163" y="f164"/>
                  <a:pt x="f165" y="f166"/>
                </a:cubicBezTo>
                <a:lnTo>
                  <a:pt x="f3" y="f167"/>
                </a:lnTo>
                <a:lnTo>
                  <a:pt x="f3" y="f168"/>
                </a:lnTo>
                <a:cubicBezTo>
                  <a:pt x="f169" y="f170"/>
                  <a:pt x="f171" y="f172"/>
                  <a:pt x="f173" y="f174"/>
                </a:cubicBezTo>
                <a:lnTo>
                  <a:pt x="f175" y="f176"/>
                </a:lnTo>
                <a:cubicBezTo>
                  <a:pt x="f177" y="f178"/>
                  <a:pt x="f179" y="f180"/>
                  <a:pt x="f181" y="f182"/>
                </a:cubicBezTo>
                <a:cubicBezTo>
                  <a:pt x="f183" y="f184"/>
                  <a:pt x="f185" y="f186"/>
                  <a:pt x="f176" y="f175"/>
                </a:cubicBezTo>
                <a:lnTo>
                  <a:pt x="f187" y="f188"/>
                </a:lnTo>
                <a:cubicBezTo>
                  <a:pt x="f189" y="f190"/>
                  <a:pt x="f189" y="f191"/>
                  <a:pt x="f187" y="f192"/>
                </a:cubicBezTo>
                <a:lnTo>
                  <a:pt x="f176" y="f193"/>
                </a:lnTo>
                <a:cubicBezTo>
                  <a:pt x="f185" y="f194"/>
                  <a:pt x="f183" y="f195"/>
                  <a:pt x="f181" y="f196"/>
                </a:cubicBezTo>
                <a:lnTo>
                  <a:pt x="f175" y="f197"/>
                </a:lnTo>
                <a:lnTo>
                  <a:pt x="f173" y="f198"/>
                </a:lnTo>
                <a:cubicBezTo>
                  <a:pt x="f171" y="f199"/>
                  <a:pt x="f169" y="f200"/>
                  <a:pt x="f3" y="f201"/>
                </a:cubicBezTo>
                <a:lnTo>
                  <a:pt x="f3" y="f202"/>
                </a:lnTo>
                <a:cubicBezTo>
                  <a:pt x="f203" y="f204"/>
                  <a:pt x="f205" y="f206"/>
                  <a:pt x="f207" y="f208"/>
                </a:cubicBezTo>
                <a:cubicBezTo>
                  <a:pt x="f209" y="f210"/>
                  <a:pt x="f211" y="f212"/>
                  <a:pt x="f158" y="f213"/>
                </a:cubicBezTo>
                <a:cubicBezTo>
                  <a:pt x="f158" y="f214"/>
                  <a:pt x="f215" y="f216"/>
                  <a:pt x="f217" y="f218"/>
                </a:cubicBezTo>
                <a:lnTo>
                  <a:pt x="f219" y="f220"/>
                </a:lnTo>
                <a:cubicBezTo>
                  <a:pt x="f221" y="f222"/>
                  <a:pt x="f223" y="f224"/>
                  <a:pt x="f29" y="f225"/>
                </a:cubicBezTo>
                <a:cubicBezTo>
                  <a:pt x="f151" y="f226"/>
                  <a:pt x="f227" y="f228"/>
                  <a:pt x="f35" y="f229"/>
                </a:cubicBezTo>
                <a:lnTo>
                  <a:pt x="f35" y="f230"/>
                </a:lnTo>
                <a:lnTo>
                  <a:pt x="f37" y="f231"/>
                </a:lnTo>
                <a:lnTo>
                  <a:pt x="f37" y="f229"/>
                </a:lnTo>
                <a:lnTo>
                  <a:pt x="f3" y="f232"/>
                </a:lnTo>
                <a:lnTo>
                  <a:pt x="f3" y="f233"/>
                </a:lnTo>
                <a:cubicBezTo>
                  <a:pt x="f234" y="f235"/>
                  <a:pt x="f236" y="f237"/>
                  <a:pt x="f238" y="f4"/>
                </a:cubicBezTo>
                <a:cubicBezTo>
                  <a:pt x="f239" y="f240"/>
                  <a:pt x="f241" y="f242"/>
                  <a:pt x="f243" y="f244"/>
                </a:cubicBezTo>
                <a:cubicBezTo>
                  <a:pt x="f245" y="f246"/>
                  <a:pt x="f247" y="f248"/>
                  <a:pt x="f249" y="f250"/>
                </a:cubicBezTo>
                <a:cubicBezTo>
                  <a:pt x="f251" y="f252"/>
                  <a:pt x="f253" y="f254"/>
                  <a:pt x="f255" y="f254"/>
                </a:cubicBezTo>
                <a:cubicBezTo>
                  <a:pt x="f256" y="f254"/>
                  <a:pt x="f257" y="f258"/>
                  <a:pt x="f259" y="f260"/>
                </a:cubicBezTo>
                <a:lnTo>
                  <a:pt x="f259" y="f260"/>
                </a:lnTo>
                <a:cubicBezTo>
                  <a:pt x="f261" y="f262"/>
                  <a:pt x="f263" y="f264"/>
                  <a:pt x="f263" y="f265"/>
                </a:cubicBezTo>
                <a:cubicBezTo>
                  <a:pt x="f263" y="f266"/>
                  <a:pt x="f267" y="f268"/>
                  <a:pt x="f269" y="f270"/>
                </a:cubicBezTo>
                <a:cubicBezTo>
                  <a:pt x="f271" y="f272"/>
                  <a:pt x="f273" y="f274"/>
                  <a:pt x="f275" y="f276"/>
                </a:cubicBezTo>
                <a:cubicBezTo>
                  <a:pt x="f277" y="f278"/>
                  <a:pt x="f279" y="f280"/>
                  <a:pt x="f2" y="f238"/>
                </a:cubicBezTo>
                <a:lnTo>
                  <a:pt x="f2" y="f238"/>
                </a:lnTo>
                <a:cubicBezTo>
                  <a:pt x="f279" y="f239"/>
                  <a:pt x="f277" y="f281"/>
                  <a:pt x="f275" y="f243"/>
                </a:cubicBezTo>
                <a:cubicBezTo>
                  <a:pt x="f282" y="f283"/>
                  <a:pt x="f284" y="f285"/>
                  <a:pt x="f286" y="f287"/>
                </a:cubicBezTo>
                <a:cubicBezTo>
                  <a:pt x="f288" y="f289"/>
                  <a:pt x="f263" y="f290"/>
                  <a:pt x="f263" y="f291"/>
                </a:cubicBezTo>
                <a:cubicBezTo>
                  <a:pt x="f263" y="f256"/>
                  <a:pt x="f261" y="f292"/>
                  <a:pt x="f259" y="f293"/>
                </a:cubicBezTo>
                <a:lnTo>
                  <a:pt x="f259" y="f293"/>
                </a:lnTo>
                <a:cubicBezTo>
                  <a:pt x="f257" y="f294"/>
                  <a:pt x="f256" y="f295"/>
                  <a:pt x="f255" y="f295"/>
                </a:cubicBezTo>
                <a:cubicBezTo>
                  <a:pt x="f296" y="f295"/>
                  <a:pt x="f297" y="f298"/>
                  <a:pt x="f287" y="f299"/>
                </a:cubicBezTo>
                <a:cubicBezTo>
                  <a:pt x="f285" y="f300"/>
                  <a:pt x="f301" y="f282"/>
                  <a:pt x="f243" y="f275"/>
                </a:cubicBezTo>
                <a:cubicBezTo>
                  <a:pt x="f281" y="f277"/>
                  <a:pt x="f239" y="f279"/>
                  <a:pt x="f238" y="f2"/>
                </a:cubicBezTo>
                <a:lnTo>
                  <a:pt x="f238"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5" name="Teardrop 3"/>
          <p:cNvSpPr/>
          <p:nvPr/>
        </p:nvSpPr>
        <p:spPr>
          <a:xfrm rot="5400013" flipH="1" flipV="1">
            <a:off x="7016557" y="-163075"/>
            <a:ext cx="306982" cy="612648"/>
          </a:xfrm>
          <a:custGeom>
            <a:avLst/>
            <a:gdLst>
              <a:gd name="f0" fmla="val w"/>
              <a:gd name="f1" fmla="val h"/>
              <a:gd name="f2" fmla="val 0"/>
              <a:gd name="f3" fmla="val 306986"/>
              <a:gd name="f4" fmla="val 612648"/>
              <a:gd name="f5" fmla="val 215380"/>
              <a:gd name="f6" fmla="val 331012"/>
              <a:gd name="f7" fmla="val 210766"/>
              <a:gd name="f8" fmla="val 314775"/>
              <a:gd name="f9" fmla="val 210686"/>
              <a:gd name="f10" fmla="val 297561"/>
              <a:gd name="f11" fmla="val 215167"/>
              <a:gd name="f12" fmla="val 281312"/>
              <a:gd name="f13" fmla="val 205209"/>
              <a:gd name="f14" fmla="val 264960"/>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2"/>
              <a:gd name="f48" fmla="val 100880"/>
              <a:gd name="f49" fmla="val 366700"/>
              <a:gd name="f50" fmla="val 130228"/>
              <a:gd name="f51" fmla="val 350982"/>
              <a:gd name="f52" fmla="val 186137"/>
              <a:gd name="f53" fmla="val 351421"/>
              <a:gd name="f54" fmla="val 201262"/>
              <a:gd name="f55" fmla="val 348532"/>
              <a:gd name="f56" fmla="val 211354"/>
              <a:gd name="f57" fmla="val 336664"/>
              <a:gd name="f58" fmla="val 212796"/>
              <a:gd name="f59" fmla="val 334969"/>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9"/>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2"/>
              <a:gd name="f103" fmla="val 514773"/>
              <a:gd name="f104" fmla="val 268140"/>
              <a:gd name="f105" fmla="val 219893"/>
              <a:gd name="f106" fmla="val 249745"/>
              <a:gd name="f107" fmla="val 182889"/>
              <a:gd name="f108" fmla="val 250111"/>
              <a:gd name="f109" fmla="val 163811"/>
              <a:gd name="f110" fmla="val 113793"/>
              <a:gd name="f111" fmla="val 73244"/>
              <a:gd name="f112" fmla="val 159544"/>
              <a:gd name="f113" fmla="val 113887"/>
              <a:gd name="f114" fmla="val 82510"/>
              <a:gd name="f115" fmla="val 97875"/>
              <a:gd name="f116" fmla="val 97831"/>
              <a:gd name="f117" fmla="val 239430"/>
              <a:gd name="f118" fmla="val 247948"/>
              <a:gd name="f119" fmla="val 230871"/>
              <a:gd name="f120" fmla="val 257686"/>
              <a:gd name="f121" fmla="val 224320"/>
              <a:gd name="f122" fmla="val 268191"/>
              <a:gd name="f123" fmla="val 392705"/>
              <a:gd name="f124" fmla="val 257695"/>
              <a:gd name="f125" fmla="val 388335"/>
              <a:gd name="f126" fmla="val 247952"/>
              <a:gd name="f127" fmla="val 381782"/>
              <a:gd name="f128" fmla="val 373263"/>
              <a:gd name="f129" fmla="val 514819"/>
              <a:gd name="f130" fmla="val 530139"/>
              <a:gd name="f131" fmla="val 539405"/>
              <a:gd name="f132" fmla="val 184553"/>
              <a:gd name="f133" fmla="val 207195"/>
              <a:gd name="f134" fmla="val 529268"/>
              <a:gd name="f135" fmla="val 223584"/>
              <a:gd name="f136" fmla="val 512879"/>
              <a:gd name="f137" fmla="val 239974"/>
              <a:gd name="f138" fmla="val 496489"/>
              <a:gd name="f139" fmla="val 473848"/>
              <a:gd name="f140" fmla="val 448838"/>
              <a:gd name="f141" fmla="val 429735"/>
              <a:gd name="f142" fmla="val 254994"/>
              <a:gd name="f143" fmla="val 405550"/>
              <a:gd name="f144" fmla="val 138"/>
              <a:gd name="f145" fmla="val 11636"/>
              <a:gd name="f146" fmla="val 306778"/>
              <a:gd name="f147" fmla="val 11511"/>
              <a:gd name="f148" fmla="val 306567"/>
              <a:gd name="f149" fmla="val 11506"/>
              <a:gd name="f150" fmla="val 96668"/>
              <a:gd name="f151" fmla="val 262207"/>
              <a:gd name="f152" fmla="val 50484"/>
              <a:gd name="f153" fmla="val 224382"/>
              <a:gd name="f154" fmla="val 66106"/>
              <a:gd name="f155" fmla="val 82614"/>
              <a:gd name="f156" fmla="val 245960"/>
              <a:gd name="f157" fmla="val 100903"/>
              <a:gd name="f158" fmla="val 261667"/>
              <a:gd name="f159" fmla="val 130241"/>
              <a:gd name="f160" fmla="val 163248"/>
              <a:gd name="f161" fmla="val 261168"/>
              <a:gd name="f162" fmla="val 189232"/>
              <a:gd name="f163" fmla="val 264959"/>
              <a:gd name="f164" fmla="val 205210"/>
              <a:gd name="f165" fmla="val 281311"/>
              <a:gd name="f166" fmla="val 215168"/>
              <a:gd name="f167" fmla="val 215277"/>
              <a:gd name="f168" fmla="val 221929"/>
              <a:gd name="f169" fmla="val 285145"/>
              <a:gd name="f170" fmla="val 221632"/>
              <a:gd name="f171" fmla="val 263250"/>
              <a:gd name="f172" fmla="val 229877"/>
              <a:gd name="f173" fmla="val 246580"/>
              <a:gd name="f174" fmla="val 246536"/>
              <a:gd name="f175" fmla="val 254808"/>
              <a:gd name="f176" fmla="val 254763"/>
              <a:gd name="f177" fmla="val 254801"/>
              <a:gd name="f178" fmla="val 254772"/>
              <a:gd name="f179" fmla="val 254793"/>
              <a:gd name="f180" fmla="val 254779"/>
              <a:gd name="f181" fmla="val 254786"/>
              <a:gd name="f182" fmla="val 254787"/>
              <a:gd name="f183" fmla="val 254778"/>
              <a:gd name="f184" fmla="val 254794"/>
              <a:gd name="f185" fmla="val 254771"/>
              <a:gd name="f186" fmla="val 254802"/>
              <a:gd name="f187" fmla="val 246535"/>
              <a:gd name="f188" fmla="val 246581"/>
              <a:gd name="f189" fmla="val 213554"/>
              <a:gd name="f190" fmla="val 279582"/>
              <a:gd name="f191" fmla="val 333067"/>
              <a:gd name="f192" fmla="val 366068"/>
              <a:gd name="f193" fmla="val 357841"/>
              <a:gd name="f194" fmla="val 357848"/>
              <a:gd name="f195" fmla="val 357855"/>
              <a:gd name="f196" fmla="val 357863"/>
              <a:gd name="f197" fmla="val 357886"/>
              <a:gd name="f198" fmla="val 366113"/>
              <a:gd name="f199" fmla="val 382773"/>
              <a:gd name="f200" fmla="val 391017"/>
              <a:gd name="f201" fmla="val 390721"/>
              <a:gd name="f202" fmla="val 397378"/>
              <a:gd name="f203" fmla="val 298457"/>
              <a:gd name="f204" fmla="val 400796"/>
              <a:gd name="f205" fmla="val 289920"/>
              <a:gd name="f206" fmla="val 399623"/>
              <a:gd name="f207" fmla="val 281637"/>
              <a:gd name="f208" fmla="val 397269"/>
              <a:gd name="f209" fmla="val 265010"/>
              <a:gd name="f210" fmla="val 407224"/>
              <a:gd name="f211" fmla="val 261165"/>
              <a:gd name="f212" fmla="val 423242"/>
              <a:gd name="f213" fmla="val 449401"/>
              <a:gd name="f214" fmla="val 477516"/>
              <a:gd name="f215" fmla="val 250271"/>
              <a:gd name="f216" fmla="val 502969"/>
              <a:gd name="f217" fmla="val 231847"/>
              <a:gd name="f218" fmla="val 521394"/>
              <a:gd name="f219" fmla="val 221347"/>
              <a:gd name="f220" fmla="val 530057"/>
              <a:gd name="f221" fmla="val 224389"/>
              <a:gd name="f222" fmla="val 546557"/>
              <a:gd name="f223" fmla="val 232545"/>
              <a:gd name="f224" fmla="val 562171"/>
              <a:gd name="f225" fmla="val 574926"/>
              <a:gd name="f226" fmla="val 591834"/>
              <a:gd name="f227" fmla="val 284136"/>
              <a:gd name="f228" fmla="val 600659"/>
              <a:gd name="f229" fmla="val 601147"/>
              <a:gd name="f230" fmla="val 515981"/>
              <a:gd name="f231" fmla="val 515982"/>
              <a:gd name="f232" fmla="val 601012"/>
              <a:gd name="f233" fmla="val 612510"/>
              <a:gd name="f234" fmla="val 306767"/>
              <a:gd name="f235" fmla="val 612641"/>
              <a:gd name="f236" fmla="val 306546"/>
              <a:gd name="f237" fmla="val 612645"/>
              <a:gd name="f238" fmla="val 306324"/>
              <a:gd name="f239" fmla="val 281070"/>
              <a:gd name="f240" fmla="val 612257"/>
              <a:gd name="f241" fmla="val 255999"/>
              <a:gd name="f242" fmla="val 602326"/>
              <a:gd name="f243" fmla="val 236731"/>
              <a:gd name="f244" fmla="val 583058"/>
              <a:gd name="f245" fmla="val 223570"/>
              <a:gd name="f246" fmla="val 569897"/>
              <a:gd name="f247" fmla="val 214766"/>
              <a:gd name="f248" fmla="val 554031"/>
              <a:gd name="f249" fmla="val 210610"/>
              <a:gd name="f250" fmla="val 537175"/>
              <a:gd name="f251" fmla="val 195839"/>
              <a:gd name="f252" fmla="val 546241"/>
              <a:gd name="f253" fmla="val 178427"/>
              <a:gd name="f254" fmla="val 551215"/>
              <a:gd name="f255" fmla="val 159854"/>
              <a:gd name="f256" fmla="val 132604"/>
              <a:gd name="f257" fmla="val 107854"/>
              <a:gd name="f258" fmla="val 540509"/>
              <a:gd name="f259" fmla="val 89720"/>
              <a:gd name="f260" fmla="val 522928"/>
              <a:gd name="f261" fmla="val 72139"/>
              <a:gd name="f262" fmla="val 504795"/>
              <a:gd name="f263" fmla="val 61434"/>
              <a:gd name="f264" fmla="val 480045"/>
              <a:gd name="f265" fmla="val 452795"/>
              <a:gd name="f266" fmla="val 434222"/>
              <a:gd name="f267" fmla="val 66407"/>
              <a:gd name="f268" fmla="val 416810"/>
              <a:gd name="f269" fmla="val 75474"/>
              <a:gd name="f270" fmla="val 402038"/>
              <a:gd name="f271" fmla="val 58618"/>
              <a:gd name="f272" fmla="val 397882"/>
              <a:gd name="f273" fmla="val 42751"/>
              <a:gd name="f274" fmla="val 389078"/>
              <a:gd name="f275" fmla="val 29591"/>
              <a:gd name="f276" fmla="val 375918"/>
              <a:gd name="f277" fmla="val 10322"/>
              <a:gd name="f278" fmla="val 356649"/>
              <a:gd name="f279" fmla="val 391"/>
              <a:gd name="f280" fmla="val 331578"/>
              <a:gd name="f281" fmla="val 256000"/>
              <a:gd name="f282" fmla="val 42758"/>
              <a:gd name="f283" fmla="val 223564"/>
              <a:gd name="f284" fmla="val 58634"/>
              <a:gd name="f285" fmla="val 214757"/>
              <a:gd name="f286" fmla="val 75514"/>
              <a:gd name="f287" fmla="val 210684"/>
              <a:gd name="f288" fmla="val 66423"/>
              <a:gd name="f289" fmla="val 195896"/>
              <a:gd name="f290" fmla="val 178458"/>
              <a:gd name="f291" fmla="val 159855"/>
              <a:gd name="f292" fmla="val 107855"/>
              <a:gd name="f293" fmla="val 89721"/>
              <a:gd name="f294" fmla="val 72140"/>
              <a:gd name="f295" fmla="val 61435"/>
              <a:gd name="f296" fmla="val 178457"/>
              <a:gd name="f297" fmla="val 195895"/>
              <a:gd name="f298" fmla="val 66424"/>
              <a:gd name="f299" fmla="val 75515"/>
              <a:gd name="f300" fmla="val 58635"/>
              <a:gd name="f301" fmla="val 223563"/>
              <a:gd name="f302" fmla="*/ f0 1 306986"/>
              <a:gd name="f303" fmla="*/ f1 1 612648"/>
              <a:gd name="f304" fmla="+- f4 0 f2"/>
              <a:gd name="f305" fmla="+- f3 0 f2"/>
              <a:gd name="f306" fmla="*/ f305 1 306986"/>
              <a:gd name="f307" fmla="*/ f304 1 612648"/>
              <a:gd name="f308" fmla="*/ f2 1 f306"/>
              <a:gd name="f309" fmla="*/ f3 1 f306"/>
              <a:gd name="f310" fmla="*/ f2 1 f307"/>
              <a:gd name="f311" fmla="*/ f4 1 f307"/>
              <a:gd name="f312" fmla="*/ f308 f302 1"/>
              <a:gd name="f313" fmla="*/ f309 f302 1"/>
              <a:gd name="f314" fmla="*/ f311 f303 1"/>
              <a:gd name="f315" fmla="*/ f310 f303 1"/>
            </a:gdLst>
            <a:ahLst/>
            <a:cxnLst>
              <a:cxn ang="3cd4">
                <a:pos x="hc" y="t"/>
              </a:cxn>
              <a:cxn ang="0">
                <a:pos x="r" y="vc"/>
              </a:cxn>
              <a:cxn ang="cd4">
                <a:pos x="hc" y="b"/>
              </a:cxn>
              <a:cxn ang="cd2">
                <a:pos x="l" y="vc"/>
              </a:cxn>
            </a:cxnLst>
            <a:rect l="f312" t="f315" r="f313" b="f31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118" y="f119"/>
                  <a:pt x="f120" y="f121"/>
                  <a:pt x="f104" y="f105"/>
                </a:cubicBezTo>
                <a:close/>
                <a:moveTo>
                  <a:pt x="f122" y="f123"/>
                </a:moveTo>
                <a:cubicBezTo>
                  <a:pt x="f124" y="f125"/>
                  <a:pt x="f126" y="f127"/>
                  <a:pt x="f63" y="f128"/>
                </a:cubicBezTo>
                <a:lnTo>
                  <a:pt x="f115" y="f129"/>
                </a:lnTo>
                <a:cubicBezTo>
                  <a:pt x="f113" y="f130"/>
                  <a:pt x="f69" y="f131"/>
                  <a:pt x="f112" y="f131"/>
                </a:cubicBezTo>
                <a:cubicBezTo>
                  <a:pt x="f132" y="f131"/>
                  <a:pt x="f133" y="f134"/>
                  <a:pt x="f135" y="f136"/>
                </a:cubicBezTo>
                <a:cubicBezTo>
                  <a:pt x="f137" y="f138"/>
                  <a:pt x="f108" y="f139"/>
                  <a:pt x="f108" y="f140"/>
                </a:cubicBezTo>
                <a:cubicBezTo>
                  <a:pt x="f106" y="f141"/>
                  <a:pt x="f142" y="f143"/>
                  <a:pt x="f122" y="f123"/>
                </a:cubicBezTo>
                <a:close/>
                <a:moveTo>
                  <a:pt x="f3" y="f144"/>
                </a:moveTo>
                <a:lnTo>
                  <a:pt x="f3" y="f145"/>
                </a:lnTo>
                <a:cubicBezTo>
                  <a:pt x="f146" y="f147"/>
                  <a:pt x="f148" y="f149"/>
                  <a:pt x="f37" y="f34"/>
                </a:cubicBezTo>
                <a:lnTo>
                  <a:pt x="f37" y="f150"/>
                </a:lnTo>
                <a:lnTo>
                  <a:pt x="f35" y="f36"/>
                </a:lnTo>
                <a:lnTo>
                  <a:pt x="f35" y="f34"/>
                </a:lnTo>
                <a:cubicBezTo>
                  <a:pt x="f33" y="f32"/>
                  <a:pt x="f151" y="f30"/>
                  <a:pt x="f29" y="f28"/>
                </a:cubicBezTo>
                <a:cubicBezTo>
                  <a:pt x="f27" y="f152"/>
                  <a:pt x="f153" y="f154"/>
                  <a:pt x="f23" y="f155"/>
                </a:cubicBezTo>
                <a:cubicBezTo>
                  <a:pt x="f156" y="f157"/>
                  <a:pt x="f158" y="f159"/>
                  <a:pt x="f158" y="f160"/>
                </a:cubicBezTo>
                <a:cubicBezTo>
                  <a:pt x="f161" y="f162"/>
                  <a:pt x="f163" y="f164"/>
                  <a:pt x="f165" y="f166"/>
                </a:cubicBezTo>
                <a:lnTo>
                  <a:pt x="f3" y="f167"/>
                </a:lnTo>
                <a:lnTo>
                  <a:pt x="f3" y="f168"/>
                </a:lnTo>
                <a:cubicBezTo>
                  <a:pt x="f169" y="f170"/>
                  <a:pt x="f171" y="f172"/>
                  <a:pt x="f173" y="f174"/>
                </a:cubicBezTo>
                <a:lnTo>
                  <a:pt x="f175" y="f176"/>
                </a:lnTo>
                <a:cubicBezTo>
                  <a:pt x="f177" y="f178"/>
                  <a:pt x="f179" y="f180"/>
                  <a:pt x="f181" y="f182"/>
                </a:cubicBezTo>
                <a:cubicBezTo>
                  <a:pt x="f183" y="f184"/>
                  <a:pt x="f185" y="f186"/>
                  <a:pt x="f176" y="f175"/>
                </a:cubicBezTo>
                <a:lnTo>
                  <a:pt x="f187" y="f188"/>
                </a:lnTo>
                <a:cubicBezTo>
                  <a:pt x="f189" y="f190"/>
                  <a:pt x="f189" y="f191"/>
                  <a:pt x="f187" y="f192"/>
                </a:cubicBezTo>
                <a:lnTo>
                  <a:pt x="f176" y="f193"/>
                </a:lnTo>
                <a:cubicBezTo>
                  <a:pt x="f185" y="f194"/>
                  <a:pt x="f183" y="f195"/>
                  <a:pt x="f181" y="f196"/>
                </a:cubicBezTo>
                <a:lnTo>
                  <a:pt x="f175" y="f197"/>
                </a:lnTo>
                <a:lnTo>
                  <a:pt x="f173" y="f198"/>
                </a:lnTo>
                <a:cubicBezTo>
                  <a:pt x="f171" y="f199"/>
                  <a:pt x="f169" y="f200"/>
                  <a:pt x="f3" y="f201"/>
                </a:cubicBezTo>
                <a:lnTo>
                  <a:pt x="f3" y="f202"/>
                </a:lnTo>
                <a:cubicBezTo>
                  <a:pt x="f203" y="f204"/>
                  <a:pt x="f205" y="f206"/>
                  <a:pt x="f207" y="f208"/>
                </a:cubicBezTo>
                <a:cubicBezTo>
                  <a:pt x="f209" y="f210"/>
                  <a:pt x="f211" y="f212"/>
                  <a:pt x="f158" y="f213"/>
                </a:cubicBezTo>
                <a:cubicBezTo>
                  <a:pt x="f158" y="f214"/>
                  <a:pt x="f215" y="f216"/>
                  <a:pt x="f217" y="f218"/>
                </a:cubicBezTo>
                <a:lnTo>
                  <a:pt x="f219" y="f220"/>
                </a:lnTo>
                <a:cubicBezTo>
                  <a:pt x="f221" y="f222"/>
                  <a:pt x="f223" y="f224"/>
                  <a:pt x="f29" y="f225"/>
                </a:cubicBezTo>
                <a:cubicBezTo>
                  <a:pt x="f151" y="f226"/>
                  <a:pt x="f227" y="f228"/>
                  <a:pt x="f35" y="f229"/>
                </a:cubicBezTo>
                <a:lnTo>
                  <a:pt x="f35" y="f230"/>
                </a:lnTo>
                <a:lnTo>
                  <a:pt x="f37" y="f231"/>
                </a:lnTo>
                <a:lnTo>
                  <a:pt x="f37" y="f229"/>
                </a:lnTo>
                <a:lnTo>
                  <a:pt x="f3" y="f232"/>
                </a:lnTo>
                <a:lnTo>
                  <a:pt x="f3" y="f233"/>
                </a:lnTo>
                <a:cubicBezTo>
                  <a:pt x="f234" y="f235"/>
                  <a:pt x="f236" y="f237"/>
                  <a:pt x="f238" y="f4"/>
                </a:cubicBezTo>
                <a:cubicBezTo>
                  <a:pt x="f239" y="f240"/>
                  <a:pt x="f241" y="f242"/>
                  <a:pt x="f243" y="f244"/>
                </a:cubicBezTo>
                <a:cubicBezTo>
                  <a:pt x="f245" y="f246"/>
                  <a:pt x="f247" y="f248"/>
                  <a:pt x="f249" y="f250"/>
                </a:cubicBezTo>
                <a:cubicBezTo>
                  <a:pt x="f251" y="f252"/>
                  <a:pt x="f253" y="f254"/>
                  <a:pt x="f255" y="f254"/>
                </a:cubicBezTo>
                <a:cubicBezTo>
                  <a:pt x="f256" y="f254"/>
                  <a:pt x="f257" y="f258"/>
                  <a:pt x="f259" y="f260"/>
                </a:cubicBezTo>
                <a:lnTo>
                  <a:pt x="f259" y="f260"/>
                </a:lnTo>
                <a:cubicBezTo>
                  <a:pt x="f261" y="f262"/>
                  <a:pt x="f263" y="f264"/>
                  <a:pt x="f263" y="f265"/>
                </a:cubicBezTo>
                <a:cubicBezTo>
                  <a:pt x="f263" y="f266"/>
                  <a:pt x="f267" y="f268"/>
                  <a:pt x="f269" y="f270"/>
                </a:cubicBezTo>
                <a:cubicBezTo>
                  <a:pt x="f271" y="f272"/>
                  <a:pt x="f273" y="f274"/>
                  <a:pt x="f275" y="f276"/>
                </a:cubicBezTo>
                <a:cubicBezTo>
                  <a:pt x="f277" y="f278"/>
                  <a:pt x="f279" y="f280"/>
                  <a:pt x="f2" y="f238"/>
                </a:cubicBezTo>
                <a:lnTo>
                  <a:pt x="f2" y="f238"/>
                </a:lnTo>
                <a:cubicBezTo>
                  <a:pt x="f279" y="f239"/>
                  <a:pt x="f277" y="f281"/>
                  <a:pt x="f275" y="f243"/>
                </a:cubicBezTo>
                <a:cubicBezTo>
                  <a:pt x="f282" y="f283"/>
                  <a:pt x="f284" y="f285"/>
                  <a:pt x="f286" y="f287"/>
                </a:cubicBezTo>
                <a:cubicBezTo>
                  <a:pt x="f288" y="f289"/>
                  <a:pt x="f263" y="f290"/>
                  <a:pt x="f263" y="f291"/>
                </a:cubicBezTo>
                <a:cubicBezTo>
                  <a:pt x="f263" y="f256"/>
                  <a:pt x="f261" y="f292"/>
                  <a:pt x="f259" y="f293"/>
                </a:cubicBezTo>
                <a:lnTo>
                  <a:pt x="f259" y="f293"/>
                </a:lnTo>
                <a:cubicBezTo>
                  <a:pt x="f257" y="f294"/>
                  <a:pt x="f256" y="f295"/>
                  <a:pt x="f255" y="f295"/>
                </a:cubicBezTo>
                <a:cubicBezTo>
                  <a:pt x="f296" y="f295"/>
                  <a:pt x="f297" y="f298"/>
                  <a:pt x="f287" y="f299"/>
                </a:cubicBezTo>
                <a:cubicBezTo>
                  <a:pt x="f285" y="f300"/>
                  <a:pt x="f301" y="f282"/>
                  <a:pt x="f243" y="f275"/>
                </a:cubicBezTo>
                <a:cubicBezTo>
                  <a:pt x="f281" y="f277"/>
                  <a:pt x="f239" y="f279"/>
                  <a:pt x="f238" y="f2"/>
                </a:cubicBezTo>
                <a:lnTo>
                  <a:pt x="f238"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6" name="Teardrop 3"/>
          <p:cNvSpPr/>
          <p:nvPr/>
        </p:nvSpPr>
        <p:spPr>
          <a:xfrm rot="5400013" flipH="1" flipV="1">
            <a:off x="9544178"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2"/>
              <a:gd name="f26" fmla="val 50483"/>
              <a:gd name="f27" fmla="val 232539"/>
              <a:gd name="f28" fmla="val 37722"/>
              <a:gd name="f29" fmla="val 245300"/>
              <a:gd name="f30" fmla="val 20815"/>
              <a:gd name="f31" fmla="val 262207"/>
              <a:gd name="f32" fmla="val 11990"/>
              <a:gd name="f33" fmla="val 284136"/>
              <a:gd name="f34" fmla="val 11501"/>
              <a:gd name="f35" fmla="val 306292"/>
              <a:gd name="f36" fmla="val 96667"/>
              <a:gd name="f37" fmla="val 306356"/>
              <a:gd name="f38" fmla="val 11989"/>
              <a:gd name="f39" fmla="val 328512"/>
              <a:gd name="f40" fmla="val 350441"/>
              <a:gd name="f41" fmla="val 367348"/>
              <a:gd name="f42" fmla="val 50477"/>
              <a:gd name="f43" fmla="val 380103"/>
              <a:gd name="f44" fmla="val 66091"/>
              <a:gd name="f45" fmla="val 388259"/>
              <a:gd name="f46" fmla="val 82591"/>
              <a:gd name="f47" fmla="val 391301"/>
              <a:gd name="f48" fmla="val 100880"/>
              <a:gd name="f49" fmla="val 366699"/>
              <a:gd name="f50" fmla="val 130228"/>
              <a:gd name="f51" fmla="val 350981"/>
              <a:gd name="f52" fmla="val 186137"/>
              <a:gd name="f53" fmla="val 351420"/>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7"/>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6"/>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49745"/>
              <a:gd name="f105" fmla="val 182889"/>
              <a:gd name="f106" fmla="val 250111"/>
              <a:gd name="f107" fmla="val 163811"/>
              <a:gd name="f108" fmla="val 113792"/>
              <a:gd name="f109" fmla="val 73244"/>
              <a:gd name="f110" fmla="val 82510"/>
              <a:gd name="f111" fmla="val 97875"/>
              <a:gd name="f112" fmla="val 97831"/>
              <a:gd name="f113" fmla="val 239430"/>
              <a:gd name="f114" fmla="val 230871"/>
              <a:gd name="f115" fmla="val 224320"/>
              <a:gd name="f116" fmla="val 268191"/>
              <a:gd name="f117" fmla="val 392705"/>
              <a:gd name="f118" fmla="val 257695"/>
              <a:gd name="f119" fmla="val 388335"/>
              <a:gd name="f120" fmla="val 247952"/>
              <a:gd name="f121" fmla="val 381782"/>
              <a:gd name="f122" fmla="val 373263"/>
              <a:gd name="f123" fmla="val 514818"/>
              <a:gd name="f124" fmla="val 530139"/>
              <a:gd name="f125" fmla="val 539405"/>
              <a:gd name="f126" fmla="val 184553"/>
              <a:gd name="f127" fmla="val 207195"/>
              <a:gd name="f128" fmla="val 529268"/>
              <a:gd name="f129" fmla="val 223584"/>
              <a:gd name="f130" fmla="val 512879"/>
              <a:gd name="f131" fmla="val 239974"/>
              <a:gd name="f132" fmla="val 496489"/>
              <a:gd name="f133" fmla="val 473847"/>
              <a:gd name="f134" fmla="val 448838"/>
              <a:gd name="f135" fmla="val 429735"/>
              <a:gd name="f136" fmla="val 254994"/>
              <a:gd name="f137" fmla="val 405550"/>
              <a:gd name="f138" fmla="val 138"/>
              <a:gd name="f139" fmla="val 11636"/>
              <a:gd name="f140" fmla="val 306778"/>
              <a:gd name="f141" fmla="val 11511"/>
              <a:gd name="f142" fmla="val 306567"/>
              <a:gd name="f143" fmla="val 11506"/>
              <a:gd name="f144" fmla="val 284137"/>
              <a:gd name="f145" fmla="val 66105"/>
              <a:gd name="f146" fmla="val 82613"/>
              <a:gd name="f147" fmla="val 245960"/>
              <a:gd name="f148" fmla="val 100902"/>
              <a:gd name="f149" fmla="val 261667"/>
              <a:gd name="f150" fmla="val 130241"/>
              <a:gd name="f151" fmla="val 163248"/>
              <a:gd name="f152" fmla="val 261168"/>
              <a:gd name="f153" fmla="val 189232"/>
              <a:gd name="f154" fmla="val 205210"/>
              <a:gd name="f155" fmla="val 281311"/>
              <a:gd name="f156" fmla="val 215277"/>
              <a:gd name="f157" fmla="val 221928"/>
              <a:gd name="f158" fmla="val 285145"/>
              <a:gd name="f159" fmla="val 221632"/>
              <a:gd name="f160" fmla="val 263250"/>
              <a:gd name="f161" fmla="val 229876"/>
              <a:gd name="f162" fmla="val 246580"/>
              <a:gd name="f163" fmla="val 246536"/>
              <a:gd name="f164" fmla="val 254808"/>
              <a:gd name="f165" fmla="val 254763"/>
              <a:gd name="f166" fmla="val 254801"/>
              <a:gd name="f167" fmla="val 254771"/>
              <a:gd name="f168" fmla="val 254793"/>
              <a:gd name="f169" fmla="val 254779"/>
              <a:gd name="f170" fmla="val 254786"/>
              <a:gd name="f171" fmla="val 254778"/>
              <a:gd name="f172" fmla="val 254794"/>
              <a:gd name="f173" fmla="val 246535"/>
              <a:gd name="f174" fmla="val 246581"/>
              <a:gd name="f175" fmla="val 213554"/>
              <a:gd name="f176" fmla="val 279582"/>
              <a:gd name="f177" fmla="val 333067"/>
              <a:gd name="f178" fmla="val 366068"/>
              <a:gd name="f179" fmla="val 357841"/>
              <a:gd name="f180" fmla="val 357847"/>
              <a:gd name="f181" fmla="val 357855"/>
              <a:gd name="f182" fmla="val 357863"/>
              <a:gd name="f183" fmla="val 357886"/>
              <a:gd name="f184" fmla="val 366113"/>
              <a:gd name="f185" fmla="val 382773"/>
              <a:gd name="f186" fmla="val 391017"/>
              <a:gd name="f187" fmla="val 390721"/>
              <a:gd name="f188" fmla="val 397378"/>
              <a:gd name="f189" fmla="val 298457"/>
              <a:gd name="f190" fmla="val 400796"/>
              <a:gd name="f191" fmla="val 289920"/>
              <a:gd name="f192" fmla="val 399623"/>
              <a:gd name="f193" fmla="val 281637"/>
              <a:gd name="f194" fmla="val 397269"/>
              <a:gd name="f195" fmla="val 265010"/>
              <a:gd name="f196" fmla="val 407223"/>
              <a:gd name="f197" fmla="val 261165"/>
              <a:gd name="f198" fmla="val 423242"/>
              <a:gd name="f199" fmla="val 449401"/>
              <a:gd name="f200" fmla="val 477516"/>
              <a:gd name="f201" fmla="val 250271"/>
              <a:gd name="f202" fmla="val 502969"/>
              <a:gd name="f203" fmla="val 231847"/>
              <a:gd name="f204" fmla="val 521394"/>
              <a:gd name="f205" fmla="val 221347"/>
              <a:gd name="f206" fmla="val 530057"/>
              <a:gd name="f207" fmla="val 224390"/>
              <a:gd name="f208" fmla="val 546557"/>
              <a:gd name="f209" fmla="val 232545"/>
              <a:gd name="f210" fmla="val 562171"/>
              <a:gd name="f211" fmla="val 574926"/>
              <a:gd name="f212" fmla="val 591833"/>
              <a:gd name="f213" fmla="val 600659"/>
              <a:gd name="f214" fmla="val 601147"/>
              <a:gd name="f215" fmla="val 515981"/>
              <a:gd name="f216" fmla="val 601012"/>
              <a:gd name="f217" fmla="val 612510"/>
              <a:gd name="f218" fmla="val 306767"/>
              <a:gd name="f219" fmla="val 612640"/>
              <a:gd name="f220" fmla="val 306546"/>
              <a:gd name="f221" fmla="val 612645"/>
              <a:gd name="f222" fmla="val 306324"/>
              <a:gd name="f223" fmla="val 281070"/>
              <a:gd name="f224" fmla="val 612257"/>
              <a:gd name="f225" fmla="val 255999"/>
              <a:gd name="f226" fmla="val 602326"/>
              <a:gd name="f227" fmla="val 236731"/>
              <a:gd name="f228" fmla="val 583057"/>
              <a:gd name="f229" fmla="val 223570"/>
              <a:gd name="f230" fmla="val 569897"/>
              <a:gd name="f231" fmla="val 214766"/>
              <a:gd name="f232" fmla="val 554030"/>
              <a:gd name="f233" fmla="val 210610"/>
              <a:gd name="f234" fmla="val 537174"/>
              <a:gd name="f235" fmla="val 195839"/>
              <a:gd name="f236" fmla="val 546241"/>
              <a:gd name="f237" fmla="val 178427"/>
              <a:gd name="f238" fmla="val 551214"/>
              <a:gd name="f239" fmla="val 159854"/>
              <a:gd name="f240" fmla="val 132604"/>
              <a:gd name="f241" fmla="val 107854"/>
              <a:gd name="f242" fmla="val 540509"/>
              <a:gd name="f243" fmla="val 89720"/>
              <a:gd name="f244" fmla="val 522928"/>
              <a:gd name="f245" fmla="val 72139"/>
              <a:gd name="f246" fmla="val 504795"/>
              <a:gd name="f247" fmla="val 61434"/>
              <a:gd name="f248" fmla="val 480045"/>
              <a:gd name="f249" fmla="val 452795"/>
              <a:gd name="f250" fmla="val 434221"/>
              <a:gd name="f251" fmla="val 66407"/>
              <a:gd name="f252" fmla="val 416810"/>
              <a:gd name="f253" fmla="val 75474"/>
              <a:gd name="f254" fmla="val 402038"/>
              <a:gd name="f255" fmla="val 58618"/>
              <a:gd name="f256" fmla="val 397882"/>
              <a:gd name="f257" fmla="val 42751"/>
              <a:gd name="f258" fmla="val 389078"/>
              <a:gd name="f259" fmla="val 29591"/>
              <a:gd name="f260" fmla="val 375917"/>
              <a:gd name="f261" fmla="val 10322"/>
              <a:gd name="f262" fmla="val 356649"/>
              <a:gd name="f263" fmla="val 391"/>
              <a:gd name="f264" fmla="val 331578"/>
              <a:gd name="f265" fmla="val 42758"/>
              <a:gd name="f266" fmla="val 223564"/>
              <a:gd name="f267" fmla="val 58634"/>
              <a:gd name="f268" fmla="val 214757"/>
              <a:gd name="f269" fmla="val 75514"/>
              <a:gd name="f270" fmla="val 210684"/>
              <a:gd name="f271" fmla="val 66423"/>
              <a:gd name="f272" fmla="val 195895"/>
              <a:gd name="f273" fmla="val 178457"/>
              <a:gd name="f274" fmla="val 89721"/>
              <a:gd name="f275" fmla="val 72140"/>
              <a:gd name="f276" fmla="val 61435"/>
              <a:gd name="f277" fmla="val 66424"/>
              <a:gd name="f278" fmla="val 75515"/>
              <a:gd name="f279" fmla="val 58635"/>
              <a:gd name="f280" fmla="val 223563"/>
              <a:gd name="f281" fmla="val 256000"/>
              <a:gd name="f282" fmla="*/ f0 1 306986"/>
              <a:gd name="f283" fmla="*/ f1 1 612648"/>
              <a:gd name="f284" fmla="+- f4 0 f2"/>
              <a:gd name="f285" fmla="+- f3 0 f2"/>
              <a:gd name="f286" fmla="*/ f285 1 306986"/>
              <a:gd name="f287" fmla="*/ f284 1 612648"/>
              <a:gd name="f288" fmla="*/ f2 1 f286"/>
              <a:gd name="f289" fmla="*/ f3 1 f286"/>
              <a:gd name="f290" fmla="*/ f2 1 f287"/>
              <a:gd name="f291" fmla="*/ f4 1 f287"/>
              <a:gd name="f292" fmla="*/ f288 f282 1"/>
              <a:gd name="f293" fmla="*/ f289 f282 1"/>
              <a:gd name="f294" fmla="*/ f291 f283 1"/>
              <a:gd name="f295" fmla="*/ f290 f283 1"/>
            </a:gdLst>
            <a:ahLst/>
            <a:cxnLst>
              <a:cxn ang="3cd4">
                <a:pos x="hc" y="t"/>
              </a:cxn>
              <a:cxn ang="0">
                <a:pos x="r" y="vc"/>
              </a:cxn>
              <a:cxn ang="cd4">
                <a:pos x="hc" y="b"/>
              </a:cxn>
              <a:cxn ang="cd2">
                <a:pos x="l" y="vc"/>
              </a:cxn>
            </a:cxnLst>
            <a:rect l="f292" t="f295" r="f293" b="f29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79"/>
                </a:moveTo>
                <a:cubicBezTo>
                  <a:pt x="f78" y="f77"/>
                  <a:pt x="f104" y="f105"/>
                  <a:pt x="f106" y="f107"/>
                </a:cubicBezTo>
                <a:cubicBezTo>
                  <a:pt x="f106" y="f108"/>
                  <a:pt x="f71" y="f109"/>
                  <a:pt x="f70" y="f109"/>
                </a:cubicBezTo>
                <a:cubicBezTo>
                  <a:pt x="f69" y="f109"/>
                  <a:pt x="f67" y="f110"/>
                  <a:pt x="f111" y="f112"/>
                </a:cubicBezTo>
                <a:lnTo>
                  <a:pt x="f113" y="f85"/>
                </a:lnTo>
                <a:cubicBezTo>
                  <a:pt x="f84" y="f114"/>
                  <a:pt x="f82" y="f115"/>
                  <a:pt x="f103" y="f79"/>
                </a:cubicBezTo>
                <a:close/>
                <a:moveTo>
                  <a:pt x="f116" y="f117"/>
                </a:moveTo>
                <a:cubicBezTo>
                  <a:pt x="f118" y="f119"/>
                  <a:pt x="f120" y="f121"/>
                  <a:pt x="f63" y="f122"/>
                </a:cubicBezTo>
                <a:lnTo>
                  <a:pt x="f111" y="f123"/>
                </a:lnTo>
                <a:cubicBezTo>
                  <a:pt x="f67" y="f124"/>
                  <a:pt x="f69" y="f125"/>
                  <a:pt x="f70" y="f125"/>
                </a:cubicBezTo>
                <a:cubicBezTo>
                  <a:pt x="f126" y="f125"/>
                  <a:pt x="f127" y="f128"/>
                  <a:pt x="f129" y="f130"/>
                </a:cubicBezTo>
                <a:cubicBezTo>
                  <a:pt x="f131" y="f132"/>
                  <a:pt x="f106" y="f133"/>
                  <a:pt x="f106" y="f134"/>
                </a:cubicBezTo>
                <a:cubicBezTo>
                  <a:pt x="f104" y="f135"/>
                  <a:pt x="f136" y="f137"/>
                  <a:pt x="f116" y="f117"/>
                </a:cubicBezTo>
                <a:close/>
                <a:moveTo>
                  <a:pt x="f3" y="f138"/>
                </a:moveTo>
                <a:lnTo>
                  <a:pt x="f3" y="f139"/>
                </a:lnTo>
                <a:cubicBezTo>
                  <a:pt x="f140" y="f141"/>
                  <a:pt x="f142" y="f143"/>
                  <a:pt x="f37" y="f34"/>
                </a:cubicBezTo>
                <a:lnTo>
                  <a:pt x="f37" y="f36"/>
                </a:lnTo>
                <a:lnTo>
                  <a:pt x="f35" y="f36"/>
                </a:lnTo>
                <a:lnTo>
                  <a:pt x="f35" y="f34"/>
                </a:lnTo>
                <a:cubicBezTo>
                  <a:pt x="f144" y="f32"/>
                  <a:pt x="f31" y="f30"/>
                  <a:pt x="f29" y="f28"/>
                </a:cubicBezTo>
                <a:cubicBezTo>
                  <a:pt x="f27" y="f26"/>
                  <a:pt x="f25" y="f145"/>
                  <a:pt x="f23" y="f146"/>
                </a:cubicBezTo>
                <a:cubicBezTo>
                  <a:pt x="f147" y="f148"/>
                  <a:pt x="f149" y="f150"/>
                  <a:pt x="f149" y="f151"/>
                </a:cubicBezTo>
                <a:cubicBezTo>
                  <a:pt x="f152" y="f153"/>
                  <a:pt x="f14" y="f154"/>
                  <a:pt x="f155" y="f11"/>
                </a:cubicBezTo>
                <a:lnTo>
                  <a:pt x="f3" y="f156"/>
                </a:lnTo>
                <a:lnTo>
                  <a:pt x="f3" y="f157"/>
                </a:lnTo>
                <a:cubicBezTo>
                  <a:pt x="f158" y="f159"/>
                  <a:pt x="f160" y="f161"/>
                  <a:pt x="f162" y="f163"/>
                </a:cubicBezTo>
                <a:lnTo>
                  <a:pt x="f164" y="f165"/>
                </a:lnTo>
                <a:cubicBezTo>
                  <a:pt x="f166" y="f167"/>
                  <a:pt x="f168" y="f169"/>
                  <a:pt x="f170" y="f170"/>
                </a:cubicBezTo>
                <a:cubicBezTo>
                  <a:pt x="f171" y="f172"/>
                  <a:pt x="f167" y="f166"/>
                  <a:pt x="f165" y="f164"/>
                </a:cubicBezTo>
                <a:lnTo>
                  <a:pt x="f173" y="f174"/>
                </a:lnTo>
                <a:cubicBezTo>
                  <a:pt x="f175" y="f176"/>
                  <a:pt x="f175" y="f177"/>
                  <a:pt x="f173" y="f178"/>
                </a:cubicBezTo>
                <a:lnTo>
                  <a:pt x="f165" y="f179"/>
                </a:lnTo>
                <a:cubicBezTo>
                  <a:pt x="f167" y="f180"/>
                  <a:pt x="f171" y="f181"/>
                  <a:pt x="f170" y="f182"/>
                </a:cubicBezTo>
                <a:lnTo>
                  <a:pt x="f164" y="f183"/>
                </a:lnTo>
                <a:lnTo>
                  <a:pt x="f162" y="f184"/>
                </a:lnTo>
                <a:cubicBezTo>
                  <a:pt x="f160" y="f185"/>
                  <a:pt x="f158" y="f186"/>
                  <a:pt x="f3" y="f187"/>
                </a:cubicBezTo>
                <a:lnTo>
                  <a:pt x="f3" y="f188"/>
                </a:lnTo>
                <a:cubicBezTo>
                  <a:pt x="f189" y="f190"/>
                  <a:pt x="f191" y="f192"/>
                  <a:pt x="f193" y="f194"/>
                </a:cubicBezTo>
                <a:cubicBezTo>
                  <a:pt x="f195" y="f196"/>
                  <a:pt x="f197" y="f198"/>
                  <a:pt x="f149" y="f199"/>
                </a:cubicBezTo>
                <a:cubicBezTo>
                  <a:pt x="f149" y="f200"/>
                  <a:pt x="f201" y="f202"/>
                  <a:pt x="f203" y="f204"/>
                </a:cubicBezTo>
                <a:lnTo>
                  <a:pt x="f205" y="f206"/>
                </a:lnTo>
                <a:cubicBezTo>
                  <a:pt x="f207" y="f208"/>
                  <a:pt x="f209" y="f210"/>
                  <a:pt x="f29" y="f211"/>
                </a:cubicBezTo>
                <a:cubicBezTo>
                  <a:pt x="f31" y="f212"/>
                  <a:pt x="f33" y="f213"/>
                  <a:pt x="f35" y="f214"/>
                </a:cubicBezTo>
                <a:lnTo>
                  <a:pt x="f35" y="f215"/>
                </a:lnTo>
                <a:lnTo>
                  <a:pt x="f37" y="f215"/>
                </a:lnTo>
                <a:lnTo>
                  <a:pt x="f37" y="f214"/>
                </a:lnTo>
                <a:lnTo>
                  <a:pt x="f3" y="f216"/>
                </a:lnTo>
                <a:lnTo>
                  <a:pt x="f3" y="f217"/>
                </a:lnTo>
                <a:cubicBezTo>
                  <a:pt x="f218" y="f219"/>
                  <a:pt x="f220" y="f221"/>
                  <a:pt x="f222" y="f4"/>
                </a:cubicBezTo>
                <a:cubicBezTo>
                  <a:pt x="f223" y="f224"/>
                  <a:pt x="f225" y="f226"/>
                  <a:pt x="f227" y="f228"/>
                </a:cubicBezTo>
                <a:cubicBezTo>
                  <a:pt x="f229" y="f230"/>
                  <a:pt x="f231" y="f232"/>
                  <a:pt x="f233" y="f234"/>
                </a:cubicBezTo>
                <a:cubicBezTo>
                  <a:pt x="f235" y="f236"/>
                  <a:pt x="f237" y="f238"/>
                  <a:pt x="f239" y="f238"/>
                </a:cubicBezTo>
                <a:cubicBezTo>
                  <a:pt x="f240" y="f238"/>
                  <a:pt x="f241" y="f242"/>
                  <a:pt x="f243" y="f244"/>
                </a:cubicBezTo>
                <a:lnTo>
                  <a:pt x="f243" y="f244"/>
                </a:lnTo>
                <a:cubicBezTo>
                  <a:pt x="f245" y="f246"/>
                  <a:pt x="f247" y="f248"/>
                  <a:pt x="f247" y="f249"/>
                </a:cubicBezTo>
                <a:cubicBezTo>
                  <a:pt x="f247" y="f250"/>
                  <a:pt x="f251" y="f252"/>
                  <a:pt x="f253" y="f254"/>
                </a:cubicBezTo>
                <a:cubicBezTo>
                  <a:pt x="f255" y="f256"/>
                  <a:pt x="f257" y="f258"/>
                  <a:pt x="f259" y="f260"/>
                </a:cubicBezTo>
                <a:cubicBezTo>
                  <a:pt x="f261" y="f262"/>
                  <a:pt x="f263" y="f264"/>
                  <a:pt x="f2" y="f222"/>
                </a:cubicBezTo>
                <a:lnTo>
                  <a:pt x="f2" y="f222"/>
                </a:lnTo>
                <a:cubicBezTo>
                  <a:pt x="f263" y="f223"/>
                  <a:pt x="f261" y="f225"/>
                  <a:pt x="f259" y="f227"/>
                </a:cubicBezTo>
                <a:cubicBezTo>
                  <a:pt x="f265" y="f266"/>
                  <a:pt x="f267" y="f268"/>
                  <a:pt x="f269" y="f270"/>
                </a:cubicBezTo>
                <a:cubicBezTo>
                  <a:pt x="f271" y="f272"/>
                  <a:pt x="f247" y="f273"/>
                  <a:pt x="f247" y="f239"/>
                </a:cubicBezTo>
                <a:cubicBezTo>
                  <a:pt x="f247" y="f240"/>
                  <a:pt x="f245" y="f241"/>
                  <a:pt x="f243" y="f274"/>
                </a:cubicBezTo>
                <a:lnTo>
                  <a:pt x="f243" y="f274"/>
                </a:lnTo>
                <a:cubicBezTo>
                  <a:pt x="f241" y="f275"/>
                  <a:pt x="f240" y="f276"/>
                  <a:pt x="f239" y="f276"/>
                </a:cubicBezTo>
                <a:cubicBezTo>
                  <a:pt x="f273" y="f276"/>
                  <a:pt x="f272" y="f277"/>
                  <a:pt x="f270" y="f278"/>
                </a:cubicBezTo>
                <a:cubicBezTo>
                  <a:pt x="f268" y="f279"/>
                  <a:pt x="f280" y="f265"/>
                  <a:pt x="f227" y="f259"/>
                </a:cubicBezTo>
                <a:cubicBezTo>
                  <a:pt x="f281" y="f261"/>
                  <a:pt x="f223" y="f263"/>
                  <a:pt x="f222" y="f2"/>
                </a:cubicBezTo>
                <a:lnTo>
                  <a:pt x="f222"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7" name="Teardrop 3"/>
          <p:cNvSpPr/>
          <p:nvPr/>
        </p:nvSpPr>
        <p:spPr>
          <a:xfrm rot="5400013" flipH="1" flipV="1">
            <a:off x="8701631"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2"/>
              <a:gd name="f26" fmla="val 50483"/>
              <a:gd name="f27" fmla="val 232539"/>
              <a:gd name="f28" fmla="val 37722"/>
              <a:gd name="f29" fmla="val 245300"/>
              <a:gd name="f30" fmla="val 20815"/>
              <a:gd name="f31" fmla="val 262207"/>
              <a:gd name="f32" fmla="val 11990"/>
              <a:gd name="f33" fmla="val 284136"/>
              <a:gd name="f34" fmla="val 11501"/>
              <a:gd name="f35" fmla="val 306292"/>
              <a:gd name="f36" fmla="val 96667"/>
              <a:gd name="f37" fmla="val 306356"/>
              <a:gd name="f38" fmla="val 11989"/>
              <a:gd name="f39" fmla="val 328512"/>
              <a:gd name="f40" fmla="val 350441"/>
              <a:gd name="f41" fmla="val 367348"/>
              <a:gd name="f42" fmla="val 50477"/>
              <a:gd name="f43" fmla="val 380103"/>
              <a:gd name="f44" fmla="val 66091"/>
              <a:gd name="f45" fmla="val 388259"/>
              <a:gd name="f46" fmla="val 82591"/>
              <a:gd name="f47" fmla="val 391301"/>
              <a:gd name="f48" fmla="val 100880"/>
              <a:gd name="f49" fmla="val 366699"/>
              <a:gd name="f50" fmla="val 130228"/>
              <a:gd name="f51" fmla="val 350981"/>
              <a:gd name="f52" fmla="val 186137"/>
              <a:gd name="f53" fmla="val 351420"/>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7"/>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6"/>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49745"/>
              <a:gd name="f105" fmla="val 182889"/>
              <a:gd name="f106" fmla="val 250111"/>
              <a:gd name="f107" fmla="val 163811"/>
              <a:gd name="f108" fmla="val 113792"/>
              <a:gd name="f109" fmla="val 73244"/>
              <a:gd name="f110" fmla="val 82510"/>
              <a:gd name="f111" fmla="val 97875"/>
              <a:gd name="f112" fmla="val 97831"/>
              <a:gd name="f113" fmla="val 239430"/>
              <a:gd name="f114" fmla="val 230871"/>
              <a:gd name="f115" fmla="val 224320"/>
              <a:gd name="f116" fmla="val 268191"/>
              <a:gd name="f117" fmla="val 392705"/>
              <a:gd name="f118" fmla="val 257695"/>
              <a:gd name="f119" fmla="val 388335"/>
              <a:gd name="f120" fmla="val 247952"/>
              <a:gd name="f121" fmla="val 381782"/>
              <a:gd name="f122" fmla="val 373263"/>
              <a:gd name="f123" fmla="val 514818"/>
              <a:gd name="f124" fmla="val 530139"/>
              <a:gd name="f125" fmla="val 539405"/>
              <a:gd name="f126" fmla="val 184553"/>
              <a:gd name="f127" fmla="val 207195"/>
              <a:gd name="f128" fmla="val 529268"/>
              <a:gd name="f129" fmla="val 223584"/>
              <a:gd name="f130" fmla="val 512879"/>
              <a:gd name="f131" fmla="val 239974"/>
              <a:gd name="f132" fmla="val 496489"/>
              <a:gd name="f133" fmla="val 473847"/>
              <a:gd name="f134" fmla="val 448838"/>
              <a:gd name="f135" fmla="val 429735"/>
              <a:gd name="f136" fmla="val 254994"/>
              <a:gd name="f137" fmla="val 405550"/>
              <a:gd name="f138" fmla="val 138"/>
              <a:gd name="f139" fmla="val 11636"/>
              <a:gd name="f140" fmla="val 306778"/>
              <a:gd name="f141" fmla="val 11511"/>
              <a:gd name="f142" fmla="val 306567"/>
              <a:gd name="f143" fmla="val 11506"/>
              <a:gd name="f144" fmla="val 284137"/>
              <a:gd name="f145" fmla="val 66105"/>
              <a:gd name="f146" fmla="val 82613"/>
              <a:gd name="f147" fmla="val 245960"/>
              <a:gd name="f148" fmla="val 100902"/>
              <a:gd name="f149" fmla="val 261667"/>
              <a:gd name="f150" fmla="val 130241"/>
              <a:gd name="f151" fmla="val 163248"/>
              <a:gd name="f152" fmla="val 261168"/>
              <a:gd name="f153" fmla="val 189232"/>
              <a:gd name="f154" fmla="val 205210"/>
              <a:gd name="f155" fmla="val 281311"/>
              <a:gd name="f156" fmla="val 215277"/>
              <a:gd name="f157" fmla="val 221928"/>
              <a:gd name="f158" fmla="val 285145"/>
              <a:gd name="f159" fmla="val 221632"/>
              <a:gd name="f160" fmla="val 263250"/>
              <a:gd name="f161" fmla="val 229876"/>
              <a:gd name="f162" fmla="val 246580"/>
              <a:gd name="f163" fmla="val 246536"/>
              <a:gd name="f164" fmla="val 254808"/>
              <a:gd name="f165" fmla="val 254763"/>
              <a:gd name="f166" fmla="val 254801"/>
              <a:gd name="f167" fmla="val 254771"/>
              <a:gd name="f168" fmla="val 254793"/>
              <a:gd name="f169" fmla="val 254779"/>
              <a:gd name="f170" fmla="val 254786"/>
              <a:gd name="f171" fmla="val 254778"/>
              <a:gd name="f172" fmla="val 254794"/>
              <a:gd name="f173" fmla="val 246535"/>
              <a:gd name="f174" fmla="val 246581"/>
              <a:gd name="f175" fmla="val 213554"/>
              <a:gd name="f176" fmla="val 279582"/>
              <a:gd name="f177" fmla="val 333067"/>
              <a:gd name="f178" fmla="val 366068"/>
              <a:gd name="f179" fmla="val 357841"/>
              <a:gd name="f180" fmla="val 357847"/>
              <a:gd name="f181" fmla="val 357855"/>
              <a:gd name="f182" fmla="val 357863"/>
              <a:gd name="f183" fmla="val 357886"/>
              <a:gd name="f184" fmla="val 366113"/>
              <a:gd name="f185" fmla="val 382773"/>
              <a:gd name="f186" fmla="val 391017"/>
              <a:gd name="f187" fmla="val 390721"/>
              <a:gd name="f188" fmla="val 397378"/>
              <a:gd name="f189" fmla="val 298457"/>
              <a:gd name="f190" fmla="val 400796"/>
              <a:gd name="f191" fmla="val 289920"/>
              <a:gd name="f192" fmla="val 399623"/>
              <a:gd name="f193" fmla="val 281637"/>
              <a:gd name="f194" fmla="val 397269"/>
              <a:gd name="f195" fmla="val 265010"/>
              <a:gd name="f196" fmla="val 407223"/>
              <a:gd name="f197" fmla="val 261165"/>
              <a:gd name="f198" fmla="val 423242"/>
              <a:gd name="f199" fmla="val 449401"/>
              <a:gd name="f200" fmla="val 477516"/>
              <a:gd name="f201" fmla="val 250271"/>
              <a:gd name="f202" fmla="val 502969"/>
              <a:gd name="f203" fmla="val 231847"/>
              <a:gd name="f204" fmla="val 521394"/>
              <a:gd name="f205" fmla="val 221347"/>
              <a:gd name="f206" fmla="val 530057"/>
              <a:gd name="f207" fmla="val 224389"/>
              <a:gd name="f208" fmla="val 546557"/>
              <a:gd name="f209" fmla="val 232545"/>
              <a:gd name="f210" fmla="val 562171"/>
              <a:gd name="f211" fmla="val 574926"/>
              <a:gd name="f212" fmla="val 591833"/>
              <a:gd name="f213" fmla="val 600659"/>
              <a:gd name="f214" fmla="val 601147"/>
              <a:gd name="f215" fmla="val 515981"/>
              <a:gd name="f216" fmla="val 601012"/>
              <a:gd name="f217" fmla="val 612510"/>
              <a:gd name="f218" fmla="val 306767"/>
              <a:gd name="f219" fmla="val 612640"/>
              <a:gd name="f220" fmla="val 306546"/>
              <a:gd name="f221" fmla="val 612645"/>
              <a:gd name="f222" fmla="val 306324"/>
              <a:gd name="f223" fmla="val 281070"/>
              <a:gd name="f224" fmla="val 612257"/>
              <a:gd name="f225" fmla="val 255999"/>
              <a:gd name="f226" fmla="val 602326"/>
              <a:gd name="f227" fmla="val 236731"/>
              <a:gd name="f228" fmla="val 583057"/>
              <a:gd name="f229" fmla="val 223570"/>
              <a:gd name="f230" fmla="val 569897"/>
              <a:gd name="f231" fmla="val 214766"/>
              <a:gd name="f232" fmla="val 554030"/>
              <a:gd name="f233" fmla="val 210610"/>
              <a:gd name="f234" fmla="val 537174"/>
              <a:gd name="f235" fmla="val 195839"/>
              <a:gd name="f236" fmla="val 546241"/>
              <a:gd name="f237" fmla="val 178427"/>
              <a:gd name="f238" fmla="val 551214"/>
              <a:gd name="f239" fmla="val 159854"/>
              <a:gd name="f240" fmla="val 132604"/>
              <a:gd name="f241" fmla="val 107854"/>
              <a:gd name="f242" fmla="val 540509"/>
              <a:gd name="f243" fmla="val 89720"/>
              <a:gd name="f244" fmla="val 522928"/>
              <a:gd name="f245" fmla="val 72139"/>
              <a:gd name="f246" fmla="val 504795"/>
              <a:gd name="f247" fmla="val 61434"/>
              <a:gd name="f248" fmla="val 480045"/>
              <a:gd name="f249" fmla="val 452795"/>
              <a:gd name="f250" fmla="val 434221"/>
              <a:gd name="f251" fmla="val 66407"/>
              <a:gd name="f252" fmla="val 416810"/>
              <a:gd name="f253" fmla="val 75474"/>
              <a:gd name="f254" fmla="val 402038"/>
              <a:gd name="f255" fmla="val 58618"/>
              <a:gd name="f256" fmla="val 397882"/>
              <a:gd name="f257" fmla="val 42751"/>
              <a:gd name="f258" fmla="val 389078"/>
              <a:gd name="f259" fmla="val 29591"/>
              <a:gd name="f260" fmla="val 375917"/>
              <a:gd name="f261" fmla="val 10322"/>
              <a:gd name="f262" fmla="val 356649"/>
              <a:gd name="f263" fmla="val 391"/>
              <a:gd name="f264" fmla="val 331578"/>
              <a:gd name="f265" fmla="val 42758"/>
              <a:gd name="f266" fmla="val 223564"/>
              <a:gd name="f267" fmla="val 58634"/>
              <a:gd name="f268" fmla="val 214757"/>
              <a:gd name="f269" fmla="val 75514"/>
              <a:gd name="f270" fmla="val 210684"/>
              <a:gd name="f271" fmla="val 66423"/>
              <a:gd name="f272" fmla="val 195895"/>
              <a:gd name="f273" fmla="val 178457"/>
              <a:gd name="f274" fmla="val 89721"/>
              <a:gd name="f275" fmla="val 72140"/>
              <a:gd name="f276" fmla="val 61435"/>
              <a:gd name="f277" fmla="val 66424"/>
              <a:gd name="f278" fmla="val 75515"/>
              <a:gd name="f279" fmla="val 58635"/>
              <a:gd name="f280" fmla="val 223563"/>
              <a:gd name="f281" fmla="val 256000"/>
              <a:gd name="f282" fmla="*/ f0 1 306986"/>
              <a:gd name="f283" fmla="*/ f1 1 612648"/>
              <a:gd name="f284" fmla="+- f4 0 f2"/>
              <a:gd name="f285" fmla="+- f3 0 f2"/>
              <a:gd name="f286" fmla="*/ f285 1 306986"/>
              <a:gd name="f287" fmla="*/ f284 1 612648"/>
              <a:gd name="f288" fmla="*/ f2 1 f286"/>
              <a:gd name="f289" fmla="*/ f3 1 f286"/>
              <a:gd name="f290" fmla="*/ f2 1 f287"/>
              <a:gd name="f291" fmla="*/ f4 1 f287"/>
              <a:gd name="f292" fmla="*/ f288 f282 1"/>
              <a:gd name="f293" fmla="*/ f289 f282 1"/>
              <a:gd name="f294" fmla="*/ f291 f283 1"/>
              <a:gd name="f295" fmla="*/ f290 f283 1"/>
            </a:gdLst>
            <a:ahLst/>
            <a:cxnLst>
              <a:cxn ang="3cd4">
                <a:pos x="hc" y="t"/>
              </a:cxn>
              <a:cxn ang="0">
                <a:pos x="r" y="vc"/>
              </a:cxn>
              <a:cxn ang="cd4">
                <a:pos x="hc" y="b"/>
              </a:cxn>
              <a:cxn ang="cd2">
                <a:pos x="l" y="vc"/>
              </a:cxn>
            </a:cxnLst>
            <a:rect l="f292" t="f295" r="f293" b="f29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79"/>
                </a:moveTo>
                <a:cubicBezTo>
                  <a:pt x="f78" y="f77"/>
                  <a:pt x="f104" y="f105"/>
                  <a:pt x="f106" y="f107"/>
                </a:cubicBezTo>
                <a:cubicBezTo>
                  <a:pt x="f106" y="f108"/>
                  <a:pt x="f71" y="f109"/>
                  <a:pt x="f70" y="f109"/>
                </a:cubicBezTo>
                <a:cubicBezTo>
                  <a:pt x="f69" y="f109"/>
                  <a:pt x="f67" y="f110"/>
                  <a:pt x="f111" y="f112"/>
                </a:cubicBezTo>
                <a:lnTo>
                  <a:pt x="f113" y="f85"/>
                </a:lnTo>
                <a:cubicBezTo>
                  <a:pt x="f84" y="f114"/>
                  <a:pt x="f82" y="f115"/>
                  <a:pt x="f103" y="f79"/>
                </a:cubicBezTo>
                <a:close/>
                <a:moveTo>
                  <a:pt x="f116" y="f117"/>
                </a:moveTo>
                <a:cubicBezTo>
                  <a:pt x="f118" y="f119"/>
                  <a:pt x="f120" y="f121"/>
                  <a:pt x="f63" y="f122"/>
                </a:cubicBezTo>
                <a:lnTo>
                  <a:pt x="f111" y="f123"/>
                </a:lnTo>
                <a:cubicBezTo>
                  <a:pt x="f67" y="f124"/>
                  <a:pt x="f69" y="f125"/>
                  <a:pt x="f70" y="f125"/>
                </a:cubicBezTo>
                <a:cubicBezTo>
                  <a:pt x="f126" y="f125"/>
                  <a:pt x="f127" y="f128"/>
                  <a:pt x="f129" y="f130"/>
                </a:cubicBezTo>
                <a:cubicBezTo>
                  <a:pt x="f131" y="f132"/>
                  <a:pt x="f106" y="f133"/>
                  <a:pt x="f106" y="f134"/>
                </a:cubicBezTo>
                <a:cubicBezTo>
                  <a:pt x="f104" y="f135"/>
                  <a:pt x="f136" y="f137"/>
                  <a:pt x="f116" y="f117"/>
                </a:cubicBezTo>
                <a:close/>
                <a:moveTo>
                  <a:pt x="f3" y="f138"/>
                </a:moveTo>
                <a:lnTo>
                  <a:pt x="f3" y="f139"/>
                </a:lnTo>
                <a:cubicBezTo>
                  <a:pt x="f140" y="f141"/>
                  <a:pt x="f142" y="f143"/>
                  <a:pt x="f37" y="f34"/>
                </a:cubicBezTo>
                <a:lnTo>
                  <a:pt x="f37" y="f36"/>
                </a:lnTo>
                <a:lnTo>
                  <a:pt x="f35" y="f36"/>
                </a:lnTo>
                <a:lnTo>
                  <a:pt x="f35" y="f34"/>
                </a:lnTo>
                <a:cubicBezTo>
                  <a:pt x="f144" y="f32"/>
                  <a:pt x="f31" y="f30"/>
                  <a:pt x="f29" y="f28"/>
                </a:cubicBezTo>
                <a:cubicBezTo>
                  <a:pt x="f27" y="f26"/>
                  <a:pt x="f25" y="f145"/>
                  <a:pt x="f23" y="f146"/>
                </a:cubicBezTo>
                <a:cubicBezTo>
                  <a:pt x="f147" y="f148"/>
                  <a:pt x="f149" y="f150"/>
                  <a:pt x="f149" y="f151"/>
                </a:cubicBezTo>
                <a:cubicBezTo>
                  <a:pt x="f152" y="f153"/>
                  <a:pt x="f14" y="f154"/>
                  <a:pt x="f155" y="f11"/>
                </a:cubicBezTo>
                <a:lnTo>
                  <a:pt x="f3" y="f156"/>
                </a:lnTo>
                <a:lnTo>
                  <a:pt x="f3" y="f157"/>
                </a:lnTo>
                <a:cubicBezTo>
                  <a:pt x="f158" y="f159"/>
                  <a:pt x="f160" y="f161"/>
                  <a:pt x="f162" y="f163"/>
                </a:cubicBezTo>
                <a:lnTo>
                  <a:pt x="f164" y="f165"/>
                </a:lnTo>
                <a:cubicBezTo>
                  <a:pt x="f166" y="f167"/>
                  <a:pt x="f168" y="f169"/>
                  <a:pt x="f170" y="f170"/>
                </a:cubicBezTo>
                <a:cubicBezTo>
                  <a:pt x="f171" y="f172"/>
                  <a:pt x="f167" y="f166"/>
                  <a:pt x="f165" y="f164"/>
                </a:cubicBezTo>
                <a:lnTo>
                  <a:pt x="f173" y="f174"/>
                </a:lnTo>
                <a:cubicBezTo>
                  <a:pt x="f175" y="f176"/>
                  <a:pt x="f175" y="f177"/>
                  <a:pt x="f173" y="f178"/>
                </a:cubicBezTo>
                <a:lnTo>
                  <a:pt x="f165" y="f179"/>
                </a:lnTo>
                <a:cubicBezTo>
                  <a:pt x="f167" y="f180"/>
                  <a:pt x="f171" y="f181"/>
                  <a:pt x="f170" y="f182"/>
                </a:cubicBezTo>
                <a:lnTo>
                  <a:pt x="f164" y="f183"/>
                </a:lnTo>
                <a:lnTo>
                  <a:pt x="f162" y="f184"/>
                </a:lnTo>
                <a:cubicBezTo>
                  <a:pt x="f160" y="f185"/>
                  <a:pt x="f158" y="f186"/>
                  <a:pt x="f3" y="f187"/>
                </a:cubicBezTo>
                <a:lnTo>
                  <a:pt x="f3" y="f188"/>
                </a:lnTo>
                <a:cubicBezTo>
                  <a:pt x="f189" y="f190"/>
                  <a:pt x="f191" y="f192"/>
                  <a:pt x="f193" y="f194"/>
                </a:cubicBezTo>
                <a:cubicBezTo>
                  <a:pt x="f195" y="f196"/>
                  <a:pt x="f197" y="f198"/>
                  <a:pt x="f149" y="f199"/>
                </a:cubicBezTo>
                <a:cubicBezTo>
                  <a:pt x="f149" y="f200"/>
                  <a:pt x="f201" y="f202"/>
                  <a:pt x="f203" y="f204"/>
                </a:cubicBezTo>
                <a:lnTo>
                  <a:pt x="f205" y="f206"/>
                </a:lnTo>
                <a:cubicBezTo>
                  <a:pt x="f207" y="f208"/>
                  <a:pt x="f209" y="f210"/>
                  <a:pt x="f29" y="f211"/>
                </a:cubicBezTo>
                <a:cubicBezTo>
                  <a:pt x="f31" y="f212"/>
                  <a:pt x="f33" y="f213"/>
                  <a:pt x="f35" y="f214"/>
                </a:cubicBezTo>
                <a:lnTo>
                  <a:pt x="f35" y="f215"/>
                </a:lnTo>
                <a:lnTo>
                  <a:pt x="f37" y="f215"/>
                </a:lnTo>
                <a:lnTo>
                  <a:pt x="f37" y="f214"/>
                </a:lnTo>
                <a:lnTo>
                  <a:pt x="f3" y="f216"/>
                </a:lnTo>
                <a:lnTo>
                  <a:pt x="f3" y="f217"/>
                </a:lnTo>
                <a:cubicBezTo>
                  <a:pt x="f218" y="f219"/>
                  <a:pt x="f220" y="f221"/>
                  <a:pt x="f222" y="f4"/>
                </a:cubicBezTo>
                <a:cubicBezTo>
                  <a:pt x="f223" y="f224"/>
                  <a:pt x="f225" y="f226"/>
                  <a:pt x="f227" y="f228"/>
                </a:cubicBezTo>
                <a:cubicBezTo>
                  <a:pt x="f229" y="f230"/>
                  <a:pt x="f231" y="f232"/>
                  <a:pt x="f233" y="f234"/>
                </a:cubicBezTo>
                <a:cubicBezTo>
                  <a:pt x="f235" y="f236"/>
                  <a:pt x="f237" y="f238"/>
                  <a:pt x="f239" y="f238"/>
                </a:cubicBezTo>
                <a:cubicBezTo>
                  <a:pt x="f240" y="f238"/>
                  <a:pt x="f241" y="f242"/>
                  <a:pt x="f243" y="f244"/>
                </a:cubicBezTo>
                <a:lnTo>
                  <a:pt x="f243" y="f244"/>
                </a:lnTo>
                <a:cubicBezTo>
                  <a:pt x="f245" y="f246"/>
                  <a:pt x="f247" y="f248"/>
                  <a:pt x="f247" y="f249"/>
                </a:cubicBezTo>
                <a:cubicBezTo>
                  <a:pt x="f247" y="f250"/>
                  <a:pt x="f251" y="f252"/>
                  <a:pt x="f253" y="f254"/>
                </a:cubicBezTo>
                <a:cubicBezTo>
                  <a:pt x="f255" y="f256"/>
                  <a:pt x="f257" y="f258"/>
                  <a:pt x="f259" y="f260"/>
                </a:cubicBezTo>
                <a:cubicBezTo>
                  <a:pt x="f261" y="f262"/>
                  <a:pt x="f263" y="f264"/>
                  <a:pt x="f2" y="f222"/>
                </a:cubicBezTo>
                <a:lnTo>
                  <a:pt x="f2" y="f222"/>
                </a:lnTo>
                <a:cubicBezTo>
                  <a:pt x="f263" y="f223"/>
                  <a:pt x="f261" y="f225"/>
                  <a:pt x="f259" y="f227"/>
                </a:cubicBezTo>
                <a:cubicBezTo>
                  <a:pt x="f265" y="f266"/>
                  <a:pt x="f267" y="f268"/>
                  <a:pt x="f269" y="f270"/>
                </a:cubicBezTo>
                <a:cubicBezTo>
                  <a:pt x="f271" y="f272"/>
                  <a:pt x="f247" y="f273"/>
                  <a:pt x="f247" y="f239"/>
                </a:cubicBezTo>
                <a:cubicBezTo>
                  <a:pt x="f247" y="f240"/>
                  <a:pt x="f245" y="f241"/>
                  <a:pt x="f243" y="f274"/>
                </a:cubicBezTo>
                <a:lnTo>
                  <a:pt x="f243" y="f274"/>
                </a:lnTo>
                <a:cubicBezTo>
                  <a:pt x="f241" y="f275"/>
                  <a:pt x="f240" y="f276"/>
                  <a:pt x="f239" y="f276"/>
                </a:cubicBezTo>
                <a:cubicBezTo>
                  <a:pt x="f273" y="f276"/>
                  <a:pt x="f272" y="f277"/>
                  <a:pt x="f270" y="f278"/>
                </a:cubicBezTo>
                <a:cubicBezTo>
                  <a:pt x="f268" y="f279"/>
                  <a:pt x="f280" y="f265"/>
                  <a:pt x="f227" y="f259"/>
                </a:cubicBezTo>
                <a:cubicBezTo>
                  <a:pt x="f281" y="f261"/>
                  <a:pt x="f223" y="f263"/>
                  <a:pt x="f222" y="f2"/>
                </a:cubicBezTo>
                <a:lnTo>
                  <a:pt x="f222"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8" name="Teardrop 3"/>
          <p:cNvSpPr/>
          <p:nvPr/>
        </p:nvSpPr>
        <p:spPr>
          <a:xfrm rot="5400013" flipH="1" flipV="1">
            <a:off x="11229252"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2"/>
              <a:gd name="f26" fmla="val 50483"/>
              <a:gd name="f27" fmla="val 232539"/>
              <a:gd name="f28" fmla="val 37722"/>
              <a:gd name="f29" fmla="val 245300"/>
              <a:gd name="f30" fmla="val 20815"/>
              <a:gd name="f31" fmla="val 262207"/>
              <a:gd name="f32" fmla="val 11990"/>
              <a:gd name="f33" fmla="val 284136"/>
              <a:gd name="f34" fmla="val 11501"/>
              <a:gd name="f35" fmla="val 306292"/>
              <a:gd name="f36" fmla="val 96667"/>
              <a:gd name="f37" fmla="val 306356"/>
              <a:gd name="f38" fmla="val 11989"/>
              <a:gd name="f39" fmla="val 328512"/>
              <a:gd name="f40" fmla="val 350441"/>
              <a:gd name="f41" fmla="val 367348"/>
              <a:gd name="f42" fmla="val 50477"/>
              <a:gd name="f43" fmla="val 380103"/>
              <a:gd name="f44" fmla="val 66091"/>
              <a:gd name="f45" fmla="val 388259"/>
              <a:gd name="f46" fmla="val 82591"/>
              <a:gd name="f47" fmla="val 391301"/>
              <a:gd name="f48" fmla="val 100880"/>
              <a:gd name="f49" fmla="val 366699"/>
              <a:gd name="f50" fmla="val 130228"/>
              <a:gd name="f51" fmla="val 350981"/>
              <a:gd name="f52" fmla="val 186137"/>
              <a:gd name="f53" fmla="val 351420"/>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7"/>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6"/>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49745"/>
              <a:gd name="f105" fmla="val 182889"/>
              <a:gd name="f106" fmla="val 250111"/>
              <a:gd name="f107" fmla="val 163811"/>
              <a:gd name="f108" fmla="val 113792"/>
              <a:gd name="f109" fmla="val 73244"/>
              <a:gd name="f110" fmla="val 82510"/>
              <a:gd name="f111" fmla="val 97875"/>
              <a:gd name="f112" fmla="val 97831"/>
              <a:gd name="f113" fmla="val 239430"/>
              <a:gd name="f114" fmla="val 230871"/>
              <a:gd name="f115" fmla="val 224320"/>
              <a:gd name="f116" fmla="val 268191"/>
              <a:gd name="f117" fmla="val 392705"/>
              <a:gd name="f118" fmla="val 257695"/>
              <a:gd name="f119" fmla="val 388335"/>
              <a:gd name="f120" fmla="val 247952"/>
              <a:gd name="f121" fmla="val 381782"/>
              <a:gd name="f122" fmla="val 373263"/>
              <a:gd name="f123" fmla="val 514818"/>
              <a:gd name="f124" fmla="val 530139"/>
              <a:gd name="f125" fmla="val 539405"/>
              <a:gd name="f126" fmla="val 184553"/>
              <a:gd name="f127" fmla="val 207195"/>
              <a:gd name="f128" fmla="val 529268"/>
              <a:gd name="f129" fmla="val 223584"/>
              <a:gd name="f130" fmla="val 512879"/>
              <a:gd name="f131" fmla="val 239974"/>
              <a:gd name="f132" fmla="val 496489"/>
              <a:gd name="f133" fmla="val 473847"/>
              <a:gd name="f134" fmla="val 448838"/>
              <a:gd name="f135" fmla="val 429735"/>
              <a:gd name="f136" fmla="val 254994"/>
              <a:gd name="f137" fmla="val 405550"/>
              <a:gd name="f138" fmla="val 138"/>
              <a:gd name="f139" fmla="val 11636"/>
              <a:gd name="f140" fmla="val 306778"/>
              <a:gd name="f141" fmla="val 11511"/>
              <a:gd name="f142" fmla="val 306567"/>
              <a:gd name="f143" fmla="val 11506"/>
              <a:gd name="f144" fmla="val 284137"/>
              <a:gd name="f145" fmla="val 66105"/>
              <a:gd name="f146" fmla="val 82613"/>
              <a:gd name="f147" fmla="val 245960"/>
              <a:gd name="f148" fmla="val 100902"/>
              <a:gd name="f149" fmla="val 261667"/>
              <a:gd name="f150" fmla="val 130241"/>
              <a:gd name="f151" fmla="val 163248"/>
              <a:gd name="f152" fmla="val 261168"/>
              <a:gd name="f153" fmla="val 189232"/>
              <a:gd name="f154" fmla="val 205210"/>
              <a:gd name="f155" fmla="val 281311"/>
              <a:gd name="f156" fmla="val 215277"/>
              <a:gd name="f157" fmla="val 221928"/>
              <a:gd name="f158" fmla="val 285145"/>
              <a:gd name="f159" fmla="val 221632"/>
              <a:gd name="f160" fmla="val 263250"/>
              <a:gd name="f161" fmla="val 229876"/>
              <a:gd name="f162" fmla="val 246580"/>
              <a:gd name="f163" fmla="val 246536"/>
              <a:gd name="f164" fmla="val 254808"/>
              <a:gd name="f165" fmla="val 254763"/>
              <a:gd name="f166" fmla="val 254801"/>
              <a:gd name="f167" fmla="val 254771"/>
              <a:gd name="f168" fmla="val 254793"/>
              <a:gd name="f169" fmla="val 254779"/>
              <a:gd name="f170" fmla="val 254786"/>
              <a:gd name="f171" fmla="val 254778"/>
              <a:gd name="f172" fmla="val 254794"/>
              <a:gd name="f173" fmla="val 246535"/>
              <a:gd name="f174" fmla="val 246581"/>
              <a:gd name="f175" fmla="val 213554"/>
              <a:gd name="f176" fmla="val 279582"/>
              <a:gd name="f177" fmla="val 333067"/>
              <a:gd name="f178" fmla="val 366068"/>
              <a:gd name="f179" fmla="val 357841"/>
              <a:gd name="f180" fmla="val 357847"/>
              <a:gd name="f181" fmla="val 357855"/>
              <a:gd name="f182" fmla="val 357863"/>
              <a:gd name="f183" fmla="val 357886"/>
              <a:gd name="f184" fmla="val 366113"/>
              <a:gd name="f185" fmla="val 382773"/>
              <a:gd name="f186" fmla="val 391017"/>
              <a:gd name="f187" fmla="val 390721"/>
              <a:gd name="f188" fmla="val 397378"/>
              <a:gd name="f189" fmla="val 298457"/>
              <a:gd name="f190" fmla="val 400796"/>
              <a:gd name="f191" fmla="val 289920"/>
              <a:gd name="f192" fmla="val 399623"/>
              <a:gd name="f193" fmla="val 281637"/>
              <a:gd name="f194" fmla="val 397269"/>
              <a:gd name="f195" fmla="val 265010"/>
              <a:gd name="f196" fmla="val 407223"/>
              <a:gd name="f197" fmla="val 261165"/>
              <a:gd name="f198" fmla="val 423242"/>
              <a:gd name="f199" fmla="val 449401"/>
              <a:gd name="f200" fmla="val 477516"/>
              <a:gd name="f201" fmla="val 250271"/>
              <a:gd name="f202" fmla="val 502969"/>
              <a:gd name="f203" fmla="val 231847"/>
              <a:gd name="f204" fmla="val 521394"/>
              <a:gd name="f205" fmla="val 221347"/>
              <a:gd name="f206" fmla="val 530057"/>
              <a:gd name="f207" fmla="val 224389"/>
              <a:gd name="f208" fmla="val 546557"/>
              <a:gd name="f209" fmla="val 232545"/>
              <a:gd name="f210" fmla="val 562171"/>
              <a:gd name="f211" fmla="val 574926"/>
              <a:gd name="f212" fmla="val 591833"/>
              <a:gd name="f213" fmla="val 600659"/>
              <a:gd name="f214" fmla="val 601147"/>
              <a:gd name="f215" fmla="val 515981"/>
              <a:gd name="f216" fmla="val 601012"/>
              <a:gd name="f217" fmla="val 612510"/>
              <a:gd name="f218" fmla="val 306767"/>
              <a:gd name="f219" fmla="val 612640"/>
              <a:gd name="f220" fmla="val 306546"/>
              <a:gd name="f221" fmla="val 612645"/>
              <a:gd name="f222" fmla="val 306324"/>
              <a:gd name="f223" fmla="val 281070"/>
              <a:gd name="f224" fmla="val 612257"/>
              <a:gd name="f225" fmla="val 255999"/>
              <a:gd name="f226" fmla="val 602326"/>
              <a:gd name="f227" fmla="val 236731"/>
              <a:gd name="f228" fmla="val 583057"/>
              <a:gd name="f229" fmla="val 223570"/>
              <a:gd name="f230" fmla="val 569897"/>
              <a:gd name="f231" fmla="val 214766"/>
              <a:gd name="f232" fmla="val 554030"/>
              <a:gd name="f233" fmla="val 210610"/>
              <a:gd name="f234" fmla="val 537174"/>
              <a:gd name="f235" fmla="val 195839"/>
              <a:gd name="f236" fmla="val 546241"/>
              <a:gd name="f237" fmla="val 178427"/>
              <a:gd name="f238" fmla="val 551214"/>
              <a:gd name="f239" fmla="val 159854"/>
              <a:gd name="f240" fmla="val 132604"/>
              <a:gd name="f241" fmla="val 107854"/>
              <a:gd name="f242" fmla="val 540509"/>
              <a:gd name="f243" fmla="val 89720"/>
              <a:gd name="f244" fmla="val 522928"/>
              <a:gd name="f245" fmla="val 72139"/>
              <a:gd name="f246" fmla="val 504795"/>
              <a:gd name="f247" fmla="val 61434"/>
              <a:gd name="f248" fmla="val 480045"/>
              <a:gd name="f249" fmla="val 452795"/>
              <a:gd name="f250" fmla="val 434221"/>
              <a:gd name="f251" fmla="val 66407"/>
              <a:gd name="f252" fmla="val 416810"/>
              <a:gd name="f253" fmla="val 75474"/>
              <a:gd name="f254" fmla="val 402038"/>
              <a:gd name="f255" fmla="val 58618"/>
              <a:gd name="f256" fmla="val 397882"/>
              <a:gd name="f257" fmla="val 42751"/>
              <a:gd name="f258" fmla="val 389078"/>
              <a:gd name="f259" fmla="val 29591"/>
              <a:gd name="f260" fmla="val 375917"/>
              <a:gd name="f261" fmla="val 10322"/>
              <a:gd name="f262" fmla="val 356649"/>
              <a:gd name="f263" fmla="val 391"/>
              <a:gd name="f264" fmla="val 331578"/>
              <a:gd name="f265" fmla="val 42758"/>
              <a:gd name="f266" fmla="val 223564"/>
              <a:gd name="f267" fmla="val 58634"/>
              <a:gd name="f268" fmla="val 214757"/>
              <a:gd name="f269" fmla="val 75514"/>
              <a:gd name="f270" fmla="val 210684"/>
              <a:gd name="f271" fmla="val 66423"/>
              <a:gd name="f272" fmla="val 195895"/>
              <a:gd name="f273" fmla="val 178457"/>
              <a:gd name="f274" fmla="val 89721"/>
              <a:gd name="f275" fmla="val 72140"/>
              <a:gd name="f276" fmla="val 61435"/>
              <a:gd name="f277" fmla="val 66424"/>
              <a:gd name="f278" fmla="val 75515"/>
              <a:gd name="f279" fmla="val 58635"/>
              <a:gd name="f280" fmla="val 223563"/>
              <a:gd name="f281" fmla="val 256000"/>
              <a:gd name="f282" fmla="*/ f0 1 306986"/>
              <a:gd name="f283" fmla="*/ f1 1 612648"/>
              <a:gd name="f284" fmla="+- f4 0 f2"/>
              <a:gd name="f285" fmla="+- f3 0 f2"/>
              <a:gd name="f286" fmla="*/ f285 1 306986"/>
              <a:gd name="f287" fmla="*/ f284 1 612648"/>
              <a:gd name="f288" fmla="*/ f2 1 f286"/>
              <a:gd name="f289" fmla="*/ f3 1 f286"/>
              <a:gd name="f290" fmla="*/ f2 1 f287"/>
              <a:gd name="f291" fmla="*/ f4 1 f287"/>
              <a:gd name="f292" fmla="*/ f288 f282 1"/>
              <a:gd name="f293" fmla="*/ f289 f282 1"/>
              <a:gd name="f294" fmla="*/ f291 f283 1"/>
              <a:gd name="f295" fmla="*/ f290 f283 1"/>
            </a:gdLst>
            <a:ahLst/>
            <a:cxnLst>
              <a:cxn ang="3cd4">
                <a:pos x="hc" y="t"/>
              </a:cxn>
              <a:cxn ang="0">
                <a:pos x="r" y="vc"/>
              </a:cxn>
              <a:cxn ang="cd4">
                <a:pos x="hc" y="b"/>
              </a:cxn>
              <a:cxn ang="cd2">
                <a:pos x="l" y="vc"/>
              </a:cxn>
            </a:cxnLst>
            <a:rect l="f292" t="f295" r="f293" b="f29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79"/>
                </a:moveTo>
                <a:cubicBezTo>
                  <a:pt x="f78" y="f77"/>
                  <a:pt x="f104" y="f105"/>
                  <a:pt x="f106" y="f107"/>
                </a:cubicBezTo>
                <a:cubicBezTo>
                  <a:pt x="f106" y="f108"/>
                  <a:pt x="f71" y="f109"/>
                  <a:pt x="f70" y="f109"/>
                </a:cubicBezTo>
                <a:cubicBezTo>
                  <a:pt x="f69" y="f109"/>
                  <a:pt x="f67" y="f110"/>
                  <a:pt x="f111" y="f112"/>
                </a:cubicBezTo>
                <a:lnTo>
                  <a:pt x="f113" y="f85"/>
                </a:lnTo>
                <a:cubicBezTo>
                  <a:pt x="f84" y="f114"/>
                  <a:pt x="f82" y="f115"/>
                  <a:pt x="f103" y="f79"/>
                </a:cubicBezTo>
                <a:close/>
                <a:moveTo>
                  <a:pt x="f116" y="f117"/>
                </a:moveTo>
                <a:cubicBezTo>
                  <a:pt x="f118" y="f119"/>
                  <a:pt x="f120" y="f121"/>
                  <a:pt x="f63" y="f122"/>
                </a:cubicBezTo>
                <a:lnTo>
                  <a:pt x="f111" y="f123"/>
                </a:lnTo>
                <a:cubicBezTo>
                  <a:pt x="f67" y="f124"/>
                  <a:pt x="f69" y="f125"/>
                  <a:pt x="f70" y="f125"/>
                </a:cubicBezTo>
                <a:cubicBezTo>
                  <a:pt x="f126" y="f125"/>
                  <a:pt x="f127" y="f128"/>
                  <a:pt x="f129" y="f130"/>
                </a:cubicBezTo>
                <a:cubicBezTo>
                  <a:pt x="f131" y="f132"/>
                  <a:pt x="f106" y="f133"/>
                  <a:pt x="f106" y="f134"/>
                </a:cubicBezTo>
                <a:cubicBezTo>
                  <a:pt x="f104" y="f135"/>
                  <a:pt x="f136" y="f137"/>
                  <a:pt x="f116" y="f117"/>
                </a:cubicBezTo>
                <a:close/>
                <a:moveTo>
                  <a:pt x="f3" y="f138"/>
                </a:moveTo>
                <a:lnTo>
                  <a:pt x="f3" y="f139"/>
                </a:lnTo>
                <a:cubicBezTo>
                  <a:pt x="f140" y="f141"/>
                  <a:pt x="f142" y="f143"/>
                  <a:pt x="f37" y="f34"/>
                </a:cubicBezTo>
                <a:lnTo>
                  <a:pt x="f37" y="f36"/>
                </a:lnTo>
                <a:lnTo>
                  <a:pt x="f35" y="f36"/>
                </a:lnTo>
                <a:lnTo>
                  <a:pt x="f35" y="f34"/>
                </a:lnTo>
                <a:cubicBezTo>
                  <a:pt x="f144" y="f32"/>
                  <a:pt x="f31" y="f30"/>
                  <a:pt x="f29" y="f28"/>
                </a:cubicBezTo>
                <a:cubicBezTo>
                  <a:pt x="f27" y="f26"/>
                  <a:pt x="f25" y="f145"/>
                  <a:pt x="f23" y="f146"/>
                </a:cubicBezTo>
                <a:cubicBezTo>
                  <a:pt x="f147" y="f148"/>
                  <a:pt x="f149" y="f150"/>
                  <a:pt x="f149" y="f151"/>
                </a:cubicBezTo>
                <a:cubicBezTo>
                  <a:pt x="f152" y="f153"/>
                  <a:pt x="f14" y="f154"/>
                  <a:pt x="f155" y="f11"/>
                </a:cubicBezTo>
                <a:lnTo>
                  <a:pt x="f3" y="f156"/>
                </a:lnTo>
                <a:lnTo>
                  <a:pt x="f3" y="f157"/>
                </a:lnTo>
                <a:cubicBezTo>
                  <a:pt x="f158" y="f159"/>
                  <a:pt x="f160" y="f161"/>
                  <a:pt x="f162" y="f163"/>
                </a:cubicBezTo>
                <a:lnTo>
                  <a:pt x="f164" y="f165"/>
                </a:lnTo>
                <a:cubicBezTo>
                  <a:pt x="f166" y="f167"/>
                  <a:pt x="f168" y="f169"/>
                  <a:pt x="f170" y="f170"/>
                </a:cubicBezTo>
                <a:cubicBezTo>
                  <a:pt x="f171" y="f172"/>
                  <a:pt x="f167" y="f166"/>
                  <a:pt x="f165" y="f164"/>
                </a:cubicBezTo>
                <a:lnTo>
                  <a:pt x="f173" y="f174"/>
                </a:lnTo>
                <a:cubicBezTo>
                  <a:pt x="f175" y="f176"/>
                  <a:pt x="f175" y="f177"/>
                  <a:pt x="f173" y="f178"/>
                </a:cubicBezTo>
                <a:lnTo>
                  <a:pt x="f165" y="f179"/>
                </a:lnTo>
                <a:cubicBezTo>
                  <a:pt x="f167" y="f180"/>
                  <a:pt x="f171" y="f181"/>
                  <a:pt x="f170" y="f182"/>
                </a:cubicBezTo>
                <a:lnTo>
                  <a:pt x="f164" y="f183"/>
                </a:lnTo>
                <a:lnTo>
                  <a:pt x="f162" y="f184"/>
                </a:lnTo>
                <a:cubicBezTo>
                  <a:pt x="f160" y="f185"/>
                  <a:pt x="f158" y="f186"/>
                  <a:pt x="f3" y="f187"/>
                </a:cubicBezTo>
                <a:lnTo>
                  <a:pt x="f3" y="f188"/>
                </a:lnTo>
                <a:cubicBezTo>
                  <a:pt x="f189" y="f190"/>
                  <a:pt x="f191" y="f192"/>
                  <a:pt x="f193" y="f194"/>
                </a:cubicBezTo>
                <a:cubicBezTo>
                  <a:pt x="f195" y="f196"/>
                  <a:pt x="f197" y="f198"/>
                  <a:pt x="f149" y="f199"/>
                </a:cubicBezTo>
                <a:cubicBezTo>
                  <a:pt x="f149" y="f200"/>
                  <a:pt x="f201" y="f202"/>
                  <a:pt x="f203" y="f204"/>
                </a:cubicBezTo>
                <a:lnTo>
                  <a:pt x="f205" y="f206"/>
                </a:lnTo>
                <a:cubicBezTo>
                  <a:pt x="f207" y="f208"/>
                  <a:pt x="f209" y="f210"/>
                  <a:pt x="f29" y="f211"/>
                </a:cubicBezTo>
                <a:cubicBezTo>
                  <a:pt x="f31" y="f212"/>
                  <a:pt x="f33" y="f213"/>
                  <a:pt x="f35" y="f214"/>
                </a:cubicBezTo>
                <a:lnTo>
                  <a:pt x="f35" y="f215"/>
                </a:lnTo>
                <a:lnTo>
                  <a:pt x="f37" y="f215"/>
                </a:lnTo>
                <a:lnTo>
                  <a:pt x="f37" y="f214"/>
                </a:lnTo>
                <a:lnTo>
                  <a:pt x="f3" y="f216"/>
                </a:lnTo>
                <a:lnTo>
                  <a:pt x="f3" y="f217"/>
                </a:lnTo>
                <a:cubicBezTo>
                  <a:pt x="f218" y="f219"/>
                  <a:pt x="f220" y="f221"/>
                  <a:pt x="f222" y="f4"/>
                </a:cubicBezTo>
                <a:cubicBezTo>
                  <a:pt x="f223" y="f224"/>
                  <a:pt x="f225" y="f226"/>
                  <a:pt x="f227" y="f228"/>
                </a:cubicBezTo>
                <a:cubicBezTo>
                  <a:pt x="f229" y="f230"/>
                  <a:pt x="f231" y="f232"/>
                  <a:pt x="f233" y="f234"/>
                </a:cubicBezTo>
                <a:cubicBezTo>
                  <a:pt x="f235" y="f236"/>
                  <a:pt x="f237" y="f238"/>
                  <a:pt x="f239" y="f238"/>
                </a:cubicBezTo>
                <a:cubicBezTo>
                  <a:pt x="f240" y="f238"/>
                  <a:pt x="f241" y="f242"/>
                  <a:pt x="f243" y="f244"/>
                </a:cubicBezTo>
                <a:lnTo>
                  <a:pt x="f243" y="f244"/>
                </a:lnTo>
                <a:cubicBezTo>
                  <a:pt x="f245" y="f246"/>
                  <a:pt x="f247" y="f248"/>
                  <a:pt x="f247" y="f249"/>
                </a:cubicBezTo>
                <a:cubicBezTo>
                  <a:pt x="f247" y="f250"/>
                  <a:pt x="f251" y="f252"/>
                  <a:pt x="f253" y="f254"/>
                </a:cubicBezTo>
                <a:cubicBezTo>
                  <a:pt x="f255" y="f256"/>
                  <a:pt x="f257" y="f258"/>
                  <a:pt x="f259" y="f260"/>
                </a:cubicBezTo>
                <a:cubicBezTo>
                  <a:pt x="f261" y="f262"/>
                  <a:pt x="f263" y="f264"/>
                  <a:pt x="f2" y="f222"/>
                </a:cubicBezTo>
                <a:lnTo>
                  <a:pt x="f2" y="f222"/>
                </a:lnTo>
                <a:cubicBezTo>
                  <a:pt x="f263" y="f223"/>
                  <a:pt x="f261" y="f225"/>
                  <a:pt x="f259" y="f227"/>
                </a:cubicBezTo>
                <a:cubicBezTo>
                  <a:pt x="f265" y="f266"/>
                  <a:pt x="f267" y="f268"/>
                  <a:pt x="f269" y="f270"/>
                </a:cubicBezTo>
                <a:cubicBezTo>
                  <a:pt x="f271" y="f272"/>
                  <a:pt x="f247" y="f273"/>
                  <a:pt x="f247" y="f239"/>
                </a:cubicBezTo>
                <a:cubicBezTo>
                  <a:pt x="f247" y="f240"/>
                  <a:pt x="f245" y="f241"/>
                  <a:pt x="f243" y="f274"/>
                </a:cubicBezTo>
                <a:lnTo>
                  <a:pt x="f243" y="f274"/>
                </a:lnTo>
                <a:cubicBezTo>
                  <a:pt x="f241" y="f275"/>
                  <a:pt x="f240" y="f276"/>
                  <a:pt x="f239" y="f276"/>
                </a:cubicBezTo>
                <a:cubicBezTo>
                  <a:pt x="f273" y="f276"/>
                  <a:pt x="f272" y="f277"/>
                  <a:pt x="f270" y="f278"/>
                </a:cubicBezTo>
                <a:cubicBezTo>
                  <a:pt x="f268" y="f279"/>
                  <a:pt x="f280" y="f265"/>
                  <a:pt x="f227" y="f259"/>
                </a:cubicBezTo>
                <a:cubicBezTo>
                  <a:pt x="f281" y="f261"/>
                  <a:pt x="f223" y="f263"/>
                  <a:pt x="f222" y="f2"/>
                </a:cubicBezTo>
                <a:lnTo>
                  <a:pt x="f222"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9" name="Teardrop 3"/>
          <p:cNvSpPr/>
          <p:nvPr/>
        </p:nvSpPr>
        <p:spPr>
          <a:xfrm rot="5400013" flipH="1" flipV="1">
            <a:off x="10386715"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2"/>
              <a:gd name="f26" fmla="val 50483"/>
              <a:gd name="f27" fmla="val 232539"/>
              <a:gd name="f28" fmla="val 37722"/>
              <a:gd name="f29" fmla="val 245300"/>
              <a:gd name="f30" fmla="val 20815"/>
              <a:gd name="f31" fmla="val 262207"/>
              <a:gd name="f32" fmla="val 11990"/>
              <a:gd name="f33" fmla="val 284136"/>
              <a:gd name="f34" fmla="val 11501"/>
              <a:gd name="f35" fmla="val 306292"/>
              <a:gd name="f36" fmla="val 96667"/>
              <a:gd name="f37" fmla="val 306356"/>
              <a:gd name="f38" fmla="val 11989"/>
              <a:gd name="f39" fmla="val 328512"/>
              <a:gd name="f40" fmla="val 350441"/>
              <a:gd name="f41" fmla="val 367348"/>
              <a:gd name="f42" fmla="val 50477"/>
              <a:gd name="f43" fmla="val 380103"/>
              <a:gd name="f44" fmla="val 66091"/>
              <a:gd name="f45" fmla="val 388259"/>
              <a:gd name="f46" fmla="val 82591"/>
              <a:gd name="f47" fmla="val 391301"/>
              <a:gd name="f48" fmla="val 100880"/>
              <a:gd name="f49" fmla="val 366699"/>
              <a:gd name="f50" fmla="val 130228"/>
              <a:gd name="f51" fmla="val 350981"/>
              <a:gd name="f52" fmla="val 186137"/>
              <a:gd name="f53" fmla="val 351420"/>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7"/>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6"/>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49745"/>
              <a:gd name="f105" fmla="val 182889"/>
              <a:gd name="f106" fmla="val 250111"/>
              <a:gd name="f107" fmla="val 163811"/>
              <a:gd name="f108" fmla="val 113792"/>
              <a:gd name="f109" fmla="val 73244"/>
              <a:gd name="f110" fmla="val 82510"/>
              <a:gd name="f111" fmla="val 97875"/>
              <a:gd name="f112" fmla="val 97831"/>
              <a:gd name="f113" fmla="val 239430"/>
              <a:gd name="f114" fmla="val 230871"/>
              <a:gd name="f115" fmla="val 224320"/>
              <a:gd name="f116" fmla="val 268191"/>
              <a:gd name="f117" fmla="val 392705"/>
              <a:gd name="f118" fmla="val 257695"/>
              <a:gd name="f119" fmla="val 388335"/>
              <a:gd name="f120" fmla="val 247952"/>
              <a:gd name="f121" fmla="val 381782"/>
              <a:gd name="f122" fmla="val 373263"/>
              <a:gd name="f123" fmla="val 514818"/>
              <a:gd name="f124" fmla="val 530139"/>
              <a:gd name="f125" fmla="val 539405"/>
              <a:gd name="f126" fmla="val 184553"/>
              <a:gd name="f127" fmla="val 207195"/>
              <a:gd name="f128" fmla="val 529268"/>
              <a:gd name="f129" fmla="val 223584"/>
              <a:gd name="f130" fmla="val 512879"/>
              <a:gd name="f131" fmla="val 239974"/>
              <a:gd name="f132" fmla="val 496489"/>
              <a:gd name="f133" fmla="val 473847"/>
              <a:gd name="f134" fmla="val 448838"/>
              <a:gd name="f135" fmla="val 429735"/>
              <a:gd name="f136" fmla="val 254994"/>
              <a:gd name="f137" fmla="val 405550"/>
              <a:gd name="f138" fmla="val 138"/>
              <a:gd name="f139" fmla="val 11636"/>
              <a:gd name="f140" fmla="val 306778"/>
              <a:gd name="f141" fmla="val 11511"/>
              <a:gd name="f142" fmla="val 306567"/>
              <a:gd name="f143" fmla="val 11506"/>
              <a:gd name="f144" fmla="val 284137"/>
              <a:gd name="f145" fmla="val 66105"/>
              <a:gd name="f146" fmla="val 82613"/>
              <a:gd name="f147" fmla="val 245960"/>
              <a:gd name="f148" fmla="val 100902"/>
              <a:gd name="f149" fmla="val 261667"/>
              <a:gd name="f150" fmla="val 130241"/>
              <a:gd name="f151" fmla="val 163248"/>
              <a:gd name="f152" fmla="val 261168"/>
              <a:gd name="f153" fmla="val 189232"/>
              <a:gd name="f154" fmla="val 205210"/>
              <a:gd name="f155" fmla="val 281311"/>
              <a:gd name="f156" fmla="val 215277"/>
              <a:gd name="f157" fmla="val 221928"/>
              <a:gd name="f158" fmla="val 285145"/>
              <a:gd name="f159" fmla="val 221632"/>
              <a:gd name="f160" fmla="val 263250"/>
              <a:gd name="f161" fmla="val 229876"/>
              <a:gd name="f162" fmla="val 246580"/>
              <a:gd name="f163" fmla="val 246536"/>
              <a:gd name="f164" fmla="val 254808"/>
              <a:gd name="f165" fmla="val 254763"/>
              <a:gd name="f166" fmla="val 254801"/>
              <a:gd name="f167" fmla="val 254771"/>
              <a:gd name="f168" fmla="val 254793"/>
              <a:gd name="f169" fmla="val 254779"/>
              <a:gd name="f170" fmla="val 254786"/>
              <a:gd name="f171" fmla="val 254778"/>
              <a:gd name="f172" fmla="val 254794"/>
              <a:gd name="f173" fmla="val 246535"/>
              <a:gd name="f174" fmla="val 246581"/>
              <a:gd name="f175" fmla="val 213554"/>
              <a:gd name="f176" fmla="val 279582"/>
              <a:gd name="f177" fmla="val 333067"/>
              <a:gd name="f178" fmla="val 366068"/>
              <a:gd name="f179" fmla="val 357841"/>
              <a:gd name="f180" fmla="val 357847"/>
              <a:gd name="f181" fmla="val 357855"/>
              <a:gd name="f182" fmla="val 357863"/>
              <a:gd name="f183" fmla="val 357886"/>
              <a:gd name="f184" fmla="val 366113"/>
              <a:gd name="f185" fmla="val 382773"/>
              <a:gd name="f186" fmla="val 391017"/>
              <a:gd name="f187" fmla="val 390721"/>
              <a:gd name="f188" fmla="val 397378"/>
              <a:gd name="f189" fmla="val 298457"/>
              <a:gd name="f190" fmla="val 400796"/>
              <a:gd name="f191" fmla="val 289920"/>
              <a:gd name="f192" fmla="val 399623"/>
              <a:gd name="f193" fmla="val 281637"/>
              <a:gd name="f194" fmla="val 397269"/>
              <a:gd name="f195" fmla="val 265010"/>
              <a:gd name="f196" fmla="val 407223"/>
              <a:gd name="f197" fmla="val 261165"/>
              <a:gd name="f198" fmla="val 423242"/>
              <a:gd name="f199" fmla="val 449401"/>
              <a:gd name="f200" fmla="val 477516"/>
              <a:gd name="f201" fmla="val 250271"/>
              <a:gd name="f202" fmla="val 502969"/>
              <a:gd name="f203" fmla="val 231847"/>
              <a:gd name="f204" fmla="val 521394"/>
              <a:gd name="f205" fmla="val 221347"/>
              <a:gd name="f206" fmla="val 530057"/>
              <a:gd name="f207" fmla="val 224389"/>
              <a:gd name="f208" fmla="val 546557"/>
              <a:gd name="f209" fmla="val 232545"/>
              <a:gd name="f210" fmla="val 562171"/>
              <a:gd name="f211" fmla="val 574926"/>
              <a:gd name="f212" fmla="val 591833"/>
              <a:gd name="f213" fmla="val 600659"/>
              <a:gd name="f214" fmla="val 601147"/>
              <a:gd name="f215" fmla="val 515981"/>
              <a:gd name="f216" fmla="val 601012"/>
              <a:gd name="f217" fmla="val 612510"/>
              <a:gd name="f218" fmla="val 306767"/>
              <a:gd name="f219" fmla="val 612640"/>
              <a:gd name="f220" fmla="val 306546"/>
              <a:gd name="f221" fmla="val 612645"/>
              <a:gd name="f222" fmla="val 306324"/>
              <a:gd name="f223" fmla="val 281070"/>
              <a:gd name="f224" fmla="val 612257"/>
              <a:gd name="f225" fmla="val 255999"/>
              <a:gd name="f226" fmla="val 602326"/>
              <a:gd name="f227" fmla="val 236731"/>
              <a:gd name="f228" fmla="val 583057"/>
              <a:gd name="f229" fmla="val 223570"/>
              <a:gd name="f230" fmla="val 569897"/>
              <a:gd name="f231" fmla="val 214766"/>
              <a:gd name="f232" fmla="val 554030"/>
              <a:gd name="f233" fmla="val 210610"/>
              <a:gd name="f234" fmla="val 537174"/>
              <a:gd name="f235" fmla="val 195839"/>
              <a:gd name="f236" fmla="val 546241"/>
              <a:gd name="f237" fmla="val 178427"/>
              <a:gd name="f238" fmla="val 551214"/>
              <a:gd name="f239" fmla="val 159854"/>
              <a:gd name="f240" fmla="val 132604"/>
              <a:gd name="f241" fmla="val 107854"/>
              <a:gd name="f242" fmla="val 540509"/>
              <a:gd name="f243" fmla="val 89720"/>
              <a:gd name="f244" fmla="val 522928"/>
              <a:gd name="f245" fmla="val 72139"/>
              <a:gd name="f246" fmla="val 504795"/>
              <a:gd name="f247" fmla="val 61434"/>
              <a:gd name="f248" fmla="val 480045"/>
              <a:gd name="f249" fmla="val 452795"/>
              <a:gd name="f250" fmla="val 434221"/>
              <a:gd name="f251" fmla="val 66407"/>
              <a:gd name="f252" fmla="val 416810"/>
              <a:gd name="f253" fmla="val 75474"/>
              <a:gd name="f254" fmla="val 402038"/>
              <a:gd name="f255" fmla="val 58618"/>
              <a:gd name="f256" fmla="val 397882"/>
              <a:gd name="f257" fmla="val 42751"/>
              <a:gd name="f258" fmla="val 389078"/>
              <a:gd name="f259" fmla="val 29591"/>
              <a:gd name="f260" fmla="val 375917"/>
              <a:gd name="f261" fmla="val 10322"/>
              <a:gd name="f262" fmla="val 356649"/>
              <a:gd name="f263" fmla="val 391"/>
              <a:gd name="f264" fmla="val 331578"/>
              <a:gd name="f265" fmla="val 42758"/>
              <a:gd name="f266" fmla="val 223564"/>
              <a:gd name="f267" fmla="val 58634"/>
              <a:gd name="f268" fmla="val 214757"/>
              <a:gd name="f269" fmla="val 75514"/>
              <a:gd name="f270" fmla="val 210684"/>
              <a:gd name="f271" fmla="val 66423"/>
              <a:gd name="f272" fmla="val 195895"/>
              <a:gd name="f273" fmla="val 178457"/>
              <a:gd name="f274" fmla="val 89721"/>
              <a:gd name="f275" fmla="val 72140"/>
              <a:gd name="f276" fmla="val 61435"/>
              <a:gd name="f277" fmla="val 66424"/>
              <a:gd name="f278" fmla="val 75515"/>
              <a:gd name="f279" fmla="val 58635"/>
              <a:gd name="f280" fmla="val 223563"/>
              <a:gd name="f281" fmla="val 256000"/>
              <a:gd name="f282" fmla="*/ f0 1 306986"/>
              <a:gd name="f283" fmla="*/ f1 1 612648"/>
              <a:gd name="f284" fmla="+- f4 0 f2"/>
              <a:gd name="f285" fmla="+- f3 0 f2"/>
              <a:gd name="f286" fmla="*/ f285 1 306986"/>
              <a:gd name="f287" fmla="*/ f284 1 612648"/>
              <a:gd name="f288" fmla="*/ f2 1 f286"/>
              <a:gd name="f289" fmla="*/ f3 1 f286"/>
              <a:gd name="f290" fmla="*/ f2 1 f287"/>
              <a:gd name="f291" fmla="*/ f4 1 f287"/>
              <a:gd name="f292" fmla="*/ f288 f282 1"/>
              <a:gd name="f293" fmla="*/ f289 f282 1"/>
              <a:gd name="f294" fmla="*/ f291 f283 1"/>
              <a:gd name="f295" fmla="*/ f290 f283 1"/>
            </a:gdLst>
            <a:ahLst/>
            <a:cxnLst>
              <a:cxn ang="3cd4">
                <a:pos x="hc" y="t"/>
              </a:cxn>
              <a:cxn ang="0">
                <a:pos x="r" y="vc"/>
              </a:cxn>
              <a:cxn ang="cd4">
                <a:pos x="hc" y="b"/>
              </a:cxn>
              <a:cxn ang="cd2">
                <a:pos x="l" y="vc"/>
              </a:cxn>
            </a:cxnLst>
            <a:rect l="f292" t="f295" r="f293" b="f29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79"/>
                </a:moveTo>
                <a:cubicBezTo>
                  <a:pt x="f78" y="f77"/>
                  <a:pt x="f104" y="f105"/>
                  <a:pt x="f106" y="f107"/>
                </a:cubicBezTo>
                <a:cubicBezTo>
                  <a:pt x="f106" y="f108"/>
                  <a:pt x="f71" y="f109"/>
                  <a:pt x="f70" y="f109"/>
                </a:cubicBezTo>
                <a:cubicBezTo>
                  <a:pt x="f69" y="f109"/>
                  <a:pt x="f67" y="f110"/>
                  <a:pt x="f111" y="f112"/>
                </a:cubicBezTo>
                <a:lnTo>
                  <a:pt x="f113" y="f85"/>
                </a:lnTo>
                <a:cubicBezTo>
                  <a:pt x="f84" y="f114"/>
                  <a:pt x="f82" y="f115"/>
                  <a:pt x="f103" y="f79"/>
                </a:cubicBezTo>
                <a:close/>
                <a:moveTo>
                  <a:pt x="f116" y="f117"/>
                </a:moveTo>
                <a:cubicBezTo>
                  <a:pt x="f118" y="f119"/>
                  <a:pt x="f120" y="f121"/>
                  <a:pt x="f63" y="f122"/>
                </a:cubicBezTo>
                <a:lnTo>
                  <a:pt x="f111" y="f123"/>
                </a:lnTo>
                <a:cubicBezTo>
                  <a:pt x="f67" y="f124"/>
                  <a:pt x="f69" y="f125"/>
                  <a:pt x="f70" y="f125"/>
                </a:cubicBezTo>
                <a:cubicBezTo>
                  <a:pt x="f126" y="f125"/>
                  <a:pt x="f127" y="f128"/>
                  <a:pt x="f129" y="f130"/>
                </a:cubicBezTo>
                <a:cubicBezTo>
                  <a:pt x="f131" y="f132"/>
                  <a:pt x="f106" y="f133"/>
                  <a:pt x="f106" y="f134"/>
                </a:cubicBezTo>
                <a:cubicBezTo>
                  <a:pt x="f104" y="f135"/>
                  <a:pt x="f136" y="f137"/>
                  <a:pt x="f116" y="f117"/>
                </a:cubicBezTo>
                <a:close/>
                <a:moveTo>
                  <a:pt x="f3" y="f138"/>
                </a:moveTo>
                <a:lnTo>
                  <a:pt x="f3" y="f139"/>
                </a:lnTo>
                <a:cubicBezTo>
                  <a:pt x="f140" y="f141"/>
                  <a:pt x="f142" y="f143"/>
                  <a:pt x="f37" y="f34"/>
                </a:cubicBezTo>
                <a:lnTo>
                  <a:pt x="f37" y="f36"/>
                </a:lnTo>
                <a:lnTo>
                  <a:pt x="f35" y="f36"/>
                </a:lnTo>
                <a:lnTo>
                  <a:pt x="f35" y="f34"/>
                </a:lnTo>
                <a:cubicBezTo>
                  <a:pt x="f144" y="f32"/>
                  <a:pt x="f31" y="f30"/>
                  <a:pt x="f29" y="f28"/>
                </a:cubicBezTo>
                <a:cubicBezTo>
                  <a:pt x="f27" y="f26"/>
                  <a:pt x="f25" y="f145"/>
                  <a:pt x="f23" y="f146"/>
                </a:cubicBezTo>
                <a:cubicBezTo>
                  <a:pt x="f147" y="f148"/>
                  <a:pt x="f149" y="f150"/>
                  <a:pt x="f149" y="f151"/>
                </a:cubicBezTo>
                <a:cubicBezTo>
                  <a:pt x="f152" y="f153"/>
                  <a:pt x="f14" y="f154"/>
                  <a:pt x="f155" y="f11"/>
                </a:cubicBezTo>
                <a:lnTo>
                  <a:pt x="f3" y="f156"/>
                </a:lnTo>
                <a:lnTo>
                  <a:pt x="f3" y="f157"/>
                </a:lnTo>
                <a:cubicBezTo>
                  <a:pt x="f158" y="f159"/>
                  <a:pt x="f160" y="f161"/>
                  <a:pt x="f162" y="f163"/>
                </a:cubicBezTo>
                <a:lnTo>
                  <a:pt x="f164" y="f165"/>
                </a:lnTo>
                <a:cubicBezTo>
                  <a:pt x="f166" y="f167"/>
                  <a:pt x="f168" y="f169"/>
                  <a:pt x="f170" y="f170"/>
                </a:cubicBezTo>
                <a:cubicBezTo>
                  <a:pt x="f171" y="f172"/>
                  <a:pt x="f167" y="f166"/>
                  <a:pt x="f165" y="f164"/>
                </a:cubicBezTo>
                <a:lnTo>
                  <a:pt x="f173" y="f174"/>
                </a:lnTo>
                <a:cubicBezTo>
                  <a:pt x="f175" y="f176"/>
                  <a:pt x="f175" y="f177"/>
                  <a:pt x="f173" y="f178"/>
                </a:cubicBezTo>
                <a:lnTo>
                  <a:pt x="f165" y="f179"/>
                </a:lnTo>
                <a:cubicBezTo>
                  <a:pt x="f167" y="f180"/>
                  <a:pt x="f171" y="f181"/>
                  <a:pt x="f170" y="f182"/>
                </a:cubicBezTo>
                <a:lnTo>
                  <a:pt x="f164" y="f183"/>
                </a:lnTo>
                <a:lnTo>
                  <a:pt x="f162" y="f184"/>
                </a:lnTo>
                <a:cubicBezTo>
                  <a:pt x="f160" y="f185"/>
                  <a:pt x="f158" y="f186"/>
                  <a:pt x="f3" y="f187"/>
                </a:cubicBezTo>
                <a:lnTo>
                  <a:pt x="f3" y="f188"/>
                </a:lnTo>
                <a:cubicBezTo>
                  <a:pt x="f189" y="f190"/>
                  <a:pt x="f191" y="f192"/>
                  <a:pt x="f193" y="f194"/>
                </a:cubicBezTo>
                <a:cubicBezTo>
                  <a:pt x="f195" y="f196"/>
                  <a:pt x="f197" y="f198"/>
                  <a:pt x="f149" y="f199"/>
                </a:cubicBezTo>
                <a:cubicBezTo>
                  <a:pt x="f149" y="f200"/>
                  <a:pt x="f201" y="f202"/>
                  <a:pt x="f203" y="f204"/>
                </a:cubicBezTo>
                <a:lnTo>
                  <a:pt x="f205" y="f206"/>
                </a:lnTo>
                <a:cubicBezTo>
                  <a:pt x="f207" y="f208"/>
                  <a:pt x="f209" y="f210"/>
                  <a:pt x="f29" y="f211"/>
                </a:cubicBezTo>
                <a:cubicBezTo>
                  <a:pt x="f31" y="f212"/>
                  <a:pt x="f33" y="f213"/>
                  <a:pt x="f35" y="f214"/>
                </a:cubicBezTo>
                <a:lnTo>
                  <a:pt x="f35" y="f215"/>
                </a:lnTo>
                <a:lnTo>
                  <a:pt x="f37" y="f215"/>
                </a:lnTo>
                <a:lnTo>
                  <a:pt x="f37" y="f214"/>
                </a:lnTo>
                <a:lnTo>
                  <a:pt x="f3" y="f216"/>
                </a:lnTo>
                <a:lnTo>
                  <a:pt x="f3" y="f217"/>
                </a:lnTo>
                <a:cubicBezTo>
                  <a:pt x="f218" y="f219"/>
                  <a:pt x="f220" y="f221"/>
                  <a:pt x="f222" y="f4"/>
                </a:cubicBezTo>
                <a:cubicBezTo>
                  <a:pt x="f223" y="f224"/>
                  <a:pt x="f225" y="f226"/>
                  <a:pt x="f227" y="f228"/>
                </a:cubicBezTo>
                <a:cubicBezTo>
                  <a:pt x="f229" y="f230"/>
                  <a:pt x="f231" y="f232"/>
                  <a:pt x="f233" y="f234"/>
                </a:cubicBezTo>
                <a:cubicBezTo>
                  <a:pt x="f235" y="f236"/>
                  <a:pt x="f237" y="f238"/>
                  <a:pt x="f239" y="f238"/>
                </a:cubicBezTo>
                <a:cubicBezTo>
                  <a:pt x="f240" y="f238"/>
                  <a:pt x="f241" y="f242"/>
                  <a:pt x="f243" y="f244"/>
                </a:cubicBezTo>
                <a:lnTo>
                  <a:pt x="f243" y="f244"/>
                </a:lnTo>
                <a:cubicBezTo>
                  <a:pt x="f245" y="f246"/>
                  <a:pt x="f247" y="f248"/>
                  <a:pt x="f247" y="f249"/>
                </a:cubicBezTo>
                <a:cubicBezTo>
                  <a:pt x="f247" y="f250"/>
                  <a:pt x="f251" y="f252"/>
                  <a:pt x="f253" y="f254"/>
                </a:cubicBezTo>
                <a:cubicBezTo>
                  <a:pt x="f255" y="f256"/>
                  <a:pt x="f257" y="f258"/>
                  <a:pt x="f259" y="f260"/>
                </a:cubicBezTo>
                <a:cubicBezTo>
                  <a:pt x="f261" y="f262"/>
                  <a:pt x="f263" y="f264"/>
                  <a:pt x="f2" y="f222"/>
                </a:cubicBezTo>
                <a:lnTo>
                  <a:pt x="f2" y="f222"/>
                </a:lnTo>
                <a:cubicBezTo>
                  <a:pt x="f263" y="f223"/>
                  <a:pt x="f261" y="f225"/>
                  <a:pt x="f259" y="f227"/>
                </a:cubicBezTo>
                <a:cubicBezTo>
                  <a:pt x="f265" y="f266"/>
                  <a:pt x="f267" y="f268"/>
                  <a:pt x="f269" y="f270"/>
                </a:cubicBezTo>
                <a:cubicBezTo>
                  <a:pt x="f271" y="f272"/>
                  <a:pt x="f247" y="f273"/>
                  <a:pt x="f247" y="f239"/>
                </a:cubicBezTo>
                <a:cubicBezTo>
                  <a:pt x="f247" y="f240"/>
                  <a:pt x="f245" y="f241"/>
                  <a:pt x="f243" y="f274"/>
                </a:cubicBezTo>
                <a:lnTo>
                  <a:pt x="f243" y="f274"/>
                </a:lnTo>
                <a:cubicBezTo>
                  <a:pt x="f241" y="f275"/>
                  <a:pt x="f240" y="f276"/>
                  <a:pt x="f239" y="f276"/>
                </a:cubicBezTo>
                <a:cubicBezTo>
                  <a:pt x="f273" y="f276"/>
                  <a:pt x="f272" y="f277"/>
                  <a:pt x="f270" y="f278"/>
                </a:cubicBezTo>
                <a:cubicBezTo>
                  <a:pt x="f268" y="f279"/>
                  <a:pt x="f280" y="f265"/>
                  <a:pt x="f227" y="f259"/>
                </a:cubicBezTo>
                <a:cubicBezTo>
                  <a:pt x="f281" y="f261"/>
                  <a:pt x="f223" y="f263"/>
                  <a:pt x="f222" y="f2"/>
                </a:cubicBezTo>
                <a:lnTo>
                  <a:pt x="f222"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0" name="Teardrop 3"/>
          <p:cNvSpPr/>
          <p:nvPr/>
        </p:nvSpPr>
        <p:spPr>
          <a:xfrm rot="5400013" flipH="1" flipV="1">
            <a:off x="276231"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2"/>
              <a:gd name="f26" fmla="val 50483"/>
              <a:gd name="f27" fmla="val 232539"/>
              <a:gd name="f28" fmla="val 37722"/>
              <a:gd name="f29" fmla="val 245300"/>
              <a:gd name="f30" fmla="val 20815"/>
              <a:gd name="f31" fmla="val 262208"/>
              <a:gd name="f32" fmla="val 11990"/>
              <a:gd name="f33" fmla="val 284136"/>
              <a:gd name="f34" fmla="val 11501"/>
              <a:gd name="f35" fmla="val 306292"/>
              <a:gd name="f36" fmla="val 96667"/>
              <a:gd name="f37" fmla="val 306356"/>
              <a:gd name="f38" fmla="val 11989"/>
              <a:gd name="f39" fmla="val 328512"/>
              <a:gd name="f40" fmla="val 350441"/>
              <a:gd name="f41" fmla="val 367348"/>
              <a:gd name="f42" fmla="val 50477"/>
              <a:gd name="f43" fmla="val 380103"/>
              <a:gd name="f44" fmla="val 66091"/>
              <a:gd name="f45" fmla="val 388259"/>
              <a:gd name="f46" fmla="val 82591"/>
              <a:gd name="f47" fmla="val 391301"/>
              <a:gd name="f48" fmla="val 100880"/>
              <a:gd name="f49" fmla="val 366699"/>
              <a:gd name="f50" fmla="val 130228"/>
              <a:gd name="f51" fmla="val 350981"/>
              <a:gd name="f52" fmla="val 186137"/>
              <a:gd name="f53" fmla="val 351420"/>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7"/>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6"/>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19893"/>
              <a:gd name="f105" fmla="val 249745"/>
              <a:gd name="f106" fmla="val 182889"/>
              <a:gd name="f107" fmla="val 250111"/>
              <a:gd name="f108" fmla="val 163811"/>
              <a:gd name="f109" fmla="val 113792"/>
              <a:gd name="f110" fmla="val 73244"/>
              <a:gd name="f111" fmla="val 82510"/>
              <a:gd name="f112" fmla="val 97875"/>
              <a:gd name="f113" fmla="val 97831"/>
              <a:gd name="f114" fmla="val 239430"/>
              <a:gd name="f115" fmla="val 230871"/>
              <a:gd name="f116" fmla="val 224320"/>
              <a:gd name="f117" fmla="val 268191"/>
              <a:gd name="f118" fmla="val 392705"/>
              <a:gd name="f119" fmla="val 257695"/>
              <a:gd name="f120" fmla="val 388335"/>
              <a:gd name="f121" fmla="val 247952"/>
              <a:gd name="f122" fmla="val 381782"/>
              <a:gd name="f123" fmla="val 373263"/>
              <a:gd name="f124" fmla="val 514818"/>
              <a:gd name="f125" fmla="val 530139"/>
              <a:gd name="f126" fmla="val 539405"/>
              <a:gd name="f127" fmla="val 184553"/>
              <a:gd name="f128" fmla="val 207195"/>
              <a:gd name="f129" fmla="val 529268"/>
              <a:gd name="f130" fmla="val 223584"/>
              <a:gd name="f131" fmla="val 512879"/>
              <a:gd name="f132" fmla="val 239974"/>
              <a:gd name="f133" fmla="val 496489"/>
              <a:gd name="f134" fmla="val 473847"/>
              <a:gd name="f135" fmla="val 448838"/>
              <a:gd name="f136" fmla="val 429735"/>
              <a:gd name="f137" fmla="val 254994"/>
              <a:gd name="f138" fmla="val 405550"/>
              <a:gd name="f139" fmla="val 138"/>
              <a:gd name="f140" fmla="val 11636"/>
              <a:gd name="f141" fmla="val 306778"/>
              <a:gd name="f142" fmla="val 11511"/>
              <a:gd name="f143" fmla="val 306567"/>
              <a:gd name="f144" fmla="val 11506"/>
              <a:gd name="f145" fmla="val 284137"/>
              <a:gd name="f146" fmla="val 262207"/>
              <a:gd name="f147" fmla="val 66105"/>
              <a:gd name="f148" fmla="val 82614"/>
              <a:gd name="f149" fmla="val 245960"/>
              <a:gd name="f150" fmla="val 100902"/>
              <a:gd name="f151" fmla="val 261667"/>
              <a:gd name="f152" fmla="val 130241"/>
              <a:gd name="f153" fmla="val 163248"/>
              <a:gd name="f154" fmla="val 261168"/>
              <a:gd name="f155" fmla="val 189232"/>
              <a:gd name="f156" fmla="val 205210"/>
              <a:gd name="f157" fmla="val 281311"/>
              <a:gd name="f158" fmla="val 215277"/>
              <a:gd name="f159" fmla="val 221929"/>
              <a:gd name="f160" fmla="val 285145"/>
              <a:gd name="f161" fmla="val 221632"/>
              <a:gd name="f162" fmla="val 263250"/>
              <a:gd name="f163" fmla="val 229877"/>
              <a:gd name="f164" fmla="val 246580"/>
              <a:gd name="f165" fmla="val 246536"/>
              <a:gd name="f166" fmla="val 254808"/>
              <a:gd name="f167" fmla="val 254763"/>
              <a:gd name="f168" fmla="val 254801"/>
              <a:gd name="f169" fmla="val 254771"/>
              <a:gd name="f170" fmla="val 254793"/>
              <a:gd name="f171" fmla="val 254779"/>
              <a:gd name="f172" fmla="val 254786"/>
              <a:gd name="f173" fmla="val 254778"/>
              <a:gd name="f174" fmla="val 254794"/>
              <a:gd name="f175" fmla="val 246535"/>
              <a:gd name="f176" fmla="val 246581"/>
              <a:gd name="f177" fmla="val 213554"/>
              <a:gd name="f178" fmla="val 279582"/>
              <a:gd name="f179" fmla="val 333067"/>
              <a:gd name="f180" fmla="val 366068"/>
              <a:gd name="f181" fmla="val 357841"/>
              <a:gd name="f182" fmla="val 357847"/>
              <a:gd name="f183" fmla="val 357855"/>
              <a:gd name="f184" fmla="val 357863"/>
              <a:gd name="f185" fmla="val 357886"/>
              <a:gd name="f186" fmla="val 366113"/>
              <a:gd name="f187" fmla="val 382773"/>
              <a:gd name="f188" fmla="val 391017"/>
              <a:gd name="f189" fmla="val 390721"/>
              <a:gd name="f190" fmla="val 397378"/>
              <a:gd name="f191" fmla="val 298457"/>
              <a:gd name="f192" fmla="val 400796"/>
              <a:gd name="f193" fmla="val 289920"/>
              <a:gd name="f194" fmla="val 399622"/>
              <a:gd name="f195" fmla="val 281637"/>
              <a:gd name="f196" fmla="val 397269"/>
              <a:gd name="f197" fmla="val 265010"/>
              <a:gd name="f198" fmla="val 407223"/>
              <a:gd name="f199" fmla="val 261165"/>
              <a:gd name="f200" fmla="val 423242"/>
              <a:gd name="f201" fmla="val 449401"/>
              <a:gd name="f202" fmla="val 477516"/>
              <a:gd name="f203" fmla="val 250271"/>
              <a:gd name="f204" fmla="val 502969"/>
              <a:gd name="f205" fmla="val 231847"/>
              <a:gd name="f206" fmla="val 521394"/>
              <a:gd name="f207" fmla="val 221347"/>
              <a:gd name="f208" fmla="val 530057"/>
              <a:gd name="f209" fmla="val 224389"/>
              <a:gd name="f210" fmla="val 546557"/>
              <a:gd name="f211" fmla="val 232545"/>
              <a:gd name="f212" fmla="val 562171"/>
              <a:gd name="f213" fmla="val 574926"/>
              <a:gd name="f214" fmla="val 591833"/>
              <a:gd name="f215" fmla="val 600659"/>
              <a:gd name="f216" fmla="val 601147"/>
              <a:gd name="f217" fmla="val 515981"/>
              <a:gd name="f218" fmla="val 601012"/>
              <a:gd name="f219" fmla="val 612510"/>
              <a:gd name="f220" fmla="val 306767"/>
              <a:gd name="f221" fmla="val 612640"/>
              <a:gd name="f222" fmla="val 306546"/>
              <a:gd name="f223" fmla="val 612644"/>
              <a:gd name="f224" fmla="val 306324"/>
              <a:gd name="f225" fmla="val 281070"/>
              <a:gd name="f226" fmla="val 612257"/>
              <a:gd name="f227" fmla="val 255999"/>
              <a:gd name="f228" fmla="val 602326"/>
              <a:gd name="f229" fmla="val 236731"/>
              <a:gd name="f230" fmla="val 583057"/>
              <a:gd name="f231" fmla="val 223570"/>
              <a:gd name="f232" fmla="val 569897"/>
              <a:gd name="f233" fmla="val 214766"/>
              <a:gd name="f234" fmla="val 554030"/>
              <a:gd name="f235" fmla="val 210610"/>
              <a:gd name="f236" fmla="val 537174"/>
              <a:gd name="f237" fmla="val 195839"/>
              <a:gd name="f238" fmla="val 546241"/>
              <a:gd name="f239" fmla="val 178427"/>
              <a:gd name="f240" fmla="val 551214"/>
              <a:gd name="f241" fmla="val 159854"/>
              <a:gd name="f242" fmla="val 132604"/>
              <a:gd name="f243" fmla="val 107854"/>
              <a:gd name="f244" fmla="val 540509"/>
              <a:gd name="f245" fmla="val 89720"/>
              <a:gd name="f246" fmla="val 522928"/>
              <a:gd name="f247" fmla="val 72139"/>
              <a:gd name="f248" fmla="val 504795"/>
              <a:gd name="f249" fmla="val 61434"/>
              <a:gd name="f250" fmla="val 480045"/>
              <a:gd name="f251" fmla="val 452795"/>
              <a:gd name="f252" fmla="val 434221"/>
              <a:gd name="f253" fmla="val 66407"/>
              <a:gd name="f254" fmla="val 416810"/>
              <a:gd name="f255" fmla="val 75474"/>
              <a:gd name="f256" fmla="val 402038"/>
              <a:gd name="f257" fmla="val 58618"/>
              <a:gd name="f258" fmla="val 397882"/>
              <a:gd name="f259" fmla="val 42751"/>
              <a:gd name="f260" fmla="val 389078"/>
              <a:gd name="f261" fmla="val 29591"/>
              <a:gd name="f262" fmla="val 375917"/>
              <a:gd name="f263" fmla="val 10322"/>
              <a:gd name="f264" fmla="val 356649"/>
              <a:gd name="f265" fmla="val 391"/>
              <a:gd name="f266" fmla="val 331578"/>
              <a:gd name="f267" fmla="val 42758"/>
              <a:gd name="f268" fmla="val 223564"/>
              <a:gd name="f269" fmla="val 58634"/>
              <a:gd name="f270" fmla="val 214757"/>
              <a:gd name="f271" fmla="val 75514"/>
              <a:gd name="f272" fmla="val 210684"/>
              <a:gd name="f273" fmla="val 66423"/>
              <a:gd name="f274" fmla="val 195895"/>
              <a:gd name="f275" fmla="val 178457"/>
              <a:gd name="f276" fmla="val 89721"/>
              <a:gd name="f277" fmla="val 72140"/>
              <a:gd name="f278" fmla="val 61435"/>
              <a:gd name="f279" fmla="val 66424"/>
              <a:gd name="f280" fmla="val 75515"/>
              <a:gd name="f281" fmla="val 58635"/>
              <a:gd name="f282" fmla="val 223563"/>
              <a:gd name="f283" fmla="val 256000"/>
              <a:gd name="f284" fmla="*/ f0 1 306986"/>
              <a:gd name="f285" fmla="*/ f1 1 612648"/>
              <a:gd name="f286" fmla="+- f4 0 f2"/>
              <a:gd name="f287" fmla="+- f3 0 f2"/>
              <a:gd name="f288" fmla="*/ f287 1 306986"/>
              <a:gd name="f289" fmla="*/ f286 1 612648"/>
              <a:gd name="f290" fmla="*/ f2 1 f288"/>
              <a:gd name="f291" fmla="*/ f3 1 f288"/>
              <a:gd name="f292" fmla="*/ f2 1 f289"/>
              <a:gd name="f293" fmla="*/ f4 1 f289"/>
              <a:gd name="f294" fmla="*/ f290 f284 1"/>
              <a:gd name="f295" fmla="*/ f291 f284 1"/>
              <a:gd name="f296" fmla="*/ f293 f285 1"/>
              <a:gd name="f297" fmla="*/ f292 f285 1"/>
            </a:gdLst>
            <a:ahLst/>
            <a:cxnLst>
              <a:cxn ang="3cd4">
                <a:pos x="hc" y="t"/>
              </a:cxn>
              <a:cxn ang="0">
                <a:pos x="r" y="vc"/>
              </a:cxn>
              <a:cxn ang="cd4">
                <a:pos x="hc" y="b"/>
              </a:cxn>
              <a:cxn ang="cd2">
                <a:pos x="l" y="vc"/>
              </a:cxn>
            </a:cxnLst>
            <a:rect l="f294" t="f297" r="f295" b="f296"/>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104"/>
                </a:moveTo>
                <a:cubicBezTo>
                  <a:pt x="f78" y="f77"/>
                  <a:pt x="f105" y="f106"/>
                  <a:pt x="f107" y="f108"/>
                </a:cubicBezTo>
                <a:cubicBezTo>
                  <a:pt x="f107" y="f109"/>
                  <a:pt x="f71" y="f110"/>
                  <a:pt x="f70" y="f110"/>
                </a:cubicBezTo>
                <a:cubicBezTo>
                  <a:pt x="f69" y="f110"/>
                  <a:pt x="f67" y="f111"/>
                  <a:pt x="f112" y="f113"/>
                </a:cubicBezTo>
                <a:lnTo>
                  <a:pt x="f114" y="f85"/>
                </a:lnTo>
                <a:cubicBezTo>
                  <a:pt x="f84" y="f115"/>
                  <a:pt x="f82" y="f116"/>
                  <a:pt x="f103" y="f104"/>
                </a:cubicBezTo>
                <a:close/>
                <a:moveTo>
                  <a:pt x="f117" y="f118"/>
                </a:moveTo>
                <a:cubicBezTo>
                  <a:pt x="f119" y="f120"/>
                  <a:pt x="f121" y="f122"/>
                  <a:pt x="f63" y="f123"/>
                </a:cubicBezTo>
                <a:lnTo>
                  <a:pt x="f112" y="f124"/>
                </a:lnTo>
                <a:cubicBezTo>
                  <a:pt x="f67" y="f125"/>
                  <a:pt x="f69" y="f126"/>
                  <a:pt x="f70" y="f126"/>
                </a:cubicBezTo>
                <a:cubicBezTo>
                  <a:pt x="f127" y="f126"/>
                  <a:pt x="f128" y="f129"/>
                  <a:pt x="f130" y="f131"/>
                </a:cubicBezTo>
                <a:cubicBezTo>
                  <a:pt x="f132" y="f133"/>
                  <a:pt x="f107" y="f134"/>
                  <a:pt x="f107" y="f135"/>
                </a:cubicBezTo>
                <a:cubicBezTo>
                  <a:pt x="f105" y="f136"/>
                  <a:pt x="f137" y="f138"/>
                  <a:pt x="f117" y="f118"/>
                </a:cubicBezTo>
                <a:close/>
                <a:moveTo>
                  <a:pt x="f3" y="f139"/>
                </a:moveTo>
                <a:lnTo>
                  <a:pt x="f3" y="f140"/>
                </a:lnTo>
                <a:cubicBezTo>
                  <a:pt x="f141" y="f142"/>
                  <a:pt x="f143" y="f144"/>
                  <a:pt x="f37" y="f34"/>
                </a:cubicBezTo>
                <a:lnTo>
                  <a:pt x="f37" y="f36"/>
                </a:lnTo>
                <a:lnTo>
                  <a:pt x="f35" y="f36"/>
                </a:lnTo>
                <a:lnTo>
                  <a:pt x="f35" y="f34"/>
                </a:lnTo>
                <a:cubicBezTo>
                  <a:pt x="f145" y="f32"/>
                  <a:pt x="f146" y="f30"/>
                  <a:pt x="f29" y="f28"/>
                </a:cubicBezTo>
                <a:cubicBezTo>
                  <a:pt x="f27" y="f26"/>
                  <a:pt x="f25" y="f147"/>
                  <a:pt x="f23" y="f148"/>
                </a:cubicBezTo>
                <a:cubicBezTo>
                  <a:pt x="f149" y="f150"/>
                  <a:pt x="f151" y="f152"/>
                  <a:pt x="f151" y="f153"/>
                </a:cubicBezTo>
                <a:cubicBezTo>
                  <a:pt x="f154" y="f155"/>
                  <a:pt x="f14" y="f156"/>
                  <a:pt x="f157" y="f11"/>
                </a:cubicBezTo>
                <a:lnTo>
                  <a:pt x="f3" y="f158"/>
                </a:lnTo>
                <a:lnTo>
                  <a:pt x="f3" y="f159"/>
                </a:lnTo>
                <a:cubicBezTo>
                  <a:pt x="f160" y="f161"/>
                  <a:pt x="f162" y="f163"/>
                  <a:pt x="f164" y="f165"/>
                </a:cubicBezTo>
                <a:lnTo>
                  <a:pt x="f166" y="f167"/>
                </a:lnTo>
                <a:cubicBezTo>
                  <a:pt x="f168" y="f169"/>
                  <a:pt x="f170" y="f171"/>
                  <a:pt x="f172" y="f172"/>
                </a:cubicBezTo>
                <a:cubicBezTo>
                  <a:pt x="f173" y="f174"/>
                  <a:pt x="f169" y="f168"/>
                  <a:pt x="f167" y="f166"/>
                </a:cubicBezTo>
                <a:lnTo>
                  <a:pt x="f175" y="f176"/>
                </a:lnTo>
                <a:cubicBezTo>
                  <a:pt x="f177" y="f178"/>
                  <a:pt x="f177" y="f179"/>
                  <a:pt x="f175" y="f180"/>
                </a:cubicBezTo>
                <a:lnTo>
                  <a:pt x="f167" y="f181"/>
                </a:lnTo>
                <a:cubicBezTo>
                  <a:pt x="f169" y="f182"/>
                  <a:pt x="f173" y="f183"/>
                  <a:pt x="f172" y="f184"/>
                </a:cubicBezTo>
                <a:lnTo>
                  <a:pt x="f166" y="f185"/>
                </a:lnTo>
                <a:lnTo>
                  <a:pt x="f164" y="f186"/>
                </a:lnTo>
                <a:cubicBezTo>
                  <a:pt x="f162" y="f187"/>
                  <a:pt x="f160" y="f188"/>
                  <a:pt x="f3" y="f189"/>
                </a:cubicBezTo>
                <a:lnTo>
                  <a:pt x="f3" y="f190"/>
                </a:lnTo>
                <a:cubicBezTo>
                  <a:pt x="f191" y="f192"/>
                  <a:pt x="f193" y="f194"/>
                  <a:pt x="f195" y="f196"/>
                </a:cubicBezTo>
                <a:cubicBezTo>
                  <a:pt x="f197" y="f198"/>
                  <a:pt x="f199" y="f200"/>
                  <a:pt x="f151" y="f201"/>
                </a:cubicBezTo>
                <a:cubicBezTo>
                  <a:pt x="f151" y="f202"/>
                  <a:pt x="f203" y="f204"/>
                  <a:pt x="f205" y="f206"/>
                </a:cubicBezTo>
                <a:lnTo>
                  <a:pt x="f207" y="f208"/>
                </a:lnTo>
                <a:cubicBezTo>
                  <a:pt x="f209" y="f210"/>
                  <a:pt x="f211" y="f212"/>
                  <a:pt x="f29" y="f213"/>
                </a:cubicBezTo>
                <a:cubicBezTo>
                  <a:pt x="f146" y="f214"/>
                  <a:pt x="f33" y="f215"/>
                  <a:pt x="f35" y="f216"/>
                </a:cubicBezTo>
                <a:lnTo>
                  <a:pt x="f35" y="f217"/>
                </a:lnTo>
                <a:lnTo>
                  <a:pt x="f37" y="f217"/>
                </a:lnTo>
                <a:lnTo>
                  <a:pt x="f37" y="f216"/>
                </a:lnTo>
                <a:lnTo>
                  <a:pt x="f3" y="f218"/>
                </a:lnTo>
                <a:lnTo>
                  <a:pt x="f3" y="f219"/>
                </a:lnTo>
                <a:cubicBezTo>
                  <a:pt x="f220" y="f221"/>
                  <a:pt x="f222" y="f223"/>
                  <a:pt x="f224" y="f4"/>
                </a:cubicBezTo>
                <a:lnTo>
                  <a:pt x="f224" y="f4"/>
                </a:lnTo>
                <a:cubicBezTo>
                  <a:pt x="f225" y="f226"/>
                  <a:pt x="f227" y="f228"/>
                  <a:pt x="f229" y="f230"/>
                </a:cubicBezTo>
                <a:cubicBezTo>
                  <a:pt x="f231" y="f232"/>
                  <a:pt x="f233" y="f234"/>
                  <a:pt x="f235" y="f236"/>
                </a:cubicBezTo>
                <a:cubicBezTo>
                  <a:pt x="f237" y="f238"/>
                  <a:pt x="f239" y="f240"/>
                  <a:pt x="f241" y="f240"/>
                </a:cubicBezTo>
                <a:cubicBezTo>
                  <a:pt x="f242" y="f240"/>
                  <a:pt x="f243" y="f244"/>
                  <a:pt x="f245" y="f246"/>
                </a:cubicBezTo>
                <a:lnTo>
                  <a:pt x="f245" y="f246"/>
                </a:lnTo>
                <a:cubicBezTo>
                  <a:pt x="f247" y="f248"/>
                  <a:pt x="f249" y="f250"/>
                  <a:pt x="f249" y="f251"/>
                </a:cubicBezTo>
                <a:cubicBezTo>
                  <a:pt x="f249" y="f252"/>
                  <a:pt x="f253" y="f254"/>
                  <a:pt x="f255" y="f256"/>
                </a:cubicBezTo>
                <a:cubicBezTo>
                  <a:pt x="f257" y="f258"/>
                  <a:pt x="f259" y="f260"/>
                  <a:pt x="f261" y="f262"/>
                </a:cubicBezTo>
                <a:cubicBezTo>
                  <a:pt x="f263" y="f264"/>
                  <a:pt x="f265" y="f266"/>
                  <a:pt x="f2" y="f224"/>
                </a:cubicBezTo>
                <a:lnTo>
                  <a:pt x="f2" y="f224"/>
                </a:lnTo>
                <a:cubicBezTo>
                  <a:pt x="f265" y="f225"/>
                  <a:pt x="f263" y="f227"/>
                  <a:pt x="f261" y="f229"/>
                </a:cubicBezTo>
                <a:cubicBezTo>
                  <a:pt x="f267" y="f268"/>
                  <a:pt x="f269" y="f270"/>
                  <a:pt x="f271" y="f272"/>
                </a:cubicBezTo>
                <a:cubicBezTo>
                  <a:pt x="f273" y="f274"/>
                  <a:pt x="f249" y="f275"/>
                  <a:pt x="f249" y="f241"/>
                </a:cubicBezTo>
                <a:cubicBezTo>
                  <a:pt x="f249" y="f242"/>
                  <a:pt x="f247" y="f243"/>
                  <a:pt x="f245" y="f276"/>
                </a:cubicBezTo>
                <a:lnTo>
                  <a:pt x="f245" y="f276"/>
                </a:lnTo>
                <a:cubicBezTo>
                  <a:pt x="f243" y="f277"/>
                  <a:pt x="f242" y="f278"/>
                  <a:pt x="f241" y="f278"/>
                </a:cubicBezTo>
                <a:cubicBezTo>
                  <a:pt x="f275" y="f278"/>
                  <a:pt x="f274" y="f279"/>
                  <a:pt x="f272" y="f280"/>
                </a:cubicBezTo>
                <a:cubicBezTo>
                  <a:pt x="f270" y="f281"/>
                  <a:pt x="f282" y="f267"/>
                  <a:pt x="f229" y="f261"/>
                </a:cubicBezTo>
                <a:cubicBezTo>
                  <a:pt x="f283" y="f263"/>
                  <a:pt x="f225" y="f265"/>
                  <a:pt x="f224" y="f2"/>
                </a:cubicBezTo>
                <a:lnTo>
                  <a:pt x="f224" y="f2"/>
                </a:ln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1" name="Teardrop 3"/>
          <p:cNvSpPr/>
          <p:nvPr/>
        </p:nvSpPr>
        <p:spPr>
          <a:xfrm rot="5400013" flipH="1" flipV="1">
            <a:off x="11908615" y="4929"/>
            <a:ext cx="298551" cy="268211"/>
          </a:xfrm>
          <a:custGeom>
            <a:avLst/>
            <a:gdLst>
              <a:gd name="f0" fmla="val w"/>
              <a:gd name="f1" fmla="val h"/>
              <a:gd name="f2" fmla="val 0"/>
              <a:gd name="f3" fmla="val 298552"/>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7"/>
              <a:gd name="f16" fmla="val 250112"/>
              <a:gd name="f17" fmla="val 155376"/>
              <a:gd name="f18" fmla="val 174454"/>
              <a:gd name="f19" fmla="val 249746"/>
              <a:gd name="f20" fmla="val 198601"/>
              <a:gd name="f21" fmla="val 254980"/>
              <a:gd name="f22" fmla="val 211458"/>
              <a:gd name="f23" fmla="val 268141"/>
              <a:gd name="f24" fmla="val 215885"/>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138"/>
              <a:gd name="f52" fmla="val 11636"/>
              <a:gd name="f53" fmla="val 298344"/>
              <a:gd name="f54" fmla="val 11511"/>
              <a:gd name="f55" fmla="val 298133"/>
              <a:gd name="f56" fmla="val 11506"/>
              <a:gd name="f57" fmla="val 297922"/>
              <a:gd name="f58" fmla="val 11501"/>
              <a:gd name="f59" fmla="val 96667"/>
              <a:gd name="f60" fmla="val 297858"/>
              <a:gd name="f61" fmla="val 275703"/>
              <a:gd name="f62" fmla="val 11990"/>
              <a:gd name="f63" fmla="val 253773"/>
              <a:gd name="f64" fmla="val 20815"/>
              <a:gd name="f65" fmla="val 236866"/>
              <a:gd name="f66" fmla="val 37722"/>
              <a:gd name="f67" fmla="val 224105"/>
              <a:gd name="f68" fmla="val 50483"/>
              <a:gd name="f69" fmla="val 215948"/>
              <a:gd name="f70" fmla="val 66105"/>
              <a:gd name="f71" fmla="val 212939"/>
              <a:gd name="f72" fmla="val 82613"/>
              <a:gd name="f73" fmla="val 237526"/>
              <a:gd name="f74" fmla="val 100902"/>
              <a:gd name="f75" fmla="val 253233"/>
              <a:gd name="f76" fmla="val 130241"/>
              <a:gd name="f77" fmla="val 163248"/>
              <a:gd name="f78" fmla="val 252734"/>
              <a:gd name="f79" fmla="val 189232"/>
              <a:gd name="f80" fmla="val 256525"/>
              <a:gd name="f81" fmla="val 205210"/>
              <a:gd name="f82" fmla="val 272877"/>
              <a:gd name="f83" fmla="val 215167"/>
              <a:gd name="f84" fmla="val 215277"/>
              <a:gd name="f85" fmla="val 221928"/>
              <a:gd name="f86" fmla="val 276711"/>
              <a:gd name="f87" fmla="val 221632"/>
              <a:gd name="f88" fmla="val 254816"/>
              <a:gd name="f89" fmla="val 229876"/>
              <a:gd name="f90" fmla="val 238146"/>
              <a:gd name="f91" fmla="val 246536"/>
              <a:gd name="f92" fmla="val 246374"/>
              <a:gd name="f93" fmla="val 254763"/>
              <a:gd name="f94" fmla="val 246367"/>
              <a:gd name="f95" fmla="val 254771"/>
              <a:gd name="f96" fmla="val 246359"/>
              <a:gd name="f97" fmla="val 254779"/>
              <a:gd name="f98" fmla="val 246352"/>
              <a:gd name="f99" fmla="val 254786"/>
              <a:gd name="f100" fmla="val 246344"/>
              <a:gd name="f101" fmla="val 254794"/>
              <a:gd name="f102" fmla="val 246337"/>
              <a:gd name="f103" fmla="val 254801"/>
              <a:gd name="f104" fmla="val 246329"/>
              <a:gd name="f105" fmla="val 254808"/>
              <a:gd name="f106" fmla="val 238101"/>
              <a:gd name="f107" fmla="val 246581"/>
              <a:gd name="f108" fmla="val 223742"/>
              <a:gd name="f109" fmla="val 190546"/>
              <a:gd name="f110" fmla="val 181969"/>
              <a:gd name="f111" fmla="val 262570"/>
              <a:gd name="f112" fmla="val 170130"/>
              <a:gd name="f113" fmla="val 261374"/>
              <a:gd name="f114" fmla="val 154813"/>
              <a:gd name="f115" fmla="val 261668"/>
              <a:gd name="f116" fmla="val 121806"/>
              <a:gd name="f117" fmla="val 92467"/>
              <a:gd name="f118" fmla="val 245961"/>
              <a:gd name="f119" fmla="val 74178"/>
              <a:gd name="f120" fmla="val 221373"/>
              <a:gd name="f121" fmla="val 57670"/>
              <a:gd name="f122" fmla="val 224382"/>
              <a:gd name="f123" fmla="val 42049"/>
              <a:gd name="f124" fmla="val 232539"/>
              <a:gd name="f125" fmla="val 29288"/>
              <a:gd name="f126" fmla="val 245300"/>
              <a:gd name="f127" fmla="val 13811"/>
              <a:gd name="f128" fmla="val 4705"/>
              <a:gd name="f129" fmla="val 256723"/>
              <a:gd name="f130" fmla="val 11839"/>
              <a:gd name="f131" fmla="val 246048"/>
              <a:gd name="f132" fmla="val 21157"/>
              <a:gd name="f133" fmla="val 236731"/>
              <a:gd name="f134" fmla="val 34324"/>
              <a:gd name="f135" fmla="val 223564"/>
              <a:gd name="f136" fmla="val 50200"/>
              <a:gd name="f137" fmla="val 214757"/>
              <a:gd name="f138" fmla="val 67080"/>
              <a:gd name="f139" fmla="val 210684"/>
              <a:gd name="f140" fmla="val 57989"/>
              <a:gd name="f141" fmla="val 195895"/>
              <a:gd name="f142" fmla="val 53000"/>
              <a:gd name="f143" fmla="val 178457"/>
              <a:gd name="f144" fmla="val 159854"/>
              <a:gd name="f145" fmla="val 132604"/>
              <a:gd name="f146" fmla="val 63705"/>
              <a:gd name="f147" fmla="val 107854"/>
              <a:gd name="f148" fmla="val 81286"/>
              <a:gd name="f149" fmla="val 89721"/>
              <a:gd name="f150" fmla="val 99420"/>
              <a:gd name="f151" fmla="val 72140"/>
              <a:gd name="f152" fmla="val 124170"/>
              <a:gd name="f153" fmla="val 61435"/>
              <a:gd name="f154" fmla="val 151420"/>
              <a:gd name="f155" fmla="val 170023"/>
              <a:gd name="f156" fmla="val 187461"/>
              <a:gd name="f157" fmla="val 66424"/>
              <a:gd name="f158" fmla="val 202250"/>
              <a:gd name="f159" fmla="val 75515"/>
              <a:gd name="f160" fmla="val 206323"/>
              <a:gd name="f161" fmla="val 58635"/>
              <a:gd name="f162" fmla="val 215129"/>
              <a:gd name="f163" fmla="val 42758"/>
              <a:gd name="f164" fmla="val 228297"/>
              <a:gd name="f165" fmla="val 29591"/>
              <a:gd name="f166" fmla="val 247566"/>
              <a:gd name="f167" fmla="val 10322"/>
              <a:gd name="f168" fmla="val 272636"/>
              <a:gd name="f169" fmla="val 391"/>
              <a:gd name="f170" fmla="val 297890"/>
              <a:gd name="f171" fmla="*/ f0 1 298552"/>
              <a:gd name="f172" fmla="*/ f1 1 268215"/>
              <a:gd name="f173" fmla="+- f4 0 f2"/>
              <a:gd name="f174" fmla="+- f3 0 f2"/>
              <a:gd name="f175" fmla="*/ f174 1 298552"/>
              <a:gd name="f176" fmla="*/ f173 1 268215"/>
              <a:gd name="f177" fmla="*/ f2 1 f175"/>
              <a:gd name="f178" fmla="*/ f3 1 f175"/>
              <a:gd name="f179" fmla="*/ f2 1 f176"/>
              <a:gd name="f180" fmla="*/ f4 1 f176"/>
              <a:gd name="f181" fmla="*/ f177 f171 1"/>
              <a:gd name="f182" fmla="*/ f178 f171 1"/>
              <a:gd name="f183" fmla="*/ f180 f172 1"/>
              <a:gd name="f184" fmla="*/ f179 f172 1"/>
            </a:gdLst>
            <a:ahLst/>
            <a:cxnLst>
              <a:cxn ang="3cd4">
                <a:pos x="hc" y="t"/>
              </a:cxn>
              <a:cxn ang="0">
                <a:pos x="r" y="vc"/>
              </a:cxn>
              <a:cxn ang="cd4">
                <a:pos x="hc" y="b"/>
              </a:cxn>
              <a:cxn ang="cd2">
                <a:pos x="l" y="vc"/>
              </a:cxn>
            </a:cxnLst>
            <a:rect l="f181" t="f184" r="f182" b="f183"/>
            <a:pathLst>
              <a:path w="298552"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3" y="f51"/>
                </a:moveTo>
                <a:lnTo>
                  <a:pt x="f3" y="f52"/>
                </a:lnTo>
                <a:cubicBezTo>
                  <a:pt x="f53" y="f54"/>
                  <a:pt x="f55" y="f56"/>
                  <a:pt x="f57" y="f58"/>
                </a:cubicBezTo>
                <a:lnTo>
                  <a:pt x="f57" y="f59"/>
                </a:lnTo>
                <a:lnTo>
                  <a:pt x="f60" y="f59"/>
                </a:lnTo>
                <a:lnTo>
                  <a:pt x="f60" y="f58"/>
                </a:lnTo>
                <a:cubicBezTo>
                  <a:pt x="f61" y="f62"/>
                  <a:pt x="f63" y="f64"/>
                  <a:pt x="f65" y="f66"/>
                </a:cubicBezTo>
                <a:cubicBezTo>
                  <a:pt x="f67" y="f68"/>
                  <a:pt x="f69" y="f70"/>
                  <a:pt x="f71" y="f72"/>
                </a:cubicBezTo>
                <a:cubicBezTo>
                  <a:pt x="f73" y="f74"/>
                  <a:pt x="f75" y="f76"/>
                  <a:pt x="f75" y="f77"/>
                </a:cubicBezTo>
                <a:cubicBezTo>
                  <a:pt x="f78" y="f79"/>
                  <a:pt x="f80" y="f81"/>
                  <a:pt x="f82" y="f83"/>
                </a:cubicBezTo>
                <a:lnTo>
                  <a:pt x="f3" y="f84"/>
                </a:lnTo>
                <a:lnTo>
                  <a:pt x="f3" y="f85"/>
                </a:lnTo>
                <a:cubicBezTo>
                  <a:pt x="f86" y="f87"/>
                  <a:pt x="f88" y="f89"/>
                  <a:pt x="f90" y="f91"/>
                </a:cubicBezTo>
                <a:lnTo>
                  <a:pt x="f92" y="f93"/>
                </a:lnTo>
                <a:cubicBezTo>
                  <a:pt x="f94" y="f95"/>
                  <a:pt x="f96" y="f97"/>
                  <a:pt x="f98" y="f99"/>
                </a:cubicBezTo>
                <a:cubicBezTo>
                  <a:pt x="f100" y="f101"/>
                  <a:pt x="f102" y="f103"/>
                  <a:pt x="f104" y="f105"/>
                </a:cubicBezTo>
                <a:lnTo>
                  <a:pt x="f106" y="f107"/>
                </a:lnTo>
                <a:lnTo>
                  <a:pt x="f108" y="f4"/>
                </a:lnTo>
                <a:lnTo>
                  <a:pt x="f109" y="f4"/>
                </a:lnTo>
                <a:cubicBezTo>
                  <a:pt x="f110" y="f111"/>
                  <a:pt x="f112" y="f113"/>
                  <a:pt x="f114" y="f115"/>
                </a:cubicBezTo>
                <a:cubicBezTo>
                  <a:pt x="f116" y="f115"/>
                  <a:pt x="f117" y="f118"/>
                  <a:pt x="f119" y="f120"/>
                </a:cubicBezTo>
                <a:cubicBezTo>
                  <a:pt x="f121" y="f122"/>
                  <a:pt x="f123" y="f124"/>
                  <a:pt x="f125" y="f126"/>
                </a:cubicBezTo>
                <a:lnTo>
                  <a:pt x="f127" y="f4"/>
                </a:lnTo>
                <a:lnTo>
                  <a:pt x="f2" y="f4"/>
                </a:lnTo>
                <a:cubicBezTo>
                  <a:pt x="f128" y="f129"/>
                  <a:pt x="f130" y="f131"/>
                  <a:pt x="f132" y="f133"/>
                </a:cubicBezTo>
                <a:cubicBezTo>
                  <a:pt x="f134" y="f135"/>
                  <a:pt x="f136" y="f137"/>
                  <a:pt x="f138" y="f139"/>
                </a:cubicBezTo>
                <a:cubicBezTo>
                  <a:pt x="f140" y="f141"/>
                  <a:pt x="f142" y="f143"/>
                  <a:pt x="f142" y="f144"/>
                </a:cubicBezTo>
                <a:cubicBezTo>
                  <a:pt x="f142" y="f145"/>
                  <a:pt x="f146" y="f147"/>
                  <a:pt x="f148" y="f149"/>
                </a:cubicBezTo>
                <a:cubicBezTo>
                  <a:pt x="f150" y="f151"/>
                  <a:pt x="f152" y="f153"/>
                  <a:pt x="f154" y="f153"/>
                </a:cubicBezTo>
                <a:cubicBezTo>
                  <a:pt x="f155" y="f153"/>
                  <a:pt x="f156" y="f157"/>
                  <a:pt x="f158" y="f159"/>
                </a:cubicBezTo>
                <a:cubicBezTo>
                  <a:pt x="f160" y="f161"/>
                  <a:pt x="f162" y="f163"/>
                  <a:pt x="f164" y="f165"/>
                </a:cubicBezTo>
                <a:cubicBezTo>
                  <a:pt x="f166" y="f167"/>
                  <a:pt x="f168" y="f169"/>
                  <a:pt x="f170" y="f2"/>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2" name="Oval 881"/>
          <p:cNvSpPr/>
          <p:nvPr/>
        </p:nvSpPr>
        <p:spPr>
          <a:xfrm>
            <a:off x="346329" y="-10241"/>
            <a:ext cx="169749" cy="84874"/>
          </a:xfrm>
          <a:custGeom>
            <a:avLst/>
            <a:gdLst>
              <a:gd name="f0" fmla="val w"/>
              <a:gd name="f1" fmla="val h"/>
              <a:gd name="f2" fmla="val 0"/>
              <a:gd name="f3" fmla="val 169752"/>
              <a:gd name="f4" fmla="val 84875"/>
              <a:gd name="f5" fmla="val 46875"/>
              <a:gd name="f6" fmla="val 131752"/>
              <a:gd name="f7" fmla="val 84876"/>
              <a:gd name="f8" fmla="val 38000"/>
              <a:gd name="f9" fmla="*/ f0 1 169752"/>
              <a:gd name="f10" fmla="*/ f1 1 84875"/>
              <a:gd name="f11" fmla="+- f4 0 f2"/>
              <a:gd name="f12" fmla="+- f3 0 f2"/>
              <a:gd name="f13" fmla="*/ f12 1 169752"/>
              <a:gd name="f14" fmla="*/ f11 1 84875"/>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169752" h="84875">
                <a:moveTo>
                  <a:pt x="f2" y="f2"/>
                </a:moveTo>
                <a:lnTo>
                  <a:pt x="f3" y="f2"/>
                </a:lnTo>
                <a:cubicBezTo>
                  <a:pt x="f3" y="f5"/>
                  <a:pt x="f6" y="f4"/>
                  <a:pt x="f7" y="f4"/>
                </a:cubicBezTo>
                <a:cubicBezTo>
                  <a:pt x="f8" y="f4"/>
                  <a:pt x="f2" y="f5"/>
                  <a:pt x="f2"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3" name="Oval 882"/>
          <p:cNvSpPr/>
          <p:nvPr/>
        </p:nvSpPr>
        <p:spPr>
          <a:xfrm>
            <a:off x="1188875" y="-10241"/>
            <a:ext cx="169749" cy="84874"/>
          </a:xfrm>
          <a:custGeom>
            <a:avLst/>
            <a:gdLst>
              <a:gd name="f0" fmla="val w"/>
              <a:gd name="f1" fmla="val h"/>
              <a:gd name="f2" fmla="val 0"/>
              <a:gd name="f3" fmla="val 169752"/>
              <a:gd name="f4" fmla="val 84875"/>
              <a:gd name="f5" fmla="val 46875"/>
              <a:gd name="f6" fmla="val 131752"/>
              <a:gd name="f7" fmla="val 84876"/>
              <a:gd name="f8" fmla="val 38000"/>
              <a:gd name="f9" fmla="*/ f0 1 169752"/>
              <a:gd name="f10" fmla="*/ f1 1 84875"/>
              <a:gd name="f11" fmla="+- f4 0 f2"/>
              <a:gd name="f12" fmla="+- f3 0 f2"/>
              <a:gd name="f13" fmla="*/ f12 1 169752"/>
              <a:gd name="f14" fmla="*/ f11 1 84875"/>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169752" h="84875">
                <a:moveTo>
                  <a:pt x="f2" y="f2"/>
                </a:moveTo>
                <a:lnTo>
                  <a:pt x="f3" y="f2"/>
                </a:lnTo>
                <a:cubicBezTo>
                  <a:pt x="f3" y="f5"/>
                  <a:pt x="f6" y="f4"/>
                  <a:pt x="f7" y="f4"/>
                </a:cubicBezTo>
                <a:cubicBezTo>
                  <a:pt x="f8" y="f4"/>
                  <a:pt x="f2" y="f5"/>
                  <a:pt x="f2"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4" name="Oval 883"/>
          <p:cNvSpPr/>
          <p:nvPr/>
        </p:nvSpPr>
        <p:spPr>
          <a:xfrm>
            <a:off x="2031412" y="-10241"/>
            <a:ext cx="10160584" cy="84874"/>
          </a:xfrm>
          <a:custGeom>
            <a:avLst/>
            <a:gdLst>
              <a:gd name="f0" fmla="val w"/>
              <a:gd name="f1" fmla="val h"/>
              <a:gd name="f2" fmla="val 0"/>
              <a:gd name="f3" fmla="val 10160587"/>
              <a:gd name="f4" fmla="val 84875"/>
              <a:gd name="f5" fmla="val 10110479"/>
              <a:gd name="f6" fmla="val 77038"/>
              <a:gd name="f7" fmla="val 10130976"/>
              <a:gd name="f8" fmla="val 64066"/>
              <a:gd name="f9" fmla="val 34427"/>
              <a:gd name="f10" fmla="val 9267940"/>
              <a:gd name="f11" fmla="val 9437692"/>
              <a:gd name="f12" fmla="val 46875"/>
              <a:gd name="f13" fmla="val 9399692"/>
              <a:gd name="f14" fmla="val 9352816"/>
              <a:gd name="f15" fmla="val 9305940"/>
              <a:gd name="f16" fmla="val 8425400"/>
              <a:gd name="f17" fmla="val 8595152"/>
              <a:gd name="f18" fmla="val 8557152"/>
              <a:gd name="f19" fmla="val 8510276"/>
              <a:gd name="f20" fmla="val 8463400"/>
              <a:gd name="f21" fmla="val 7582860"/>
              <a:gd name="f22" fmla="val 7752612"/>
              <a:gd name="f23" fmla="val 7714612"/>
              <a:gd name="f24" fmla="val 7667736"/>
              <a:gd name="f25" fmla="val 7620860"/>
              <a:gd name="f26" fmla="val 6740320"/>
              <a:gd name="f27" fmla="val 6910072"/>
              <a:gd name="f28" fmla="val 6872072"/>
              <a:gd name="f29" fmla="val 6825196"/>
              <a:gd name="f30" fmla="val 6778320"/>
              <a:gd name="f31" fmla="val 5897780"/>
              <a:gd name="f32" fmla="val 6067532"/>
              <a:gd name="f33" fmla="val 6029532"/>
              <a:gd name="f34" fmla="val 5982656"/>
              <a:gd name="f35" fmla="val 5935780"/>
              <a:gd name="f36" fmla="val 5055240"/>
              <a:gd name="f37" fmla="val 5224992"/>
              <a:gd name="f38" fmla="val 5186992"/>
              <a:gd name="f39" fmla="val 5140116"/>
              <a:gd name="f40" fmla="val 5093240"/>
              <a:gd name="f41" fmla="val 4212700"/>
              <a:gd name="f42" fmla="val 4382452"/>
              <a:gd name="f43" fmla="val 4344452"/>
              <a:gd name="f44" fmla="val 4297576"/>
              <a:gd name="f45" fmla="val 4250700"/>
              <a:gd name="f46" fmla="val 3370160"/>
              <a:gd name="f47" fmla="val 3539912"/>
              <a:gd name="f48" fmla="val 3501912"/>
              <a:gd name="f49" fmla="val 3455036"/>
              <a:gd name="f50" fmla="val 3408160"/>
              <a:gd name="f51" fmla="val 2527620"/>
              <a:gd name="f52" fmla="val 2697372"/>
              <a:gd name="f53" fmla="val 2659372"/>
              <a:gd name="f54" fmla="val 2612496"/>
              <a:gd name="f55" fmla="val 2565620"/>
              <a:gd name="f56" fmla="val 1685080"/>
              <a:gd name="f57" fmla="val 1854832"/>
              <a:gd name="f58" fmla="val 1816832"/>
              <a:gd name="f59" fmla="val 1769956"/>
              <a:gd name="f60" fmla="val 1723080"/>
              <a:gd name="f61" fmla="val 842540"/>
              <a:gd name="f62" fmla="val 1012292"/>
              <a:gd name="f63" fmla="val 974292"/>
              <a:gd name="f64" fmla="val 927416"/>
              <a:gd name="f65" fmla="val 880540"/>
              <a:gd name="f66" fmla="val 169752"/>
              <a:gd name="f67" fmla="val 131752"/>
              <a:gd name="f68" fmla="val 84876"/>
              <a:gd name="f69" fmla="val 38000"/>
              <a:gd name="f70" fmla="*/ f0 1 10160587"/>
              <a:gd name="f71" fmla="*/ f1 1 84875"/>
              <a:gd name="f72" fmla="+- f4 0 f2"/>
              <a:gd name="f73" fmla="+- f3 0 f2"/>
              <a:gd name="f74" fmla="*/ f73 1 10160587"/>
              <a:gd name="f75" fmla="*/ f72 1 84875"/>
              <a:gd name="f76" fmla="*/ f2 1 f74"/>
              <a:gd name="f77" fmla="*/ f3 1 f74"/>
              <a:gd name="f78" fmla="*/ f2 1 f75"/>
              <a:gd name="f79" fmla="*/ f4 1 f75"/>
              <a:gd name="f80" fmla="*/ f76 f70 1"/>
              <a:gd name="f81" fmla="*/ f77 f70 1"/>
              <a:gd name="f82" fmla="*/ f79 f71 1"/>
              <a:gd name="f83" fmla="*/ f78 f71 1"/>
            </a:gdLst>
            <a:ahLst/>
            <a:cxnLst>
              <a:cxn ang="3cd4">
                <a:pos x="hc" y="t"/>
              </a:cxn>
              <a:cxn ang="0">
                <a:pos x="r" y="vc"/>
              </a:cxn>
              <a:cxn ang="cd4">
                <a:pos x="hc" y="b"/>
              </a:cxn>
              <a:cxn ang="cd2">
                <a:pos x="l" y="vc"/>
              </a:cxn>
            </a:cxnLst>
            <a:rect l="f80" t="f83" r="f81" b="f82"/>
            <a:pathLst>
              <a:path w="10160587" h="84875">
                <a:moveTo>
                  <a:pt x="f5" y="f2"/>
                </a:moveTo>
                <a:lnTo>
                  <a:pt x="f3" y="f2"/>
                </a:lnTo>
                <a:lnTo>
                  <a:pt x="f3" y="f6"/>
                </a:lnTo>
                <a:cubicBezTo>
                  <a:pt x="f7" y="f8"/>
                  <a:pt x="f5" y="f9"/>
                  <a:pt x="f5" y="f2"/>
                </a:cubicBezTo>
                <a:close/>
                <a:moveTo>
                  <a:pt x="f10" y="f2"/>
                </a:moveTo>
                <a:lnTo>
                  <a:pt x="f11" y="f2"/>
                </a:lnTo>
                <a:cubicBezTo>
                  <a:pt x="f11" y="f12"/>
                  <a:pt x="f13" y="f4"/>
                  <a:pt x="f14" y="f4"/>
                </a:cubicBezTo>
                <a:cubicBezTo>
                  <a:pt x="f15" y="f4"/>
                  <a:pt x="f10" y="f12"/>
                  <a:pt x="f10" y="f2"/>
                </a:cubicBezTo>
                <a:close/>
                <a:moveTo>
                  <a:pt x="f16" y="f2"/>
                </a:moveTo>
                <a:lnTo>
                  <a:pt x="f17" y="f2"/>
                </a:lnTo>
                <a:cubicBezTo>
                  <a:pt x="f17" y="f12"/>
                  <a:pt x="f18" y="f4"/>
                  <a:pt x="f19" y="f4"/>
                </a:cubicBezTo>
                <a:cubicBezTo>
                  <a:pt x="f20" y="f4"/>
                  <a:pt x="f16" y="f12"/>
                  <a:pt x="f16" y="f2"/>
                </a:cubicBezTo>
                <a:close/>
                <a:moveTo>
                  <a:pt x="f21" y="f2"/>
                </a:moveTo>
                <a:lnTo>
                  <a:pt x="f22" y="f2"/>
                </a:lnTo>
                <a:cubicBezTo>
                  <a:pt x="f22" y="f12"/>
                  <a:pt x="f23" y="f4"/>
                  <a:pt x="f24" y="f4"/>
                </a:cubicBezTo>
                <a:cubicBezTo>
                  <a:pt x="f25" y="f4"/>
                  <a:pt x="f21" y="f12"/>
                  <a:pt x="f21" y="f2"/>
                </a:cubicBezTo>
                <a:close/>
                <a:moveTo>
                  <a:pt x="f26" y="f2"/>
                </a:moveTo>
                <a:lnTo>
                  <a:pt x="f27" y="f2"/>
                </a:lnTo>
                <a:cubicBezTo>
                  <a:pt x="f27" y="f12"/>
                  <a:pt x="f28" y="f4"/>
                  <a:pt x="f29" y="f4"/>
                </a:cubicBezTo>
                <a:cubicBezTo>
                  <a:pt x="f30" y="f4"/>
                  <a:pt x="f26" y="f12"/>
                  <a:pt x="f26" y="f2"/>
                </a:cubicBezTo>
                <a:close/>
                <a:moveTo>
                  <a:pt x="f31" y="f2"/>
                </a:moveTo>
                <a:lnTo>
                  <a:pt x="f32" y="f2"/>
                </a:lnTo>
                <a:cubicBezTo>
                  <a:pt x="f32" y="f12"/>
                  <a:pt x="f33" y="f4"/>
                  <a:pt x="f34" y="f4"/>
                </a:cubicBezTo>
                <a:cubicBezTo>
                  <a:pt x="f35" y="f4"/>
                  <a:pt x="f31" y="f12"/>
                  <a:pt x="f31" y="f2"/>
                </a:cubicBezTo>
                <a:close/>
                <a:moveTo>
                  <a:pt x="f36" y="f2"/>
                </a:moveTo>
                <a:lnTo>
                  <a:pt x="f37" y="f2"/>
                </a:lnTo>
                <a:cubicBezTo>
                  <a:pt x="f37" y="f12"/>
                  <a:pt x="f38" y="f4"/>
                  <a:pt x="f39" y="f4"/>
                </a:cubicBezTo>
                <a:cubicBezTo>
                  <a:pt x="f40" y="f4"/>
                  <a:pt x="f36" y="f12"/>
                  <a:pt x="f36" y="f2"/>
                </a:cubicBezTo>
                <a:close/>
                <a:moveTo>
                  <a:pt x="f41" y="f2"/>
                </a:moveTo>
                <a:lnTo>
                  <a:pt x="f42" y="f2"/>
                </a:lnTo>
                <a:cubicBezTo>
                  <a:pt x="f42" y="f12"/>
                  <a:pt x="f43" y="f4"/>
                  <a:pt x="f44" y="f4"/>
                </a:cubicBezTo>
                <a:cubicBezTo>
                  <a:pt x="f45" y="f4"/>
                  <a:pt x="f41" y="f12"/>
                  <a:pt x="f41" y="f2"/>
                </a:cubicBezTo>
                <a:close/>
                <a:moveTo>
                  <a:pt x="f46" y="f2"/>
                </a:moveTo>
                <a:lnTo>
                  <a:pt x="f47" y="f2"/>
                </a:lnTo>
                <a:cubicBezTo>
                  <a:pt x="f47" y="f12"/>
                  <a:pt x="f48" y="f4"/>
                  <a:pt x="f49" y="f4"/>
                </a:cubicBezTo>
                <a:cubicBezTo>
                  <a:pt x="f50" y="f4"/>
                  <a:pt x="f46" y="f12"/>
                  <a:pt x="f46" y="f2"/>
                </a:cubicBezTo>
                <a:close/>
                <a:moveTo>
                  <a:pt x="f51" y="f2"/>
                </a:moveTo>
                <a:lnTo>
                  <a:pt x="f52" y="f2"/>
                </a:lnTo>
                <a:cubicBezTo>
                  <a:pt x="f52" y="f12"/>
                  <a:pt x="f53" y="f4"/>
                  <a:pt x="f54" y="f4"/>
                </a:cubicBezTo>
                <a:cubicBezTo>
                  <a:pt x="f55" y="f4"/>
                  <a:pt x="f51" y="f12"/>
                  <a:pt x="f51" y="f2"/>
                </a:cubicBezTo>
                <a:close/>
                <a:moveTo>
                  <a:pt x="f56" y="f2"/>
                </a:moveTo>
                <a:lnTo>
                  <a:pt x="f57" y="f2"/>
                </a:lnTo>
                <a:cubicBezTo>
                  <a:pt x="f57" y="f12"/>
                  <a:pt x="f58" y="f4"/>
                  <a:pt x="f59" y="f4"/>
                </a:cubicBezTo>
                <a:cubicBezTo>
                  <a:pt x="f60" y="f4"/>
                  <a:pt x="f56" y="f12"/>
                  <a:pt x="f56" y="f2"/>
                </a:cubicBezTo>
                <a:close/>
                <a:moveTo>
                  <a:pt x="f61" y="f2"/>
                </a:moveTo>
                <a:lnTo>
                  <a:pt x="f62" y="f2"/>
                </a:lnTo>
                <a:cubicBezTo>
                  <a:pt x="f62" y="f12"/>
                  <a:pt x="f63" y="f4"/>
                  <a:pt x="f64" y="f4"/>
                </a:cubicBezTo>
                <a:cubicBezTo>
                  <a:pt x="f65" y="f4"/>
                  <a:pt x="f61" y="f12"/>
                  <a:pt x="f61" y="f2"/>
                </a:cubicBezTo>
                <a:close/>
                <a:moveTo>
                  <a:pt x="f2" y="f2"/>
                </a:moveTo>
                <a:lnTo>
                  <a:pt x="f66" y="f2"/>
                </a:lnTo>
                <a:cubicBezTo>
                  <a:pt x="f66" y="f12"/>
                  <a:pt x="f67" y="f4"/>
                  <a:pt x="f68" y="f4"/>
                </a:cubicBezTo>
                <a:cubicBezTo>
                  <a:pt x="f69" y="f4"/>
                  <a:pt x="f2" y="f12"/>
                  <a:pt x="f2"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5" name="Teardrop 3"/>
          <p:cNvSpPr/>
          <p:nvPr/>
        </p:nvSpPr>
        <p:spPr>
          <a:xfrm rot="5400013" flipH="1" flipV="1">
            <a:off x="6442770"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6" name="Oval 1700"/>
          <p:cNvSpPr/>
          <p:nvPr/>
        </p:nvSpPr>
        <p:spPr>
          <a:xfrm>
            <a:off x="7120496"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7" name="Teardrop 3"/>
          <p:cNvSpPr/>
          <p:nvPr/>
        </p:nvSpPr>
        <p:spPr>
          <a:xfrm rot="5400013" flipH="1" flipV="1">
            <a:off x="-148773" y="1103808"/>
            <a:ext cx="612648" cy="315102"/>
          </a:xfrm>
          <a:custGeom>
            <a:avLst/>
            <a:gdLst>
              <a:gd name="f0" fmla="val w"/>
              <a:gd name="f1" fmla="val h"/>
              <a:gd name="f2" fmla="val 0"/>
              <a:gd name="f3" fmla="val 612648"/>
              <a:gd name="f4" fmla="val 315100"/>
              <a:gd name="f5" fmla="val 239386"/>
              <a:gd name="f6" fmla="val 75670"/>
              <a:gd name="f7" fmla="val 230866"/>
              <a:gd name="f8" fmla="val 67149"/>
              <a:gd name="f9" fmla="val 224313"/>
              <a:gd name="f10" fmla="val 57406"/>
              <a:gd name="f11" fmla="val 219944"/>
              <a:gd name="f12" fmla="val 46909"/>
              <a:gd name="f13" fmla="val 207099"/>
              <a:gd name="f14" fmla="val 60107"/>
              <a:gd name="f15" fmla="val 182914"/>
              <a:gd name="f16" fmla="val 65356"/>
              <a:gd name="f17" fmla="val 163810"/>
              <a:gd name="f18" fmla="val 64989"/>
              <a:gd name="f19" fmla="val 113792"/>
              <a:gd name="f20" fmla="val 73243"/>
              <a:gd name="f21" fmla="val 105538"/>
              <a:gd name="f22" fmla="val 155556"/>
              <a:gd name="f23" fmla="val 179467"/>
              <a:gd name="f24" fmla="val 82509"/>
              <a:gd name="f25" fmla="val 201213"/>
              <a:gd name="f26" fmla="val 97830"/>
              <a:gd name="f27" fmla="val 217225"/>
              <a:gd name="f28" fmla="val 268191"/>
              <a:gd name="f29" fmla="val 95157"/>
              <a:gd name="f30" fmla="val 257695"/>
              <a:gd name="f31" fmla="val 90787"/>
              <a:gd name="f32" fmla="val 247952"/>
              <a:gd name="f33" fmla="val 84234"/>
              <a:gd name="f34" fmla="val 239431"/>
              <a:gd name="f35" fmla="val 75715"/>
              <a:gd name="f36" fmla="val 97875"/>
              <a:gd name="f37" fmla="val 217270"/>
              <a:gd name="f38" fmla="val 113887"/>
              <a:gd name="f39" fmla="val 232591"/>
              <a:gd name="f40" fmla="val 135634"/>
              <a:gd name="f41" fmla="val 241857"/>
              <a:gd name="f42" fmla="val 159544"/>
              <a:gd name="f43" fmla="val 184553"/>
              <a:gd name="f44" fmla="val 207195"/>
              <a:gd name="f45" fmla="val 231720"/>
              <a:gd name="f46" fmla="val 223585"/>
              <a:gd name="f47" fmla="val 215331"/>
              <a:gd name="f48" fmla="val 239974"/>
              <a:gd name="f49" fmla="val 198941"/>
              <a:gd name="f50" fmla="val 250111"/>
              <a:gd name="f51" fmla="val 176299"/>
              <a:gd name="f52" fmla="val 151290"/>
              <a:gd name="f53" fmla="val 249745"/>
              <a:gd name="f54" fmla="val 132187"/>
              <a:gd name="f55" fmla="val 254994"/>
              <a:gd name="f56" fmla="val 108002"/>
              <a:gd name="f57" fmla="val 391275"/>
              <a:gd name="f58" fmla="val 232488"/>
              <a:gd name="f59" fmla="val 366688"/>
              <a:gd name="f60" fmla="val 214199"/>
              <a:gd name="f61" fmla="val 350981"/>
              <a:gd name="f62" fmla="val 184860"/>
              <a:gd name="f63" fmla="val 151853"/>
              <a:gd name="f64" fmla="val 351479"/>
              <a:gd name="f65" fmla="val 125869"/>
              <a:gd name="f66" fmla="val 347689"/>
              <a:gd name="f67" fmla="val 109892"/>
              <a:gd name="f68" fmla="val 331337"/>
              <a:gd name="f69" fmla="val 99934"/>
              <a:gd name="f70" fmla="val 315088"/>
              <a:gd name="f71" fmla="val 104415"/>
              <a:gd name="f72" fmla="val 297874"/>
              <a:gd name="f73" fmla="val 104335"/>
              <a:gd name="f74" fmla="val 281637"/>
              <a:gd name="f75" fmla="val 99721"/>
              <a:gd name="f76" fmla="val 265010"/>
              <a:gd name="f77" fmla="val 109675"/>
              <a:gd name="f78" fmla="val 261165"/>
              <a:gd name="f79" fmla="val 125694"/>
              <a:gd name="f80" fmla="val 261667"/>
              <a:gd name="f81" fmla="val 179968"/>
              <a:gd name="f82" fmla="val 250271"/>
              <a:gd name="f83" fmla="val 205421"/>
              <a:gd name="f84" fmla="val 231847"/>
              <a:gd name="f85" fmla="val 223846"/>
              <a:gd name="f86" fmla="val 221347"/>
              <a:gd name="f87" fmla="val 232509"/>
              <a:gd name="f88" fmla="val 224390"/>
              <a:gd name="f89" fmla="val 249009"/>
              <a:gd name="f90" fmla="val 232545"/>
              <a:gd name="f91" fmla="val 264623"/>
              <a:gd name="f92" fmla="val 245300"/>
              <a:gd name="f93" fmla="val 277378"/>
              <a:gd name="f94" fmla="val 262207"/>
              <a:gd name="f95" fmla="val 294285"/>
              <a:gd name="f96" fmla="val 284136"/>
              <a:gd name="f97" fmla="val 303111"/>
              <a:gd name="f98" fmla="val 306292"/>
              <a:gd name="f99" fmla="val 303599"/>
              <a:gd name="f100" fmla="val 218433"/>
              <a:gd name="f101" fmla="val 306356"/>
              <a:gd name="f102" fmla="val 328512"/>
              <a:gd name="f103" fmla="val 303110"/>
              <a:gd name="f104" fmla="val 350441"/>
              <a:gd name="f105" fmla="val 367348"/>
              <a:gd name="f106" fmla="val 380109"/>
              <a:gd name="f107" fmla="val 264617"/>
              <a:gd name="f108" fmla="val 388266"/>
              <a:gd name="f109" fmla="val 248996"/>
              <a:gd name="f110" fmla="val 514773"/>
              <a:gd name="f111" fmla="val 217271"/>
              <a:gd name="f112" fmla="val 373218"/>
              <a:gd name="f113" fmla="val 75716"/>
              <a:gd name="f114" fmla="val 364700"/>
              <a:gd name="f115" fmla="val 84231"/>
              <a:gd name="f116" fmla="val 354962"/>
              <a:gd name="f117" fmla="val 90781"/>
              <a:gd name="f118" fmla="val 344508"/>
              <a:gd name="f119" fmla="val 95209"/>
              <a:gd name="f120" fmla="val 357668"/>
              <a:gd name="f121" fmla="val 108066"/>
              <a:gd name="f122" fmla="val 362903"/>
              <a:gd name="f123" fmla="val 132212"/>
              <a:gd name="f124" fmla="val 362537"/>
              <a:gd name="f125" fmla="val 201309"/>
              <a:gd name="f126" fmla="val 403085"/>
              <a:gd name="f127" fmla="val 453104"/>
              <a:gd name="f128" fmla="val 477015"/>
              <a:gd name="f129" fmla="val 498761"/>
              <a:gd name="f130" fmla="val 232592"/>
              <a:gd name="f131" fmla="val 539405"/>
              <a:gd name="f132" fmla="val 498856"/>
              <a:gd name="f133" fmla="val 448838"/>
              <a:gd name="f134" fmla="val 429760"/>
              <a:gd name="f135" fmla="val 65355"/>
              <a:gd name="f136" fmla="val 405614"/>
              <a:gd name="f137" fmla="val 60121"/>
              <a:gd name="f138" fmla="val 392756"/>
              <a:gd name="f139" fmla="val 46961"/>
              <a:gd name="f140" fmla="val 388329"/>
              <a:gd name="f141" fmla="val 57415"/>
              <a:gd name="f142" fmla="val 381778"/>
              <a:gd name="f143" fmla="val 67153"/>
              <a:gd name="f144" fmla="val 373263"/>
              <a:gd name="f145" fmla="val 75671"/>
              <a:gd name="f146" fmla="val 514818"/>
              <a:gd name="f147" fmla="val 530139"/>
              <a:gd name="f148" fmla="val 8776"/>
              <a:gd name="f149" fmla="val 612257"/>
              <a:gd name="f150" fmla="val 34030"/>
              <a:gd name="f151" fmla="val 602326"/>
              <a:gd name="f152" fmla="val 59101"/>
              <a:gd name="f153" fmla="val 583058"/>
              <a:gd name="f154" fmla="val 78369"/>
              <a:gd name="f155" fmla="val 569890"/>
              <a:gd name="f156" fmla="val 91537"/>
              <a:gd name="f157" fmla="val 554014"/>
              <a:gd name="f158" fmla="val 100343"/>
              <a:gd name="f159" fmla="val 537134"/>
              <a:gd name="f160" fmla="val 104416"/>
              <a:gd name="f161" fmla="val 546224"/>
              <a:gd name="f162" fmla="val 119205"/>
              <a:gd name="f163" fmla="val 551214"/>
              <a:gd name="f164" fmla="val 136643"/>
              <a:gd name="f165" fmla="val 155247"/>
              <a:gd name="f166" fmla="val 182497"/>
              <a:gd name="f167" fmla="val 540509"/>
              <a:gd name="f168" fmla="val 207247"/>
              <a:gd name="f169" fmla="val 522928"/>
              <a:gd name="f170" fmla="val 225380"/>
              <a:gd name="f171" fmla="val 504794"/>
              <a:gd name="f172" fmla="val 242961"/>
              <a:gd name="f173" fmla="val 480044"/>
              <a:gd name="f174" fmla="val 253667"/>
              <a:gd name="f175" fmla="val 452794"/>
              <a:gd name="f176" fmla="val 434191"/>
              <a:gd name="f177" fmla="val 416753"/>
              <a:gd name="f178" fmla="val 248677"/>
              <a:gd name="f179" fmla="val 401964"/>
              <a:gd name="f180" fmla="val 239586"/>
              <a:gd name="f181" fmla="val 397891"/>
              <a:gd name="f182" fmla="val 256466"/>
              <a:gd name="f183" fmla="val 389084"/>
              <a:gd name="f184" fmla="val 272342"/>
              <a:gd name="f185" fmla="val 375917"/>
              <a:gd name="f186" fmla="val 285509"/>
              <a:gd name="f187" fmla="val 356649"/>
              <a:gd name="f188" fmla="val 304778"/>
              <a:gd name="f189" fmla="val 331578"/>
              <a:gd name="f190" fmla="val 314709"/>
              <a:gd name="f191" fmla="val 306324"/>
              <a:gd name="f192" fmla="val 281070"/>
              <a:gd name="f193" fmla="val 255999"/>
              <a:gd name="f194" fmla="val 236731"/>
              <a:gd name="f195" fmla="val 223571"/>
              <a:gd name="f196" fmla="val 272349"/>
              <a:gd name="f197" fmla="val 214766"/>
              <a:gd name="f198" fmla="val 256482"/>
              <a:gd name="f199" fmla="val 210610"/>
              <a:gd name="f200" fmla="val 239626"/>
              <a:gd name="f201" fmla="val 195839"/>
              <a:gd name="f202" fmla="val 248693"/>
              <a:gd name="f203" fmla="val 178427"/>
              <a:gd name="f204" fmla="val 253666"/>
              <a:gd name="f205" fmla="val 159854"/>
              <a:gd name="f206" fmla="val 132604"/>
              <a:gd name="f207" fmla="val 107854"/>
              <a:gd name="f208" fmla="val 89720"/>
              <a:gd name="f209" fmla="val 72139"/>
              <a:gd name="f210" fmla="val 61434"/>
              <a:gd name="f211" fmla="val 136673"/>
              <a:gd name="f212" fmla="val 66407"/>
              <a:gd name="f213" fmla="val 119262"/>
              <a:gd name="f214" fmla="val 75474"/>
              <a:gd name="f215" fmla="val 104490"/>
              <a:gd name="f216" fmla="val 58618"/>
              <a:gd name="f217" fmla="val 100334"/>
              <a:gd name="f218" fmla="val 42751"/>
              <a:gd name="f219" fmla="val 91530"/>
              <a:gd name="f220" fmla="val 29591"/>
              <a:gd name="f221" fmla="val 10322"/>
              <a:gd name="f222" fmla="val 391"/>
              <a:gd name="f223" fmla="val 1828"/>
              <a:gd name="f224" fmla="val 13374"/>
              <a:gd name="f225" fmla="val 11782"/>
              <a:gd name="f226" fmla="val 2802"/>
              <a:gd name="f227" fmla="val 11567"/>
              <a:gd name="f228" fmla="val 5771"/>
              <a:gd name="f229" fmla="val 11501"/>
              <a:gd name="f230" fmla="val 8744"/>
              <a:gd name="f231" fmla="val 96667"/>
              <a:gd name="f232" fmla="val 8808"/>
              <a:gd name="f233" fmla="val 11989"/>
              <a:gd name="f234" fmla="val 30964"/>
              <a:gd name="f235" fmla="val 20815"/>
              <a:gd name="f236" fmla="val 52893"/>
              <a:gd name="f237" fmla="val 37722"/>
              <a:gd name="f238" fmla="val 69800"/>
              <a:gd name="f239" fmla="val 50477"/>
              <a:gd name="f240" fmla="val 82555"/>
              <a:gd name="f241" fmla="val 66091"/>
              <a:gd name="f242" fmla="val 90711"/>
              <a:gd name="f243" fmla="val 82592"/>
              <a:gd name="f244" fmla="val 93753"/>
              <a:gd name="f245" fmla="val 100880"/>
              <a:gd name="f246" fmla="val 69151"/>
              <a:gd name="f247" fmla="val 130228"/>
              <a:gd name="f248" fmla="val 53433"/>
              <a:gd name="f249" fmla="val 163247"/>
              <a:gd name="f250" fmla="val 186137"/>
              <a:gd name="f251" fmla="val 53872"/>
              <a:gd name="f252" fmla="val 201262"/>
              <a:gd name="f253" fmla="val 50984"/>
              <a:gd name="f254" fmla="val 211355"/>
              <a:gd name="f255" fmla="val 39116"/>
              <a:gd name="f256" fmla="val 212796"/>
              <a:gd name="f257" fmla="val 37420"/>
              <a:gd name="f258" fmla="val 214135"/>
              <a:gd name="f259" fmla="val 35542"/>
              <a:gd name="f260" fmla="val 215380"/>
              <a:gd name="f261" fmla="val 33463"/>
              <a:gd name="f262" fmla="val 215236"/>
              <a:gd name="f263" fmla="val 223506"/>
              <a:gd name="f264" fmla="val 219687"/>
              <a:gd name="f265" fmla="val 24354"/>
              <a:gd name="f266" fmla="val 227777"/>
              <a:gd name="f267" fmla="val 49750"/>
              <a:gd name="f268" fmla="val 246535"/>
              <a:gd name="f269" fmla="val 68520"/>
              <a:gd name="f270" fmla="val 254763"/>
              <a:gd name="f271" fmla="val 60293"/>
              <a:gd name="f272" fmla="val 254771"/>
              <a:gd name="f273" fmla="val 60299"/>
              <a:gd name="f274" fmla="val 254778"/>
              <a:gd name="f275" fmla="val 60307"/>
              <a:gd name="f276" fmla="val 254786"/>
              <a:gd name="f277" fmla="val 60315"/>
              <a:gd name="f278" fmla="val 254808"/>
              <a:gd name="f279" fmla="val 60338"/>
              <a:gd name="f280" fmla="val 246580"/>
              <a:gd name="f281" fmla="val 68565"/>
              <a:gd name="f282" fmla="val 279582"/>
              <a:gd name="f283" fmla="val 101547"/>
              <a:gd name="f284" fmla="val 333066"/>
              <a:gd name="f285" fmla="val 366068"/>
              <a:gd name="f286" fmla="val 357840"/>
              <a:gd name="f287" fmla="val 357847"/>
              <a:gd name="f288" fmla="val 60330"/>
              <a:gd name="f289" fmla="val 357855"/>
              <a:gd name="f290" fmla="val 60322"/>
              <a:gd name="f291" fmla="val 357862"/>
              <a:gd name="f292" fmla="val 357885"/>
              <a:gd name="f293" fmla="val 366113"/>
              <a:gd name="f294" fmla="val 384871"/>
              <a:gd name="f295" fmla="val 392961"/>
              <a:gd name="f296" fmla="val 389142"/>
              <a:gd name="f297" fmla="val 397337"/>
              <a:gd name="f298" fmla="val 401479"/>
              <a:gd name="f299" fmla="val 11094"/>
              <a:gd name="f300" fmla="val 400548"/>
              <a:gd name="f301" fmla="val 22668"/>
              <a:gd name="f302" fmla="val 397481"/>
              <a:gd name="f303" fmla="val 33790"/>
              <a:gd name="f304" fmla="val 407439"/>
              <a:gd name="f305" fmla="val 50142"/>
              <a:gd name="f306" fmla="val 423417"/>
              <a:gd name="f307" fmla="val 53932"/>
              <a:gd name="f308" fmla="val 449401"/>
              <a:gd name="f309" fmla="val 482407"/>
              <a:gd name="f310" fmla="val 53434"/>
              <a:gd name="f311" fmla="val 511746"/>
              <a:gd name="f312" fmla="val 69140"/>
              <a:gd name="f313" fmla="val 530035"/>
              <a:gd name="f314" fmla="val 93727"/>
              <a:gd name="f315" fmla="val 546543"/>
              <a:gd name="f316" fmla="val 90718"/>
              <a:gd name="f317" fmla="val 562165"/>
              <a:gd name="f318" fmla="val 82561"/>
              <a:gd name="f319" fmla="val 574926"/>
              <a:gd name="f320" fmla="val 591833"/>
              <a:gd name="f321" fmla="val 600658"/>
              <a:gd name="f322" fmla="val 601147"/>
              <a:gd name="f323" fmla="val 515982"/>
              <a:gd name="f324" fmla="val 515981"/>
              <a:gd name="f325" fmla="val 599274"/>
              <a:gd name="f326" fmla="val 610820"/>
              <a:gd name="f327" fmla="val 612423"/>
              <a:gd name="f328" fmla="val 2826"/>
              <a:gd name="f329" fmla="val 612602"/>
              <a:gd name="f330" fmla="val 5800"/>
              <a:gd name="f331" fmla="*/ f0 1 612648"/>
              <a:gd name="f332" fmla="*/ f1 1 315100"/>
              <a:gd name="f333" fmla="+- f4 0 f2"/>
              <a:gd name="f334" fmla="+- f3 0 f2"/>
              <a:gd name="f335" fmla="*/ f334 1 612648"/>
              <a:gd name="f336" fmla="*/ f333 1 315100"/>
              <a:gd name="f337" fmla="*/ f2 1 f335"/>
              <a:gd name="f338" fmla="*/ f3 1 f335"/>
              <a:gd name="f339" fmla="*/ f2 1 f336"/>
              <a:gd name="f340" fmla="*/ f4 1 f336"/>
              <a:gd name="f341" fmla="*/ f337 f331 1"/>
              <a:gd name="f342" fmla="*/ f338 f331 1"/>
              <a:gd name="f343" fmla="*/ f340 f332 1"/>
              <a:gd name="f344" fmla="*/ f339 f332 1"/>
            </a:gdLst>
            <a:ahLst/>
            <a:cxnLst>
              <a:cxn ang="3cd4">
                <a:pos x="hc" y="t"/>
              </a:cxn>
              <a:cxn ang="0">
                <a:pos x="r" y="vc"/>
              </a:cxn>
              <a:cxn ang="cd4">
                <a:pos x="hc" y="b"/>
              </a:cxn>
              <a:cxn ang="cd2">
                <a:pos x="l" y="vc"/>
              </a:cxn>
            </a:cxnLst>
            <a:rect l="f341" t="f344" r="f342" b="f343"/>
            <a:pathLst>
              <a:path w="612648" h="315100">
                <a:moveTo>
                  <a:pt x="f5" y="f6"/>
                </a:moveTo>
                <a:cubicBezTo>
                  <a:pt x="f7" y="f8"/>
                  <a:pt x="f9" y="f10"/>
                  <a:pt x="f11" y="f12"/>
                </a:cubicBezTo>
                <a:cubicBezTo>
                  <a:pt x="f13" y="f14"/>
                  <a:pt x="f15" y="f16"/>
                  <a:pt x="f17" y="f18"/>
                </a:cubicBezTo>
                <a:cubicBezTo>
                  <a:pt x="f19" y="f18"/>
                  <a:pt x="f20" y="f21"/>
                  <a:pt x="f20" y="f22"/>
                </a:cubicBezTo>
                <a:cubicBezTo>
                  <a:pt x="f20" y="f23"/>
                  <a:pt x="f24" y="f25"/>
                  <a:pt x="f26" y="f27"/>
                </a:cubicBezTo>
                <a:close/>
                <a:moveTo>
                  <a:pt x="f28" y="f29"/>
                </a:moveTo>
                <a:cubicBezTo>
                  <a:pt x="f30" y="f31"/>
                  <a:pt x="f32" y="f33"/>
                  <a:pt x="f34" y="f35"/>
                </a:cubicBezTo>
                <a:lnTo>
                  <a:pt x="f36" y="f37"/>
                </a:lnTo>
                <a:cubicBezTo>
                  <a:pt x="f38" y="f39"/>
                  <a:pt x="f40" y="f41"/>
                  <a:pt x="f42" y="f41"/>
                </a:cubicBezTo>
                <a:cubicBezTo>
                  <a:pt x="f43" y="f41"/>
                  <a:pt x="f44" y="f45"/>
                  <a:pt x="f46" y="f47"/>
                </a:cubicBezTo>
                <a:cubicBezTo>
                  <a:pt x="f48" y="f49"/>
                  <a:pt x="f50" y="f51"/>
                  <a:pt x="f50" y="f52"/>
                </a:cubicBezTo>
                <a:cubicBezTo>
                  <a:pt x="f53" y="f54"/>
                  <a:pt x="f55" y="f56"/>
                  <a:pt x="f28" y="f29"/>
                </a:cubicBezTo>
                <a:close/>
                <a:moveTo>
                  <a:pt x="f57" y="f58"/>
                </a:moveTo>
                <a:cubicBezTo>
                  <a:pt x="f59" y="f60"/>
                  <a:pt x="f61" y="f62"/>
                  <a:pt x="f61" y="f63"/>
                </a:cubicBezTo>
                <a:cubicBezTo>
                  <a:pt x="f64" y="f65"/>
                  <a:pt x="f66" y="f67"/>
                  <a:pt x="f68" y="f69"/>
                </a:cubicBezTo>
                <a:cubicBezTo>
                  <a:pt x="f70" y="f71"/>
                  <a:pt x="f72" y="f73"/>
                  <a:pt x="f74" y="f75"/>
                </a:cubicBezTo>
                <a:cubicBezTo>
                  <a:pt x="f76" y="f77"/>
                  <a:pt x="f78" y="f79"/>
                  <a:pt x="f80" y="f63"/>
                </a:cubicBezTo>
                <a:cubicBezTo>
                  <a:pt x="f80" y="f81"/>
                  <a:pt x="f82" y="f83"/>
                  <a:pt x="f84" y="f85"/>
                </a:cubicBezTo>
                <a:lnTo>
                  <a:pt x="f86" y="f87"/>
                </a:lnTo>
                <a:cubicBezTo>
                  <a:pt x="f88" y="f89"/>
                  <a:pt x="f90" y="f91"/>
                  <a:pt x="f92" y="f93"/>
                </a:cubicBezTo>
                <a:cubicBezTo>
                  <a:pt x="f94" y="f95"/>
                  <a:pt x="f96" y="f97"/>
                  <a:pt x="f98" y="f99"/>
                </a:cubicBezTo>
                <a:lnTo>
                  <a:pt x="f98" y="f100"/>
                </a:lnTo>
                <a:lnTo>
                  <a:pt x="f101" y="f100"/>
                </a:lnTo>
                <a:lnTo>
                  <a:pt x="f101" y="f99"/>
                </a:lnTo>
                <a:cubicBezTo>
                  <a:pt x="f102" y="f103"/>
                  <a:pt x="f104" y="f95"/>
                  <a:pt x="f105" y="f93"/>
                </a:cubicBezTo>
                <a:cubicBezTo>
                  <a:pt x="f106" y="f107"/>
                  <a:pt x="f108" y="f109"/>
                  <a:pt x="f57" y="f58"/>
                </a:cubicBezTo>
                <a:close/>
                <a:moveTo>
                  <a:pt x="f110" y="f111"/>
                </a:moveTo>
                <a:lnTo>
                  <a:pt x="f112" y="f113"/>
                </a:lnTo>
                <a:cubicBezTo>
                  <a:pt x="f114" y="f115"/>
                  <a:pt x="f116" y="f117"/>
                  <a:pt x="f118" y="f119"/>
                </a:cubicBezTo>
                <a:cubicBezTo>
                  <a:pt x="f120" y="f121"/>
                  <a:pt x="f122" y="f123"/>
                  <a:pt x="f124" y="f52"/>
                </a:cubicBezTo>
                <a:cubicBezTo>
                  <a:pt x="f124" y="f125"/>
                  <a:pt x="f126" y="f41"/>
                  <a:pt x="f127" y="f41"/>
                </a:cubicBezTo>
                <a:cubicBezTo>
                  <a:pt x="f128" y="f41"/>
                  <a:pt x="f129" y="f130"/>
                  <a:pt x="f110" y="f111"/>
                </a:cubicBezTo>
                <a:close/>
                <a:moveTo>
                  <a:pt x="f131" y="f22"/>
                </a:moveTo>
                <a:cubicBezTo>
                  <a:pt x="f131" y="f21"/>
                  <a:pt x="f132" y="f18"/>
                  <a:pt x="f133" y="f18"/>
                </a:cubicBezTo>
                <a:cubicBezTo>
                  <a:pt x="f134" y="f135"/>
                  <a:pt x="f136" y="f137"/>
                  <a:pt x="f138" y="f139"/>
                </a:cubicBezTo>
                <a:cubicBezTo>
                  <a:pt x="f140" y="f141"/>
                  <a:pt x="f142" y="f143"/>
                  <a:pt x="f144" y="f145"/>
                </a:cubicBezTo>
                <a:lnTo>
                  <a:pt x="f146" y="f27"/>
                </a:lnTo>
                <a:cubicBezTo>
                  <a:pt x="f147" y="f25"/>
                  <a:pt x="f131" y="f23"/>
                  <a:pt x="f131" y="f22"/>
                </a:cubicBezTo>
                <a:close/>
                <a:moveTo>
                  <a:pt x="f3" y="f148"/>
                </a:moveTo>
                <a:cubicBezTo>
                  <a:pt x="f149" y="f150"/>
                  <a:pt x="f151" y="f152"/>
                  <a:pt x="f153" y="f154"/>
                </a:cubicBezTo>
                <a:cubicBezTo>
                  <a:pt x="f155" y="f156"/>
                  <a:pt x="f157" y="f158"/>
                  <a:pt x="f159" y="f160"/>
                </a:cubicBezTo>
                <a:cubicBezTo>
                  <a:pt x="f161" y="f162"/>
                  <a:pt x="f163" y="f164"/>
                  <a:pt x="f163" y="f165"/>
                </a:cubicBezTo>
                <a:cubicBezTo>
                  <a:pt x="f163" y="f166"/>
                  <a:pt x="f167" y="f168"/>
                  <a:pt x="f169" y="f170"/>
                </a:cubicBezTo>
                <a:lnTo>
                  <a:pt x="f169" y="f170"/>
                </a:lnTo>
                <a:cubicBezTo>
                  <a:pt x="f171" y="f172"/>
                  <a:pt x="f173" y="f174"/>
                  <a:pt x="f175" y="f174"/>
                </a:cubicBezTo>
                <a:cubicBezTo>
                  <a:pt x="f176" y="f174"/>
                  <a:pt x="f177" y="f178"/>
                  <a:pt x="f179" y="f180"/>
                </a:cubicBezTo>
                <a:cubicBezTo>
                  <a:pt x="f181" y="f182"/>
                  <a:pt x="f183" y="f184"/>
                  <a:pt x="f185" y="f186"/>
                </a:cubicBezTo>
                <a:cubicBezTo>
                  <a:pt x="f187" y="f188"/>
                  <a:pt x="f189" y="f190"/>
                  <a:pt x="f191" y="f4"/>
                </a:cubicBezTo>
                <a:lnTo>
                  <a:pt x="f191" y="f4"/>
                </a:lnTo>
                <a:cubicBezTo>
                  <a:pt x="f192" y="f190"/>
                  <a:pt x="f193" y="f188"/>
                  <a:pt x="f194" y="f186"/>
                </a:cubicBezTo>
                <a:cubicBezTo>
                  <a:pt x="f195" y="f196"/>
                  <a:pt x="f197" y="f198"/>
                  <a:pt x="f199" y="f200"/>
                </a:cubicBezTo>
                <a:cubicBezTo>
                  <a:pt x="f201" y="f202"/>
                  <a:pt x="f203" y="f204"/>
                  <a:pt x="f205" y="f204"/>
                </a:cubicBezTo>
                <a:cubicBezTo>
                  <a:pt x="f206" y="f204"/>
                  <a:pt x="f207" y="f172"/>
                  <a:pt x="f208" y="f170"/>
                </a:cubicBezTo>
                <a:lnTo>
                  <a:pt x="f208" y="f170"/>
                </a:lnTo>
                <a:cubicBezTo>
                  <a:pt x="f209" y="f168"/>
                  <a:pt x="f210" y="f166"/>
                  <a:pt x="f210" y="f165"/>
                </a:cubicBezTo>
                <a:cubicBezTo>
                  <a:pt x="f210" y="f211"/>
                  <a:pt x="f212" y="f213"/>
                  <a:pt x="f214" y="f215"/>
                </a:cubicBezTo>
                <a:cubicBezTo>
                  <a:pt x="f216" y="f217"/>
                  <a:pt x="f218" y="f219"/>
                  <a:pt x="f220" y="f154"/>
                </a:cubicBezTo>
                <a:cubicBezTo>
                  <a:pt x="f221" y="f152"/>
                  <a:pt x="f222" y="f150"/>
                  <a:pt x="f2" y="f148"/>
                </a:cubicBezTo>
                <a:lnTo>
                  <a:pt x="f2" y="f148"/>
                </a:lnTo>
                <a:lnTo>
                  <a:pt x="f223" y="f2"/>
                </a:lnTo>
                <a:lnTo>
                  <a:pt x="f224" y="f2"/>
                </a:lnTo>
                <a:cubicBezTo>
                  <a:pt x="f225" y="f226"/>
                  <a:pt x="f227" y="f228"/>
                  <a:pt x="f229" y="f230"/>
                </a:cubicBezTo>
                <a:lnTo>
                  <a:pt x="f231" y="f230"/>
                </a:lnTo>
                <a:lnTo>
                  <a:pt x="f231" y="f232"/>
                </a:lnTo>
                <a:lnTo>
                  <a:pt x="f229" y="f232"/>
                </a:lnTo>
                <a:cubicBezTo>
                  <a:pt x="f233" y="f234"/>
                  <a:pt x="f235" y="f236"/>
                  <a:pt x="f237" y="f238"/>
                </a:cubicBezTo>
                <a:cubicBezTo>
                  <a:pt x="f239" y="f240"/>
                  <a:pt x="f241" y="f242"/>
                  <a:pt x="f243" y="f244"/>
                </a:cubicBezTo>
                <a:cubicBezTo>
                  <a:pt x="f245" y="f246"/>
                  <a:pt x="f247" y="f248"/>
                  <a:pt x="f249" y="f248"/>
                </a:cubicBezTo>
                <a:cubicBezTo>
                  <a:pt x="f250" y="f251"/>
                  <a:pt x="f252" y="f253"/>
                  <a:pt x="f254" y="f255"/>
                </a:cubicBezTo>
                <a:cubicBezTo>
                  <a:pt x="f256" y="f257"/>
                  <a:pt x="f258" y="f259"/>
                  <a:pt x="f260" y="f261"/>
                </a:cubicBezTo>
                <a:lnTo>
                  <a:pt x="f262" y="f2"/>
                </a:lnTo>
                <a:lnTo>
                  <a:pt x="f263" y="f2"/>
                </a:lnTo>
                <a:cubicBezTo>
                  <a:pt x="f264" y="f265"/>
                  <a:pt x="f266" y="f267"/>
                  <a:pt x="f268" y="f269"/>
                </a:cubicBezTo>
                <a:lnTo>
                  <a:pt x="f270" y="f271"/>
                </a:lnTo>
                <a:cubicBezTo>
                  <a:pt x="f272" y="f273"/>
                  <a:pt x="f274" y="f275"/>
                  <a:pt x="f276" y="f277"/>
                </a:cubicBezTo>
                <a:lnTo>
                  <a:pt x="f278" y="f279"/>
                </a:lnTo>
                <a:lnTo>
                  <a:pt x="f280" y="f281"/>
                </a:lnTo>
                <a:cubicBezTo>
                  <a:pt x="f282" y="f283"/>
                  <a:pt x="f284" y="f283"/>
                  <a:pt x="f285" y="f281"/>
                </a:cubicBezTo>
                <a:lnTo>
                  <a:pt x="f286" y="f279"/>
                </a:lnTo>
                <a:cubicBezTo>
                  <a:pt x="f287" y="f288"/>
                  <a:pt x="f289" y="f290"/>
                  <a:pt x="f291" y="f277"/>
                </a:cubicBezTo>
                <a:lnTo>
                  <a:pt x="f292" y="f271"/>
                </a:lnTo>
                <a:lnTo>
                  <a:pt x="f293" y="f269"/>
                </a:lnTo>
                <a:cubicBezTo>
                  <a:pt x="f294" y="f267"/>
                  <a:pt x="f295" y="f265"/>
                  <a:pt x="f296" y="f2"/>
                </a:cubicBezTo>
                <a:lnTo>
                  <a:pt x="f297" y="f2"/>
                </a:lnTo>
                <a:cubicBezTo>
                  <a:pt x="f298" y="f299"/>
                  <a:pt x="f300" y="f301"/>
                  <a:pt x="f302" y="f303"/>
                </a:cubicBezTo>
                <a:cubicBezTo>
                  <a:pt x="f304" y="f305"/>
                  <a:pt x="f306" y="f307"/>
                  <a:pt x="f308" y="f248"/>
                </a:cubicBezTo>
                <a:cubicBezTo>
                  <a:pt x="f309" y="f310"/>
                  <a:pt x="f311" y="f312"/>
                  <a:pt x="f313" y="f314"/>
                </a:cubicBezTo>
                <a:cubicBezTo>
                  <a:pt x="f315" y="f316"/>
                  <a:pt x="f317" y="f318"/>
                  <a:pt x="f319" y="f238"/>
                </a:cubicBezTo>
                <a:cubicBezTo>
                  <a:pt x="f320" y="f236"/>
                  <a:pt x="f321" y="f234"/>
                  <a:pt x="f322" y="f232"/>
                </a:cubicBezTo>
                <a:lnTo>
                  <a:pt x="f323" y="f232"/>
                </a:lnTo>
                <a:lnTo>
                  <a:pt x="f324" y="f230"/>
                </a:lnTo>
                <a:lnTo>
                  <a:pt x="f322" y="f230"/>
                </a:lnTo>
                <a:lnTo>
                  <a:pt x="f325" y="f2"/>
                </a:lnTo>
                <a:lnTo>
                  <a:pt x="f326" y="f2"/>
                </a:lnTo>
                <a:cubicBezTo>
                  <a:pt x="f327" y="f328"/>
                  <a:pt x="f329" y="f330"/>
                  <a:pt x="f3" y="f148"/>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8" name="Oval 1702"/>
          <p:cNvSpPr/>
          <p:nvPr/>
        </p:nvSpPr>
        <p:spPr>
          <a:xfrm>
            <a:off x="377455"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9" name="Teardrop 3"/>
          <p:cNvSpPr/>
          <p:nvPr/>
        </p:nvSpPr>
        <p:spPr>
          <a:xfrm rot="5400013" flipH="1" flipV="1">
            <a:off x="1387528"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0" name="Teardrop 3"/>
          <p:cNvSpPr/>
          <p:nvPr/>
        </p:nvSpPr>
        <p:spPr>
          <a:xfrm rot="5400013" flipH="1" flipV="1">
            <a:off x="2230075"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1" name="Teardrop 3"/>
          <p:cNvSpPr/>
          <p:nvPr/>
        </p:nvSpPr>
        <p:spPr>
          <a:xfrm rot="5400013" flipH="1" flipV="1">
            <a:off x="3072612"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2" name="Teardrop 3"/>
          <p:cNvSpPr/>
          <p:nvPr/>
        </p:nvSpPr>
        <p:spPr>
          <a:xfrm rot="5400013" flipH="1" flipV="1">
            <a:off x="3915149"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3" name="Teardrop 3"/>
          <p:cNvSpPr/>
          <p:nvPr/>
        </p:nvSpPr>
        <p:spPr>
          <a:xfrm rot="5400013" flipH="1" flipV="1">
            <a:off x="4757696"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4" name="Teardrop 3"/>
          <p:cNvSpPr/>
          <p:nvPr/>
        </p:nvSpPr>
        <p:spPr>
          <a:xfrm rot="5400013" flipH="1" flipV="1">
            <a:off x="5600233"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5" name="Oval 1709"/>
          <p:cNvSpPr/>
          <p:nvPr/>
        </p:nvSpPr>
        <p:spPr>
          <a:xfrm>
            <a:off x="1220339"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6" name="Oval 1710"/>
          <p:cNvSpPr/>
          <p:nvPr/>
        </p:nvSpPr>
        <p:spPr>
          <a:xfrm>
            <a:off x="2063215"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7" name="Oval 1711"/>
          <p:cNvSpPr/>
          <p:nvPr/>
        </p:nvSpPr>
        <p:spPr>
          <a:xfrm>
            <a:off x="2906100"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8" name="Oval 1712"/>
          <p:cNvSpPr/>
          <p:nvPr/>
        </p:nvSpPr>
        <p:spPr>
          <a:xfrm>
            <a:off x="3748975"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9" name="Oval 1713"/>
          <p:cNvSpPr/>
          <p:nvPr/>
        </p:nvSpPr>
        <p:spPr>
          <a:xfrm>
            <a:off x="4591860"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0" name="Oval 1714"/>
          <p:cNvSpPr/>
          <p:nvPr/>
        </p:nvSpPr>
        <p:spPr>
          <a:xfrm>
            <a:off x="5434736"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1" name="Oval 1715"/>
          <p:cNvSpPr/>
          <p:nvPr/>
        </p:nvSpPr>
        <p:spPr>
          <a:xfrm>
            <a:off x="6277621"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2" name="Teardrop 3"/>
          <p:cNvSpPr/>
          <p:nvPr/>
        </p:nvSpPr>
        <p:spPr>
          <a:xfrm rot="5400013" flipH="1" flipV="1">
            <a:off x="8127854"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3" name="Oval 1717"/>
          <p:cNvSpPr/>
          <p:nvPr/>
        </p:nvSpPr>
        <p:spPr>
          <a:xfrm>
            <a:off x="8806257"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4" name="Teardrop 3"/>
          <p:cNvSpPr/>
          <p:nvPr/>
        </p:nvSpPr>
        <p:spPr>
          <a:xfrm rot="5400013" flipH="1" flipV="1">
            <a:off x="7285308"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5" name="Oval 1719"/>
          <p:cNvSpPr/>
          <p:nvPr/>
        </p:nvSpPr>
        <p:spPr>
          <a:xfrm>
            <a:off x="7963381"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6" name="Teardrop 3"/>
          <p:cNvSpPr/>
          <p:nvPr/>
        </p:nvSpPr>
        <p:spPr>
          <a:xfrm rot="5400013" flipH="1" flipV="1">
            <a:off x="9812929"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7" name="Oval 1721"/>
          <p:cNvSpPr/>
          <p:nvPr/>
        </p:nvSpPr>
        <p:spPr>
          <a:xfrm>
            <a:off x="10492017"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8" name="Teardrop 3"/>
          <p:cNvSpPr/>
          <p:nvPr/>
        </p:nvSpPr>
        <p:spPr>
          <a:xfrm rot="5400013" flipH="1" flipV="1">
            <a:off x="8970392"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9" name="Oval 1723"/>
          <p:cNvSpPr/>
          <p:nvPr/>
        </p:nvSpPr>
        <p:spPr>
          <a:xfrm>
            <a:off x="9649141"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0" name="Teardrop 3"/>
          <p:cNvSpPr/>
          <p:nvPr/>
        </p:nvSpPr>
        <p:spPr>
          <a:xfrm rot="5400013" flipH="1" flipV="1">
            <a:off x="11498013"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1" name="Teardrop 3"/>
          <p:cNvSpPr/>
          <p:nvPr/>
        </p:nvSpPr>
        <p:spPr>
          <a:xfrm rot="5400013" flipH="1" flipV="1">
            <a:off x="10655475"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2" name="Oval 1726"/>
          <p:cNvSpPr/>
          <p:nvPr/>
        </p:nvSpPr>
        <p:spPr>
          <a:xfrm>
            <a:off x="11334902"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3" name="Teardrop 3"/>
          <p:cNvSpPr/>
          <p:nvPr/>
        </p:nvSpPr>
        <p:spPr>
          <a:xfrm rot="5400013" flipH="1" flipV="1">
            <a:off x="544991"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4" name="Oval 1728"/>
          <p:cNvSpPr/>
          <p:nvPr/>
        </p:nvSpPr>
        <p:spPr>
          <a:xfrm>
            <a:off x="6664512"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5" name="Oval 1729"/>
          <p:cNvSpPr/>
          <p:nvPr/>
        </p:nvSpPr>
        <p:spPr>
          <a:xfrm>
            <a:off x="766733"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6" name="Oval 1730"/>
          <p:cNvSpPr/>
          <p:nvPr/>
        </p:nvSpPr>
        <p:spPr>
          <a:xfrm>
            <a:off x="1609270"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7" name="Oval 1731"/>
          <p:cNvSpPr/>
          <p:nvPr/>
        </p:nvSpPr>
        <p:spPr>
          <a:xfrm>
            <a:off x="2451808"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8" name="Oval 1732"/>
          <p:cNvSpPr/>
          <p:nvPr/>
        </p:nvSpPr>
        <p:spPr>
          <a:xfrm>
            <a:off x="3294354"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9" name="Oval 1733"/>
          <p:cNvSpPr/>
          <p:nvPr/>
        </p:nvSpPr>
        <p:spPr>
          <a:xfrm>
            <a:off x="4136891"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0" name="Oval 1734"/>
          <p:cNvSpPr/>
          <p:nvPr/>
        </p:nvSpPr>
        <p:spPr>
          <a:xfrm>
            <a:off x="4979429"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1" name="Oval 1735"/>
          <p:cNvSpPr/>
          <p:nvPr/>
        </p:nvSpPr>
        <p:spPr>
          <a:xfrm>
            <a:off x="5821966"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2" name="Oval 1736"/>
          <p:cNvSpPr/>
          <p:nvPr/>
        </p:nvSpPr>
        <p:spPr>
          <a:xfrm>
            <a:off x="8349587"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3" name="Oval 1737"/>
          <p:cNvSpPr/>
          <p:nvPr/>
        </p:nvSpPr>
        <p:spPr>
          <a:xfrm>
            <a:off x="7507050"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4" name="Oval 1738"/>
          <p:cNvSpPr/>
          <p:nvPr/>
        </p:nvSpPr>
        <p:spPr>
          <a:xfrm>
            <a:off x="10034671"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5" name="Oval 1739"/>
          <p:cNvSpPr/>
          <p:nvPr/>
        </p:nvSpPr>
        <p:spPr>
          <a:xfrm>
            <a:off x="9192134"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6" name="Oval 1740"/>
          <p:cNvSpPr/>
          <p:nvPr/>
        </p:nvSpPr>
        <p:spPr>
          <a:xfrm>
            <a:off x="11719745"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7" name="Oval 1741"/>
          <p:cNvSpPr/>
          <p:nvPr/>
        </p:nvSpPr>
        <p:spPr>
          <a:xfrm>
            <a:off x="10877208"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8" name="Teardrop 3"/>
          <p:cNvSpPr/>
          <p:nvPr/>
        </p:nvSpPr>
        <p:spPr>
          <a:xfrm rot="5400013" flipH="1" flipV="1">
            <a:off x="6021177"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9" name="Teardrop 3"/>
          <p:cNvSpPr/>
          <p:nvPr/>
        </p:nvSpPr>
        <p:spPr>
          <a:xfrm rot="5400013" flipH="1" flipV="1">
            <a:off x="965944"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0" name="Teardrop 3"/>
          <p:cNvSpPr/>
          <p:nvPr/>
        </p:nvSpPr>
        <p:spPr>
          <a:xfrm rot="5400013" flipH="1" flipV="1">
            <a:off x="1808482"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1" name="Teardrop 3"/>
          <p:cNvSpPr/>
          <p:nvPr/>
        </p:nvSpPr>
        <p:spPr>
          <a:xfrm rot="5400013" flipH="1" flipV="1">
            <a:off x="2651019"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2" name="Teardrop 3"/>
          <p:cNvSpPr/>
          <p:nvPr/>
        </p:nvSpPr>
        <p:spPr>
          <a:xfrm rot="5400013" flipH="1" flipV="1">
            <a:off x="3493565"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3" name="Teardrop 3"/>
          <p:cNvSpPr/>
          <p:nvPr/>
        </p:nvSpPr>
        <p:spPr>
          <a:xfrm rot="5400013" flipH="1" flipV="1">
            <a:off x="4336103"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4" name="Teardrop 3"/>
          <p:cNvSpPr/>
          <p:nvPr/>
        </p:nvSpPr>
        <p:spPr>
          <a:xfrm rot="5400013" flipH="1" flipV="1">
            <a:off x="5178640"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5" name="Teardrop 3"/>
          <p:cNvSpPr/>
          <p:nvPr/>
        </p:nvSpPr>
        <p:spPr>
          <a:xfrm rot="5400013" flipH="1" flipV="1">
            <a:off x="7706261"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6" name="Teardrop 3"/>
          <p:cNvSpPr/>
          <p:nvPr/>
        </p:nvSpPr>
        <p:spPr>
          <a:xfrm rot="5400013" flipH="1" flipV="1">
            <a:off x="6863724"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7" name="Teardrop 3"/>
          <p:cNvSpPr/>
          <p:nvPr/>
        </p:nvSpPr>
        <p:spPr>
          <a:xfrm rot="5400013" flipH="1" flipV="1">
            <a:off x="9391345"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8" name="Teardrop 3"/>
          <p:cNvSpPr/>
          <p:nvPr/>
        </p:nvSpPr>
        <p:spPr>
          <a:xfrm rot="5400013" flipH="1" flipV="1">
            <a:off x="8548798"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9" name="Teardrop 3"/>
          <p:cNvSpPr/>
          <p:nvPr/>
        </p:nvSpPr>
        <p:spPr>
          <a:xfrm rot="5400013" flipH="1" flipV="1">
            <a:off x="11076419"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0" name="Teardrop 3"/>
          <p:cNvSpPr/>
          <p:nvPr/>
        </p:nvSpPr>
        <p:spPr>
          <a:xfrm rot="5400013" flipH="1" flipV="1">
            <a:off x="10233882"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1" name="Teardrop 3"/>
          <p:cNvSpPr/>
          <p:nvPr/>
        </p:nvSpPr>
        <p:spPr>
          <a:xfrm rot="5400013" flipH="1" flipV="1">
            <a:off x="123398"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2" name="Teardrop 3"/>
          <p:cNvSpPr/>
          <p:nvPr/>
        </p:nvSpPr>
        <p:spPr>
          <a:xfrm rot="5400013" flipH="1" flipV="1">
            <a:off x="11760002" y="1531076"/>
            <a:ext cx="595777" cy="268211"/>
          </a:xfrm>
          <a:custGeom>
            <a:avLst/>
            <a:gdLst>
              <a:gd name="f0" fmla="val w"/>
              <a:gd name="f1" fmla="val h"/>
              <a:gd name="f2" fmla="val 0"/>
              <a:gd name="f3" fmla="val 595781"/>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7"/>
              <a:gd name="f16" fmla="val 250112"/>
              <a:gd name="f17" fmla="val 155376"/>
              <a:gd name="f18" fmla="val 174454"/>
              <a:gd name="f19" fmla="val 249746"/>
              <a:gd name="f20" fmla="val 198601"/>
              <a:gd name="f21" fmla="val 254980"/>
              <a:gd name="f22" fmla="val 211458"/>
              <a:gd name="f23" fmla="val 268141"/>
              <a:gd name="f24" fmla="val 215885"/>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382868"/>
              <a:gd name="f52" fmla="val 82592"/>
              <a:gd name="f53" fmla="val 379825"/>
              <a:gd name="f54" fmla="val 66091"/>
              <a:gd name="f55" fmla="val 371670"/>
              <a:gd name="f56" fmla="val 50477"/>
              <a:gd name="f57" fmla="val 358914"/>
              <a:gd name="f58" fmla="val 37722"/>
              <a:gd name="f59" fmla="val 342007"/>
              <a:gd name="f60" fmla="val 20815"/>
              <a:gd name="f61" fmla="val 320078"/>
              <a:gd name="f62" fmla="val 11989"/>
              <a:gd name="f63" fmla="val 297922"/>
              <a:gd name="f64" fmla="val 11501"/>
              <a:gd name="f65" fmla="val 96667"/>
              <a:gd name="f66" fmla="val 297858"/>
              <a:gd name="f67" fmla="val 275703"/>
              <a:gd name="f68" fmla="val 11990"/>
              <a:gd name="f69" fmla="val 253773"/>
              <a:gd name="f70" fmla="val 236866"/>
              <a:gd name="f71" fmla="val 224105"/>
              <a:gd name="f72" fmla="val 50483"/>
              <a:gd name="f73" fmla="val 215948"/>
              <a:gd name="f74" fmla="val 66105"/>
              <a:gd name="f75" fmla="val 212939"/>
              <a:gd name="f76" fmla="val 82613"/>
              <a:gd name="f77" fmla="val 237526"/>
              <a:gd name="f78" fmla="val 100902"/>
              <a:gd name="f79" fmla="val 253233"/>
              <a:gd name="f80" fmla="val 130241"/>
              <a:gd name="f81" fmla="val 163248"/>
              <a:gd name="f82" fmla="val 252735"/>
              <a:gd name="f83" fmla="val 189232"/>
              <a:gd name="f84" fmla="val 256525"/>
              <a:gd name="f85" fmla="val 205210"/>
              <a:gd name="f86" fmla="val 272877"/>
              <a:gd name="f87" fmla="val 215167"/>
              <a:gd name="f88" fmla="val 289126"/>
              <a:gd name="f89" fmla="val 210687"/>
              <a:gd name="f90" fmla="val 306340"/>
              <a:gd name="f91" fmla="val 210767"/>
              <a:gd name="f92" fmla="val 322577"/>
              <a:gd name="f93" fmla="val 215380"/>
              <a:gd name="f94" fmla="val 324655"/>
              <a:gd name="f95" fmla="val 214136"/>
              <a:gd name="f96" fmla="val 326534"/>
              <a:gd name="f97" fmla="val 212797"/>
              <a:gd name="f98" fmla="val 328229"/>
              <a:gd name="f99" fmla="val 211355"/>
              <a:gd name="f100" fmla="val 340097"/>
              <a:gd name="f101" fmla="val 201263"/>
              <a:gd name="f102" fmla="val 342986"/>
              <a:gd name="f103" fmla="val 186138"/>
              <a:gd name="f104" fmla="val 342547"/>
              <a:gd name="f105" fmla="val 130228"/>
              <a:gd name="f106" fmla="val 358265"/>
              <a:gd name="f107" fmla="val 100880"/>
              <a:gd name="f108" fmla="val 506339"/>
              <a:gd name="f109" fmla="val 97830"/>
              <a:gd name="f110" fmla="val 490327"/>
              <a:gd name="f111" fmla="val 82509"/>
              <a:gd name="f112" fmla="val 468581"/>
              <a:gd name="f113" fmla="val 444670"/>
              <a:gd name="f114" fmla="val 394651"/>
              <a:gd name="f115" fmla="val 354103"/>
              <a:gd name="f116" fmla="val 354470"/>
              <a:gd name="f117" fmla="val 182914"/>
              <a:gd name="f118" fmla="val 349220"/>
              <a:gd name="f119" fmla="val 207099"/>
              <a:gd name="f120" fmla="val 336023"/>
              <a:gd name="f121" fmla="val 219944"/>
              <a:gd name="f122" fmla="val 346519"/>
              <a:gd name="f123" fmla="val 224314"/>
              <a:gd name="f124" fmla="val 356263"/>
              <a:gd name="f125" fmla="val 230867"/>
              <a:gd name="f126" fmla="val 364783"/>
              <a:gd name="f127" fmla="val 530971"/>
              <a:gd name="f128" fmla="val 521705"/>
              <a:gd name="f129" fmla="val 506384"/>
              <a:gd name="f130" fmla="val 364828"/>
              <a:gd name="f131" fmla="val 373348"/>
              <a:gd name="f132" fmla="val 247952"/>
              <a:gd name="f133" fmla="val 379901"/>
              <a:gd name="f134" fmla="val 257695"/>
              <a:gd name="f135" fmla="val 384270"/>
              <a:gd name="f136" fmla="val 268192"/>
              <a:gd name="f137" fmla="val 397115"/>
              <a:gd name="f138" fmla="val 254994"/>
              <a:gd name="f139" fmla="val 421300"/>
              <a:gd name="f140" fmla="val 249745"/>
              <a:gd name="f141" fmla="val 440404"/>
              <a:gd name="f142" fmla="val 250111"/>
              <a:gd name="f143" fmla="val 465413"/>
              <a:gd name="f144" fmla="val 488055"/>
              <a:gd name="f145" fmla="val 239974"/>
              <a:gd name="f146" fmla="val 504444"/>
              <a:gd name="f147" fmla="val 223585"/>
              <a:gd name="f148" fmla="val 520834"/>
              <a:gd name="f149" fmla="val 207196"/>
              <a:gd name="f150" fmla="val 184554"/>
              <a:gd name="f151" fmla="val 581969"/>
              <a:gd name="f152" fmla="val 578743"/>
              <a:gd name="f153" fmla="val 259654"/>
              <a:gd name="f154" fmla="val 573266"/>
              <a:gd name="f155" fmla="val 252074"/>
              <a:gd name="f156" fmla="val 566492"/>
              <a:gd name="f157" fmla="val 245300"/>
              <a:gd name="f158" fmla="val 553737"/>
              <a:gd name="f159" fmla="val 232545"/>
              <a:gd name="f160" fmla="val 538123"/>
              <a:gd name="f161" fmla="val 224389"/>
              <a:gd name="f162" fmla="val 521623"/>
              <a:gd name="f163" fmla="val 221347"/>
              <a:gd name="f164" fmla="val 519174"/>
              <a:gd name="f165" fmla="val 225205"/>
              <a:gd name="f166" fmla="val 516174"/>
              <a:gd name="f167" fmla="val 228633"/>
              <a:gd name="f168" fmla="val 512960"/>
              <a:gd name="f169" fmla="val 231847"/>
              <a:gd name="f170" fmla="val 494535"/>
              <a:gd name="f171" fmla="val 250272"/>
              <a:gd name="f172" fmla="val 469082"/>
              <a:gd name="f173" fmla="val 261667"/>
              <a:gd name="f174" fmla="val 440967"/>
              <a:gd name="f175" fmla="val 425629"/>
              <a:gd name="f176" fmla="val 261373"/>
              <a:gd name="f177" fmla="val 413777"/>
              <a:gd name="f178" fmla="val 262574"/>
              <a:gd name="f179" fmla="val 405186"/>
              <a:gd name="f180" fmla="val 372038"/>
              <a:gd name="f181" fmla="val 369178"/>
              <a:gd name="f182" fmla="val 260078"/>
              <a:gd name="f183" fmla="val 364042"/>
              <a:gd name="f184" fmla="val 252948"/>
              <a:gd name="f185" fmla="val 357679"/>
              <a:gd name="f186" fmla="val 246581"/>
              <a:gd name="f187" fmla="val 349451"/>
              <a:gd name="f188" fmla="val 254808"/>
              <a:gd name="f189" fmla="val 349428"/>
              <a:gd name="f190" fmla="val 254786"/>
              <a:gd name="f191" fmla="val 349421"/>
              <a:gd name="f192" fmla="val 254779"/>
              <a:gd name="f193" fmla="val 349413"/>
              <a:gd name="f194" fmla="val 254771"/>
              <a:gd name="f195" fmla="val 349406"/>
              <a:gd name="f196" fmla="val 254763"/>
              <a:gd name="f197" fmla="val 357634"/>
              <a:gd name="f198" fmla="val 246536"/>
              <a:gd name="f199" fmla="val 324632"/>
              <a:gd name="f200" fmla="val 213554"/>
              <a:gd name="f201" fmla="val 271148"/>
              <a:gd name="f202" fmla="val 238146"/>
              <a:gd name="f203" fmla="val 246374"/>
              <a:gd name="f204" fmla="val 246367"/>
              <a:gd name="f205" fmla="val 246359"/>
              <a:gd name="f206" fmla="val 246352"/>
              <a:gd name="f207" fmla="val 246344"/>
              <a:gd name="f208" fmla="val 254794"/>
              <a:gd name="f209" fmla="val 246337"/>
              <a:gd name="f210" fmla="val 254801"/>
              <a:gd name="f211" fmla="val 246329"/>
              <a:gd name="f212" fmla="val 238101"/>
              <a:gd name="f213" fmla="val 223742"/>
              <a:gd name="f214" fmla="val 190546"/>
              <a:gd name="f215" fmla="val 181969"/>
              <a:gd name="f216" fmla="val 262570"/>
              <a:gd name="f217" fmla="val 170130"/>
              <a:gd name="f218" fmla="val 261374"/>
              <a:gd name="f219" fmla="val 154813"/>
              <a:gd name="f220" fmla="val 261668"/>
              <a:gd name="f221" fmla="val 121806"/>
              <a:gd name="f222" fmla="val 92467"/>
              <a:gd name="f223" fmla="val 245961"/>
              <a:gd name="f224" fmla="val 74178"/>
              <a:gd name="f225" fmla="val 221373"/>
              <a:gd name="f226" fmla="val 57671"/>
              <a:gd name="f227" fmla="val 224382"/>
              <a:gd name="f228" fmla="val 42049"/>
              <a:gd name="f229" fmla="val 232539"/>
              <a:gd name="f230" fmla="val 29288"/>
              <a:gd name="f231" fmla="val 13811"/>
              <a:gd name="f232" fmla="val 4705"/>
              <a:gd name="f233" fmla="val 256723"/>
              <a:gd name="f234" fmla="val 11839"/>
              <a:gd name="f235" fmla="val 246048"/>
              <a:gd name="f236" fmla="val 21157"/>
              <a:gd name="f237" fmla="val 236731"/>
              <a:gd name="f238" fmla="val 34324"/>
              <a:gd name="f239" fmla="val 223564"/>
              <a:gd name="f240" fmla="val 50200"/>
              <a:gd name="f241" fmla="val 214757"/>
              <a:gd name="f242" fmla="val 67080"/>
              <a:gd name="f243" fmla="val 210684"/>
              <a:gd name="f244" fmla="val 57989"/>
              <a:gd name="f245" fmla="val 195895"/>
              <a:gd name="f246" fmla="val 53000"/>
              <a:gd name="f247" fmla="val 178457"/>
              <a:gd name="f248" fmla="val 159854"/>
              <a:gd name="f249" fmla="val 132604"/>
              <a:gd name="f250" fmla="val 63705"/>
              <a:gd name="f251" fmla="val 107854"/>
              <a:gd name="f252" fmla="val 81286"/>
              <a:gd name="f253" fmla="val 89721"/>
              <a:gd name="f254" fmla="val 99420"/>
              <a:gd name="f255" fmla="val 72140"/>
              <a:gd name="f256" fmla="val 124170"/>
              <a:gd name="f257" fmla="val 61435"/>
              <a:gd name="f258" fmla="val 151420"/>
              <a:gd name="f259" fmla="val 170023"/>
              <a:gd name="f260" fmla="val 187461"/>
              <a:gd name="f261" fmla="val 66424"/>
              <a:gd name="f262" fmla="val 202250"/>
              <a:gd name="f263" fmla="val 75515"/>
              <a:gd name="f264" fmla="val 206323"/>
              <a:gd name="f265" fmla="val 58635"/>
              <a:gd name="f266" fmla="val 215130"/>
              <a:gd name="f267" fmla="val 42758"/>
              <a:gd name="f268" fmla="val 228297"/>
              <a:gd name="f269" fmla="val 29591"/>
              <a:gd name="f270" fmla="val 247566"/>
              <a:gd name="f271" fmla="val 10322"/>
              <a:gd name="f272" fmla="val 272636"/>
              <a:gd name="f273" fmla="val 391"/>
              <a:gd name="f274" fmla="val 297890"/>
              <a:gd name="f275" fmla="val 323144"/>
              <a:gd name="f276" fmla="val 348215"/>
              <a:gd name="f277" fmla="val 367484"/>
              <a:gd name="f278" fmla="val 380644"/>
              <a:gd name="f279" fmla="val 42751"/>
              <a:gd name="f280" fmla="val 389448"/>
              <a:gd name="f281" fmla="val 58618"/>
              <a:gd name="f282" fmla="val 393604"/>
              <a:gd name="f283" fmla="val 75474"/>
              <a:gd name="f284" fmla="val 408376"/>
              <a:gd name="f285" fmla="val 66408"/>
              <a:gd name="f286" fmla="val 425787"/>
              <a:gd name="f287" fmla="val 61434"/>
              <a:gd name="f288" fmla="val 444360"/>
              <a:gd name="f289" fmla="val 471610"/>
              <a:gd name="f290" fmla="val 496360"/>
              <a:gd name="f291" fmla="val 514494"/>
              <a:gd name="f292" fmla="val 532075"/>
              <a:gd name="f293" fmla="val 542780"/>
              <a:gd name="f294" fmla="val 178427"/>
              <a:gd name="f295" fmla="val 537807"/>
              <a:gd name="f296" fmla="val 195839"/>
              <a:gd name="f297" fmla="val 528740"/>
              <a:gd name="f298" fmla="val 210610"/>
              <a:gd name="f299" fmla="val 545596"/>
              <a:gd name="f300" fmla="val 214766"/>
              <a:gd name="f301" fmla="val 561463"/>
              <a:gd name="f302" fmla="val 223570"/>
              <a:gd name="f303" fmla="val 574624"/>
              <a:gd name="f304" fmla="*/ f0 1 595781"/>
              <a:gd name="f305" fmla="*/ f1 1 268215"/>
              <a:gd name="f306" fmla="+- f4 0 f2"/>
              <a:gd name="f307" fmla="+- f3 0 f2"/>
              <a:gd name="f308" fmla="*/ f307 1 595781"/>
              <a:gd name="f309" fmla="*/ f306 1 268215"/>
              <a:gd name="f310" fmla="*/ f2 1 f308"/>
              <a:gd name="f311" fmla="*/ f3 1 f308"/>
              <a:gd name="f312" fmla="*/ f2 1 f309"/>
              <a:gd name="f313" fmla="*/ f4 1 f309"/>
              <a:gd name="f314" fmla="*/ f310 f304 1"/>
              <a:gd name="f315" fmla="*/ f311 f304 1"/>
              <a:gd name="f316" fmla="*/ f313 f305 1"/>
              <a:gd name="f317" fmla="*/ f312 f305 1"/>
            </a:gdLst>
            <a:ahLst/>
            <a:cxnLst>
              <a:cxn ang="3cd4">
                <a:pos x="hc" y="t"/>
              </a:cxn>
              <a:cxn ang="0">
                <a:pos x="r" y="vc"/>
              </a:cxn>
              <a:cxn ang="cd4">
                <a:pos x="hc" y="b"/>
              </a:cxn>
              <a:cxn ang="cd2">
                <a:pos x="l" y="vc"/>
              </a:cxn>
            </a:cxnLst>
            <a:rect l="f314" t="f317" r="f315" b="f316"/>
            <a:pathLst>
              <a:path w="595781"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51" y="f52"/>
                </a:moveTo>
                <a:cubicBezTo>
                  <a:pt x="f53" y="f54"/>
                  <a:pt x="f55" y="f56"/>
                  <a:pt x="f57" y="f58"/>
                </a:cubicBezTo>
                <a:cubicBezTo>
                  <a:pt x="f59" y="f60"/>
                  <a:pt x="f61" y="f62"/>
                  <a:pt x="f63" y="f64"/>
                </a:cubicBezTo>
                <a:lnTo>
                  <a:pt x="f63" y="f65"/>
                </a:lnTo>
                <a:lnTo>
                  <a:pt x="f66" y="f65"/>
                </a:lnTo>
                <a:lnTo>
                  <a:pt x="f66" y="f64"/>
                </a:lnTo>
                <a:cubicBezTo>
                  <a:pt x="f67" y="f68"/>
                  <a:pt x="f69" y="f60"/>
                  <a:pt x="f70" y="f58"/>
                </a:cubicBezTo>
                <a:cubicBezTo>
                  <a:pt x="f71" y="f72"/>
                  <a:pt x="f73" y="f74"/>
                  <a:pt x="f75" y="f76"/>
                </a:cubicBezTo>
                <a:cubicBezTo>
                  <a:pt x="f77" y="f78"/>
                  <a:pt x="f79" y="f80"/>
                  <a:pt x="f79" y="f81"/>
                </a:cubicBezTo>
                <a:cubicBezTo>
                  <a:pt x="f82" y="f83"/>
                  <a:pt x="f84" y="f85"/>
                  <a:pt x="f86" y="f87"/>
                </a:cubicBezTo>
                <a:cubicBezTo>
                  <a:pt x="f88" y="f89"/>
                  <a:pt x="f90" y="f91"/>
                  <a:pt x="f92" y="f93"/>
                </a:cubicBezTo>
                <a:cubicBezTo>
                  <a:pt x="f94" y="f95"/>
                  <a:pt x="f96" y="f97"/>
                  <a:pt x="f98" y="f99"/>
                </a:cubicBezTo>
                <a:cubicBezTo>
                  <a:pt x="f100" y="f101"/>
                  <a:pt x="f102" y="f103"/>
                  <a:pt x="f104" y="f81"/>
                </a:cubicBezTo>
                <a:cubicBezTo>
                  <a:pt x="f104" y="f105"/>
                  <a:pt x="f106" y="f107"/>
                  <a:pt x="f51" y="f52"/>
                </a:cubicBezTo>
                <a:close/>
                <a:moveTo>
                  <a:pt x="f108" y="f109"/>
                </a:moveTo>
                <a:cubicBezTo>
                  <a:pt x="f110" y="f111"/>
                  <a:pt x="f112" y="f38"/>
                  <a:pt x="f113" y="f38"/>
                </a:cubicBezTo>
                <a:cubicBezTo>
                  <a:pt x="f114" y="f38"/>
                  <a:pt x="f115" y="f36"/>
                  <a:pt x="f115" y="f35"/>
                </a:cubicBezTo>
                <a:cubicBezTo>
                  <a:pt x="f116" y="f117"/>
                  <a:pt x="f118" y="f119"/>
                  <a:pt x="f120" y="f121"/>
                </a:cubicBezTo>
                <a:cubicBezTo>
                  <a:pt x="f122" y="f123"/>
                  <a:pt x="f124" y="f125"/>
                  <a:pt x="f126" y="f46"/>
                </a:cubicBezTo>
                <a:close/>
                <a:moveTo>
                  <a:pt x="f127" y="f13"/>
                </a:moveTo>
                <a:cubicBezTo>
                  <a:pt x="f127" y="f12"/>
                  <a:pt x="f128" y="f10"/>
                  <a:pt x="f129" y="f8"/>
                </a:cubicBezTo>
                <a:lnTo>
                  <a:pt x="f130" y="f6"/>
                </a:lnTo>
                <a:cubicBezTo>
                  <a:pt x="f131" y="f132"/>
                  <a:pt x="f133" y="f134"/>
                  <a:pt x="f135" y="f136"/>
                </a:cubicBezTo>
                <a:cubicBezTo>
                  <a:pt x="f137" y="f138"/>
                  <a:pt x="f139" y="f140"/>
                  <a:pt x="f141" y="f142"/>
                </a:cubicBezTo>
                <a:cubicBezTo>
                  <a:pt x="f143" y="f16"/>
                  <a:pt x="f144" y="f145"/>
                  <a:pt x="f146" y="f147"/>
                </a:cubicBezTo>
                <a:cubicBezTo>
                  <a:pt x="f148" y="f149"/>
                  <a:pt x="f127" y="f150"/>
                  <a:pt x="f127" y="f13"/>
                </a:cubicBezTo>
                <a:close/>
                <a:moveTo>
                  <a:pt x="f3" y="f4"/>
                </a:moveTo>
                <a:lnTo>
                  <a:pt x="f151" y="f4"/>
                </a:lnTo>
                <a:cubicBezTo>
                  <a:pt x="f152" y="f153"/>
                  <a:pt x="f154" y="f155"/>
                  <a:pt x="f156" y="f157"/>
                </a:cubicBezTo>
                <a:cubicBezTo>
                  <a:pt x="f158" y="f159"/>
                  <a:pt x="f160" y="f161"/>
                  <a:pt x="f162" y="f163"/>
                </a:cubicBezTo>
                <a:cubicBezTo>
                  <a:pt x="f164" y="f165"/>
                  <a:pt x="f166" y="f167"/>
                  <a:pt x="f168" y="f169"/>
                </a:cubicBezTo>
                <a:cubicBezTo>
                  <a:pt x="f170" y="f171"/>
                  <a:pt x="f172" y="f173"/>
                  <a:pt x="f174" y="f173"/>
                </a:cubicBezTo>
                <a:cubicBezTo>
                  <a:pt x="f175" y="f176"/>
                  <a:pt x="f177" y="f178"/>
                  <a:pt x="f179" y="f4"/>
                </a:cubicBezTo>
                <a:lnTo>
                  <a:pt x="f180" y="f4"/>
                </a:lnTo>
                <a:cubicBezTo>
                  <a:pt x="f181" y="f182"/>
                  <a:pt x="f183" y="f184"/>
                  <a:pt x="f185" y="f186"/>
                </a:cubicBezTo>
                <a:lnTo>
                  <a:pt x="f187" y="f188"/>
                </a:lnTo>
                <a:lnTo>
                  <a:pt x="f189" y="f190"/>
                </a:lnTo>
                <a:cubicBezTo>
                  <a:pt x="f191" y="f192"/>
                  <a:pt x="f193" y="f194"/>
                  <a:pt x="f195" y="f196"/>
                </a:cubicBezTo>
                <a:lnTo>
                  <a:pt x="f197" y="f198"/>
                </a:lnTo>
                <a:cubicBezTo>
                  <a:pt x="f199" y="f200"/>
                  <a:pt x="f201" y="f200"/>
                  <a:pt x="f202" y="f198"/>
                </a:cubicBezTo>
                <a:lnTo>
                  <a:pt x="f203" y="f196"/>
                </a:lnTo>
                <a:cubicBezTo>
                  <a:pt x="f204" y="f194"/>
                  <a:pt x="f205" y="f192"/>
                  <a:pt x="f206" y="f190"/>
                </a:cubicBezTo>
                <a:cubicBezTo>
                  <a:pt x="f207" y="f208"/>
                  <a:pt x="f209" y="f210"/>
                  <a:pt x="f211" y="f188"/>
                </a:cubicBezTo>
                <a:lnTo>
                  <a:pt x="f212" y="f186"/>
                </a:lnTo>
                <a:lnTo>
                  <a:pt x="f213" y="f4"/>
                </a:lnTo>
                <a:lnTo>
                  <a:pt x="f214" y="f4"/>
                </a:lnTo>
                <a:cubicBezTo>
                  <a:pt x="f215" y="f216"/>
                  <a:pt x="f217" y="f218"/>
                  <a:pt x="f219" y="f220"/>
                </a:cubicBezTo>
                <a:cubicBezTo>
                  <a:pt x="f221" y="f220"/>
                  <a:pt x="f222" y="f223"/>
                  <a:pt x="f224" y="f225"/>
                </a:cubicBezTo>
                <a:cubicBezTo>
                  <a:pt x="f226" y="f227"/>
                  <a:pt x="f228" y="f229"/>
                  <a:pt x="f230" y="f157"/>
                </a:cubicBezTo>
                <a:lnTo>
                  <a:pt x="f231" y="f4"/>
                </a:lnTo>
                <a:lnTo>
                  <a:pt x="f2" y="f4"/>
                </a:lnTo>
                <a:cubicBezTo>
                  <a:pt x="f232" y="f233"/>
                  <a:pt x="f234" y="f235"/>
                  <a:pt x="f236" y="f237"/>
                </a:cubicBezTo>
                <a:cubicBezTo>
                  <a:pt x="f238" y="f239"/>
                  <a:pt x="f240" y="f241"/>
                  <a:pt x="f242" y="f243"/>
                </a:cubicBezTo>
                <a:cubicBezTo>
                  <a:pt x="f244" y="f245"/>
                  <a:pt x="f246" y="f247"/>
                  <a:pt x="f246" y="f248"/>
                </a:cubicBezTo>
                <a:cubicBezTo>
                  <a:pt x="f246" y="f249"/>
                  <a:pt x="f250" y="f251"/>
                  <a:pt x="f252" y="f253"/>
                </a:cubicBezTo>
                <a:lnTo>
                  <a:pt x="f252" y="f253"/>
                </a:lnTo>
                <a:cubicBezTo>
                  <a:pt x="f254" y="f255"/>
                  <a:pt x="f256" y="f257"/>
                  <a:pt x="f258" y="f257"/>
                </a:cubicBezTo>
                <a:cubicBezTo>
                  <a:pt x="f259" y="f257"/>
                  <a:pt x="f260" y="f261"/>
                  <a:pt x="f262" y="f263"/>
                </a:cubicBezTo>
                <a:cubicBezTo>
                  <a:pt x="f264" y="f265"/>
                  <a:pt x="f266" y="f267"/>
                  <a:pt x="f268" y="f269"/>
                </a:cubicBezTo>
                <a:cubicBezTo>
                  <a:pt x="f270" y="f271"/>
                  <a:pt x="f272" y="f273"/>
                  <a:pt x="f274" y="f2"/>
                </a:cubicBezTo>
                <a:lnTo>
                  <a:pt x="f274" y="f2"/>
                </a:lnTo>
                <a:cubicBezTo>
                  <a:pt x="f275" y="f273"/>
                  <a:pt x="f276" y="f271"/>
                  <a:pt x="f277" y="f269"/>
                </a:cubicBezTo>
                <a:cubicBezTo>
                  <a:pt x="f278" y="f279"/>
                  <a:pt x="f280" y="f281"/>
                  <a:pt x="f282" y="f283"/>
                </a:cubicBezTo>
                <a:cubicBezTo>
                  <a:pt x="f284" y="f285"/>
                  <a:pt x="f286" y="f287"/>
                  <a:pt x="f288" y="f287"/>
                </a:cubicBezTo>
                <a:cubicBezTo>
                  <a:pt x="f289" y="f287"/>
                  <a:pt x="f290" y="f255"/>
                  <a:pt x="f291" y="f253"/>
                </a:cubicBezTo>
                <a:cubicBezTo>
                  <a:pt x="f292" y="f251"/>
                  <a:pt x="f293" y="f249"/>
                  <a:pt x="f293" y="f248"/>
                </a:cubicBezTo>
                <a:cubicBezTo>
                  <a:pt x="f293" y="f294"/>
                  <a:pt x="f295" y="f296"/>
                  <a:pt x="f297" y="f298"/>
                </a:cubicBezTo>
                <a:cubicBezTo>
                  <a:pt x="f299" y="f300"/>
                  <a:pt x="f301" y="f302"/>
                  <a:pt x="f303" y="f237"/>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3" name="Oval 1757"/>
          <p:cNvSpPr/>
          <p:nvPr/>
        </p:nvSpPr>
        <p:spPr>
          <a:xfrm>
            <a:off x="7086654"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4" name="Oval 1758"/>
          <p:cNvSpPr/>
          <p:nvPr/>
        </p:nvSpPr>
        <p:spPr>
          <a:xfrm>
            <a:off x="346329"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5" name="Oval 1759"/>
          <p:cNvSpPr/>
          <p:nvPr/>
        </p:nvSpPr>
        <p:spPr>
          <a:xfrm>
            <a:off x="1188875"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6" name="Oval 1760"/>
          <p:cNvSpPr/>
          <p:nvPr/>
        </p:nvSpPr>
        <p:spPr>
          <a:xfrm>
            <a:off x="2031412"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7" name="Oval 1761"/>
          <p:cNvSpPr/>
          <p:nvPr/>
        </p:nvSpPr>
        <p:spPr>
          <a:xfrm>
            <a:off x="2873950"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8" name="Oval 1762"/>
          <p:cNvSpPr/>
          <p:nvPr/>
        </p:nvSpPr>
        <p:spPr>
          <a:xfrm>
            <a:off x="3716496"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9" name="Oval 1763"/>
          <p:cNvSpPr/>
          <p:nvPr/>
        </p:nvSpPr>
        <p:spPr>
          <a:xfrm>
            <a:off x="4559033"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0" name="Oval 1764"/>
          <p:cNvSpPr/>
          <p:nvPr/>
        </p:nvSpPr>
        <p:spPr>
          <a:xfrm>
            <a:off x="5401571"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1" name="Oval 1765"/>
          <p:cNvSpPr/>
          <p:nvPr/>
        </p:nvSpPr>
        <p:spPr>
          <a:xfrm>
            <a:off x="6244117"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2" name="Oval 1766"/>
          <p:cNvSpPr/>
          <p:nvPr/>
        </p:nvSpPr>
        <p:spPr>
          <a:xfrm>
            <a:off x="8771729"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3" name="Oval 1767"/>
          <p:cNvSpPr/>
          <p:nvPr/>
        </p:nvSpPr>
        <p:spPr>
          <a:xfrm>
            <a:off x="7929192"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4" name="Oval 1768"/>
          <p:cNvSpPr/>
          <p:nvPr/>
        </p:nvSpPr>
        <p:spPr>
          <a:xfrm>
            <a:off x="10456813"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5" name="Oval 1769"/>
          <p:cNvSpPr/>
          <p:nvPr/>
        </p:nvSpPr>
        <p:spPr>
          <a:xfrm>
            <a:off x="9614275"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6" name="Oval 1770"/>
          <p:cNvSpPr/>
          <p:nvPr/>
        </p:nvSpPr>
        <p:spPr>
          <a:xfrm>
            <a:off x="11299350"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7" name="Teardrop 3"/>
          <p:cNvSpPr/>
          <p:nvPr/>
        </p:nvSpPr>
        <p:spPr>
          <a:xfrm rot="5400013" flipH="1" flipV="1">
            <a:off x="6442770"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8" name="Oval 1772"/>
          <p:cNvSpPr/>
          <p:nvPr/>
        </p:nvSpPr>
        <p:spPr>
          <a:xfrm>
            <a:off x="7120496"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9" name="Teardrop 3"/>
          <p:cNvSpPr/>
          <p:nvPr/>
        </p:nvSpPr>
        <p:spPr>
          <a:xfrm rot="5400013" flipH="1" flipV="1">
            <a:off x="-148773" y="1946410"/>
            <a:ext cx="612648" cy="315102"/>
          </a:xfrm>
          <a:custGeom>
            <a:avLst/>
            <a:gdLst>
              <a:gd name="f0" fmla="val w"/>
              <a:gd name="f1" fmla="val h"/>
              <a:gd name="f2" fmla="val 0"/>
              <a:gd name="f3" fmla="val 612648"/>
              <a:gd name="f4" fmla="val 315100"/>
              <a:gd name="f5" fmla="val 239386"/>
              <a:gd name="f6" fmla="val 75670"/>
              <a:gd name="f7" fmla="val 230866"/>
              <a:gd name="f8" fmla="val 67149"/>
              <a:gd name="f9" fmla="val 224313"/>
              <a:gd name="f10" fmla="val 57406"/>
              <a:gd name="f11" fmla="val 219944"/>
              <a:gd name="f12" fmla="val 46909"/>
              <a:gd name="f13" fmla="val 207099"/>
              <a:gd name="f14" fmla="val 60107"/>
              <a:gd name="f15" fmla="val 182914"/>
              <a:gd name="f16" fmla="val 65356"/>
              <a:gd name="f17" fmla="val 163810"/>
              <a:gd name="f18" fmla="val 64989"/>
              <a:gd name="f19" fmla="val 113792"/>
              <a:gd name="f20" fmla="val 73243"/>
              <a:gd name="f21" fmla="val 105538"/>
              <a:gd name="f22" fmla="val 155556"/>
              <a:gd name="f23" fmla="val 179467"/>
              <a:gd name="f24" fmla="val 82509"/>
              <a:gd name="f25" fmla="val 201213"/>
              <a:gd name="f26" fmla="val 97830"/>
              <a:gd name="f27" fmla="val 217225"/>
              <a:gd name="f28" fmla="val 268191"/>
              <a:gd name="f29" fmla="val 95157"/>
              <a:gd name="f30" fmla="val 257695"/>
              <a:gd name="f31" fmla="val 90787"/>
              <a:gd name="f32" fmla="val 247952"/>
              <a:gd name="f33" fmla="val 84234"/>
              <a:gd name="f34" fmla="val 239431"/>
              <a:gd name="f35" fmla="val 75715"/>
              <a:gd name="f36" fmla="val 97875"/>
              <a:gd name="f37" fmla="val 217270"/>
              <a:gd name="f38" fmla="val 113887"/>
              <a:gd name="f39" fmla="val 232591"/>
              <a:gd name="f40" fmla="val 135634"/>
              <a:gd name="f41" fmla="val 241857"/>
              <a:gd name="f42" fmla="val 159544"/>
              <a:gd name="f43" fmla="val 184553"/>
              <a:gd name="f44" fmla="val 207195"/>
              <a:gd name="f45" fmla="val 231720"/>
              <a:gd name="f46" fmla="val 223585"/>
              <a:gd name="f47" fmla="val 215331"/>
              <a:gd name="f48" fmla="val 239974"/>
              <a:gd name="f49" fmla="val 198941"/>
              <a:gd name="f50" fmla="val 250111"/>
              <a:gd name="f51" fmla="val 176299"/>
              <a:gd name="f52" fmla="val 151290"/>
              <a:gd name="f53" fmla="val 249745"/>
              <a:gd name="f54" fmla="val 132187"/>
              <a:gd name="f55" fmla="val 254994"/>
              <a:gd name="f56" fmla="val 108002"/>
              <a:gd name="f57" fmla="val 391275"/>
              <a:gd name="f58" fmla="val 232488"/>
              <a:gd name="f59" fmla="val 366688"/>
              <a:gd name="f60" fmla="val 214199"/>
              <a:gd name="f61" fmla="val 350981"/>
              <a:gd name="f62" fmla="val 184860"/>
              <a:gd name="f63" fmla="val 151853"/>
              <a:gd name="f64" fmla="val 351479"/>
              <a:gd name="f65" fmla="val 125869"/>
              <a:gd name="f66" fmla="val 347689"/>
              <a:gd name="f67" fmla="val 109892"/>
              <a:gd name="f68" fmla="val 331337"/>
              <a:gd name="f69" fmla="val 99934"/>
              <a:gd name="f70" fmla="val 315088"/>
              <a:gd name="f71" fmla="val 104415"/>
              <a:gd name="f72" fmla="val 297874"/>
              <a:gd name="f73" fmla="val 104335"/>
              <a:gd name="f74" fmla="val 281637"/>
              <a:gd name="f75" fmla="val 99721"/>
              <a:gd name="f76" fmla="val 265010"/>
              <a:gd name="f77" fmla="val 109675"/>
              <a:gd name="f78" fmla="val 261165"/>
              <a:gd name="f79" fmla="val 125694"/>
              <a:gd name="f80" fmla="val 261667"/>
              <a:gd name="f81" fmla="val 179968"/>
              <a:gd name="f82" fmla="val 250271"/>
              <a:gd name="f83" fmla="val 205421"/>
              <a:gd name="f84" fmla="val 231847"/>
              <a:gd name="f85" fmla="val 223846"/>
              <a:gd name="f86" fmla="val 221347"/>
              <a:gd name="f87" fmla="val 232509"/>
              <a:gd name="f88" fmla="val 224390"/>
              <a:gd name="f89" fmla="val 249009"/>
              <a:gd name="f90" fmla="val 232545"/>
              <a:gd name="f91" fmla="val 264623"/>
              <a:gd name="f92" fmla="val 245300"/>
              <a:gd name="f93" fmla="val 277378"/>
              <a:gd name="f94" fmla="val 262208"/>
              <a:gd name="f95" fmla="val 294285"/>
              <a:gd name="f96" fmla="val 284137"/>
              <a:gd name="f97" fmla="val 303111"/>
              <a:gd name="f98" fmla="val 306292"/>
              <a:gd name="f99" fmla="val 303599"/>
              <a:gd name="f100" fmla="val 218433"/>
              <a:gd name="f101" fmla="val 306356"/>
              <a:gd name="f102" fmla="val 328512"/>
              <a:gd name="f103" fmla="val 303110"/>
              <a:gd name="f104" fmla="val 350441"/>
              <a:gd name="f105" fmla="val 367348"/>
              <a:gd name="f106" fmla="val 380109"/>
              <a:gd name="f107" fmla="val 264617"/>
              <a:gd name="f108" fmla="val 388266"/>
              <a:gd name="f109" fmla="val 248996"/>
              <a:gd name="f110" fmla="val 514773"/>
              <a:gd name="f111" fmla="val 217271"/>
              <a:gd name="f112" fmla="val 373218"/>
              <a:gd name="f113" fmla="val 75716"/>
              <a:gd name="f114" fmla="val 364700"/>
              <a:gd name="f115" fmla="val 84231"/>
              <a:gd name="f116" fmla="val 354962"/>
              <a:gd name="f117" fmla="val 90781"/>
              <a:gd name="f118" fmla="val 344508"/>
              <a:gd name="f119" fmla="val 95209"/>
              <a:gd name="f120" fmla="val 357668"/>
              <a:gd name="f121" fmla="val 108066"/>
              <a:gd name="f122" fmla="val 362903"/>
              <a:gd name="f123" fmla="val 132212"/>
              <a:gd name="f124" fmla="val 362537"/>
              <a:gd name="f125" fmla="val 201309"/>
              <a:gd name="f126" fmla="val 403085"/>
              <a:gd name="f127" fmla="val 453104"/>
              <a:gd name="f128" fmla="val 477015"/>
              <a:gd name="f129" fmla="val 498761"/>
              <a:gd name="f130" fmla="val 232592"/>
              <a:gd name="f131" fmla="val 539405"/>
              <a:gd name="f132" fmla="val 498856"/>
              <a:gd name="f133" fmla="val 448838"/>
              <a:gd name="f134" fmla="val 429760"/>
              <a:gd name="f135" fmla="val 65355"/>
              <a:gd name="f136" fmla="val 405614"/>
              <a:gd name="f137" fmla="val 60121"/>
              <a:gd name="f138" fmla="val 392756"/>
              <a:gd name="f139" fmla="val 46961"/>
              <a:gd name="f140" fmla="val 388329"/>
              <a:gd name="f141" fmla="val 57415"/>
              <a:gd name="f142" fmla="val 381778"/>
              <a:gd name="f143" fmla="val 67153"/>
              <a:gd name="f144" fmla="val 373263"/>
              <a:gd name="f145" fmla="val 75671"/>
              <a:gd name="f146" fmla="val 514818"/>
              <a:gd name="f147" fmla="val 530139"/>
              <a:gd name="f148" fmla="val 8776"/>
              <a:gd name="f149" fmla="val 612257"/>
              <a:gd name="f150" fmla="val 34030"/>
              <a:gd name="f151" fmla="val 602326"/>
              <a:gd name="f152" fmla="val 59101"/>
              <a:gd name="f153" fmla="val 583058"/>
              <a:gd name="f154" fmla="val 78369"/>
              <a:gd name="f155" fmla="val 569890"/>
              <a:gd name="f156" fmla="val 91537"/>
              <a:gd name="f157" fmla="val 554014"/>
              <a:gd name="f158" fmla="val 100343"/>
              <a:gd name="f159" fmla="val 537134"/>
              <a:gd name="f160" fmla="val 104416"/>
              <a:gd name="f161" fmla="val 546224"/>
              <a:gd name="f162" fmla="val 119205"/>
              <a:gd name="f163" fmla="val 551214"/>
              <a:gd name="f164" fmla="val 136643"/>
              <a:gd name="f165" fmla="val 155247"/>
              <a:gd name="f166" fmla="val 182497"/>
              <a:gd name="f167" fmla="val 540509"/>
              <a:gd name="f168" fmla="val 207247"/>
              <a:gd name="f169" fmla="val 522928"/>
              <a:gd name="f170" fmla="val 225380"/>
              <a:gd name="f171" fmla="val 504794"/>
              <a:gd name="f172" fmla="val 242961"/>
              <a:gd name="f173" fmla="val 480044"/>
              <a:gd name="f174" fmla="val 253667"/>
              <a:gd name="f175" fmla="val 452794"/>
              <a:gd name="f176" fmla="val 434191"/>
              <a:gd name="f177" fmla="val 416753"/>
              <a:gd name="f178" fmla="val 248677"/>
              <a:gd name="f179" fmla="val 401964"/>
              <a:gd name="f180" fmla="val 239586"/>
              <a:gd name="f181" fmla="val 397891"/>
              <a:gd name="f182" fmla="val 256466"/>
              <a:gd name="f183" fmla="val 389084"/>
              <a:gd name="f184" fmla="val 272342"/>
              <a:gd name="f185" fmla="val 375917"/>
              <a:gd name="f186" fmla="val 285509"/>
              <a:gd name="f187" fmla="val 356649"/>
              <a:gd name="f188" fmla="val 304778"/>
              <a:gd name="f189" fmla="val 331578"/>
              <a:gd name="f190" fmla="val 314709"/>
              <a:gd name="f191" fmla="val 306324"/>
              <a:gd name="f192" fmla="val 281070"/>
              <a:gd name="f193" fmla="val 255999"/>
              <a:gd name="f194" fmla="val 236731"/>
              <a:gd name="f195" fmla="val 223571"/>
              <a:gd name="f196" fmla="val 272349"/>
              <a:gd name="f197" fmla="val 214766"/>
              <a:gd name="f198" fmla="val 256482"/>
              <a:gd name="f199" fmla="val 210610"/>
              <a:gd name="f200" fmla="val 239626"/>
              <a:gd name="f201" fmla="val 195839"/>
              <a:gd name="f202" fmla="val 248693"/>
              <a:gd name="f203" fmla="val 178427"/>
              <a:gd name="f204" fmla="val 253666"/>
              <a:gd name="f205" fmla="val 159854"/>
              <a:gd name="f206" fmla="val 132604"/>
              <a:gd name="f207" fmla="val 107854"/>
              <a:gd name="f208" fmla="val 89720"/>
              <a:gd name="f209" fmla="val 72140"/>
              <a:gd name="f210" fmla="val 61434"/>
              <a:gd name="f211" fmla="val 136673"/>
              <a:gd name="f212" fmla="val 66408"/>
              <a:gd name="f213" fmla="val 119262"/>
              <a:gd name="f214" fmla="val 75474"/>
              <a:gd name="f215" fmla="val 104490"/>
              <a:gd name="f216" fmla="val 58618"/>
              <a:gd name="f217" fmla="val 100334"/>
              <a:gd name="f218" fmla="val 42751"/>
              <a:gd name="f219" fmla="val 91530"/>
              <a:gd name="f220" fmla="val 29591"/>
              <a:gd name="f221" fmla="val 10322"/>
              <a:gd name="f222" fmla="val 391"/>
              <a:gd name="f223" fmla="val 1828"/>
              <a:gd name="f224" fmla="val 13374"/>
              <a:gd name="f225" fmla="val 11782"/>
              <a:gd name="f226" fmla="val 2802"/>
              <a:gd name="f227" fmla="val 11567"/>
              <a:gd name="f228" fmla="val 5771"/>
              <a:gd name="f229" fmla="val 11501"/>
              <a:gd name="f230" fmla="val 8744"/>
              <a:gd name="f231" fmla="val 96667"/>
              <a:gd name="f232" fmla="val 8808"/>
              <a:gd name="f233" fmla="val 11990"/>
              <a:gd name="f234" fmla="val 30964"/>
              <a:gd name="f235" fmla="val 20815"/>
              <a:gd name="f236" fmla="val 52893"/>
              <a:gd name="f237" fmla="val 37722"/>
              <a:gd name="f238" fmla="val 69800"/>
              <a:gd name="f239" fmla="val 50477"/>
              <a:gd name="f240" fmla="val 82555"/>
              <a:gd name="f241" fmla="val 66091"/>
              <a:gd name="f242" fmla="val 90711"/>
              <a:gd name="f243" fmla="val 82592"/>
              <a:gd name="f244" fmla="val 93753"/>
              <a:gd name="f245" fmla="val 100880"/>
              <a:gd name="f246" fmla="val 69151"/>
              <a:gd name="f247" fmla="val 130228"/>
              <a:gd name="f248" fmla="val 53433"/>
              <a:gd name="f249" fmla="val 163247"/>
              <a:gd name="f250" fmla="val 186137"/>
              <a:gd name="f251" fmla="val 53872"/>
              <a:gd name="f252" fmla="val 201262"/>
              <a:gd name="f253" fmla="val 50984"/>
              <a:gd name="f254" fmla="val 211355"/>
              <a:gd name="f255" fmla="val 39116"/>
              <a:gd name="f256" fmla="val 212796"/>
              <a:gd name="f257" fmla="val 37420"/>
              <a:gd name="f258" fmla="val 214135"/>
              <a:gd name="f259" fmla="val 35542"/>
              <a:gd name="f260" fmla="val 215380"/>
              <a:gd name="f261" fmla="val 33463"/>
              <a:gd name="f262" fmla="val 215236"/>
              <a:gd name="f263" fmla="val 223507"/>
              <a:gd name="f264" fmla="val 219688"/>
              <a:gd name="f265" fmla="val 24354"/>
              <a:gd name="f266" fmla="val 227777"/>
              <a:gd name="f267" fmla="val 49750"/>
              <a:gd name="f268" fmla="val 246535"/>
              <a:gd name="f269" fmla="val 68520"/>
              <a:gd name="f270" fmla="val 254763"/>
              <a:gd name="f271" fmla="val 60293"/>
              <a:gd name="f272" fmla="val 254771"/>
              <a:gd name="f273" fmla="val 60299"/>
              <a:gd name="f274" fmla="val 254778"/>
              <a:gd name="f275" fmla="val 60307"/>
              <a:gd name="f276" fmla="val 254786"/>
              <a:gd name="f277" fmla="val 60315"/>
              <a:gd name="f278" fmla="val 254808"/>
              <a:gd name="f279" fmla="val 60338"/>
              <a:gd name="f280" fmla="val 246580"/>
              <a:gd name="f281" fmla="val 68565"/>
              <a:gd name="f282" fmla="val 279582"/>
              <a:gd name="f283" fmla="val 101547"/>
              <a:gd name="f284" fmla="val 333066"/>
              <a:gd name="f285" fmla="val 366068"/>
              <a:gd name="f286" fmla="val 357840"/>
              <a:gd name="f287" fmla="val 357847"/>
              <a:gd name="f288" fmla="val 60330"/>
              <a:gd name="f289" fmla="val 357855"/>
              <a:gd name="f290" fmla="val 60322"/>
              <a:gd name="f291" fmla="val 357862"/>
              <a:gd name="f292" fmla="val 357885"/>
              <a:gd name="f293" fmla="val 366113"/>
              <a:gd name="f294" fmla="val 384871"/>
              <a:gd name="f295" fmla="val 392961"/>
              <a:gd name="f296" fmla="val 389142"/>
              <a:gd name="f297" fmla="val 397337"/>
              <a:gd name="f298" fmla="val 401479"/>
              <a:gd name="f299" fmla="val 11094"/>
              <a:gd name="f300" fmla="val 400548"/>
              <a:gd name="f301" fmla="val 22668"/>
              <a:gd name="f302" fmla="val 397481"/>
              <a:gd name="f303" fmla="val 33790"/>
              <a:gd name="f304" fmla="val 407439"/>
              <a:gd name="f305" fmla="val 50142"/>
              <a:gd name="f306" fmla="val 423417"/>
              <a:gd name="f307" fmla="val 53932"/>
              <a:gd name="f308" fmla="val 449401"/>
              <a:gd name="f309" fmla="val 482407"/>
              <a:gd name="f310" fmla="val 53434"/>
              <a:gd name="f311" fmla="val 511746"/>
              <a:gd name="f312" fmla="val 69140"/>
              <a:gd name="f313" fmla="val 530035"/>
              <a:gd name="f314" fmla="val 93727"/>
              <a:gd name="f315" fmla="val 546543"/>
              <a:gd name="f316" fmla="val 90718"/>
              <a:gd name="f317" fmla="val 562165"/>
              <a:gd name="f318" fmla="val 82561"/>
              <a:gd name="f319" fmla="val 574926"/>
              <a:gd name="f320" fmla="val 591833"/>
              <a:gd name="f321" fmla="val 600659"/>
              <a:gd name="f322" fmla="val 601147"/>
              <a:gd name="f323" fmla="val 515982"/>
              <a:gd name="f324" fmla="val 515981"/>
              <a:gd name="f325" fmla="val 599274"/>
              <a:gd name="f326" fmla="val 610820"/>
              <a:gd name="f327" fmla="val 612423"/>
              <a:gd name="f328" fmla="val 2826"/>
              <a:gd name="f329" fmla="val 612602"/>
              <a:gd name="f330" fmla="val 5800"/>
              <a:gd name="f331" fmla="*/ f0 1 612648"/>
              <a:gd name="f332" fmla="*/ f1 1 315100"/>
              <a:gd name="f333" fmla="+- f4 0 f2"/>
              <a:gd name="f334" fmla="+- f3 0 f2"/>
              <a:gd name="f335" fmla="*/ f334 1 612648"/>
              <a:gd name="f336" fmla="*/ f333 1 315100"/>
              <a:gd name="f337" fmla="*/ f2 1 f335"/>
              <a:gd name="f338" fmla="*/ f3 1 f335"/>
              <a:gd name="f339" fmla="*/ f2 1 f336"/>
              <a:gd name="f340" fmla="*/ f4 1 f336"/>
              <a:gd name="f341" fmla="*/ f337 f331 1"/>
              <a:gd name="f342" fmla="*/ f338 f331 1"/>
              <a:gd name="f343" fmla="*/ f340 f332 1"/>
              <a:gd name="f344" fmla="*/ f339 f332 1"/>
            </a:gdLst>
            <a:ahLst/>
            <a:cxnLst>
              <a:cxn ang="3cd4">
                <a:pos x="hc" y="t"/>
              </a:cxn>
              <a:cxn ang="0">
                <a:pos x="r" y="vc"/>
              </a:cxn>
              <a:cxn ang="cd4">
                <a:pos x="hc" y="b"/>
              </a:cxn>
              <a:cxn ang="cd2">
                <a:pos x="l" y="vc"/>
              </a:cxn>
            </a:cxnLst>
            <a:rect l="f341" t="f344" r="f342" b="f343"/>
            <a:pathLst>
              <a:path w="612648" h="315100">
                <a:moveTo>
                  <a:pt x="f5" y="f6"/>
                </a:moveTo>
                <a:cubicBezTo>
                  <a:pt x="f7" y="f8"/>
                  <a:pt x="f9" y="f10"/>
                  <a:pt x="f11" y="f12"/>
                </a:cubicBezTo>
                <a:cubicBezTo>
                  <a:pt x="f13" y="f14"/>
                  <a:pt x="f15" y="f16"/>
                  <a:pt x="f17" y="f18"/>
                </a:cubicBezTo>
                <a:cubicBezTo>
                  <a:pt x="f19" y="f18"/>
                  <a:pt x="f20" y="f21"/>
                  <a:pt x="f20" y="f22"/>
                </a:cubicBezTo>
                <a:cubicBezTo>
                  <a:pt x="f20" y="f23"/>
                  <a:pt x="f24" y="f25"/>
                  <a:pt x="f26" y="f27"/>
                </a:cubicBezTo>
                <a:close/>
                <a:moveTo>
                  <a:pt x="f28" y="f29"/>
                </a:moveTo>
                <a:cubicBezTo>
                  <a:pt x="f30" y="f31"/>
                  <a:pt x="f32" y="f33"/>
                  <a:pt x="f34" y="f35"/>
                </a:cubicBezTo>
                <a:lnTo>
                  <a:pt x="f36" y="f37"/>
                </a:lnTo>
                <a:cubicBezTo>
                  <a:pt x="f38" y="f39"/>
                  <a:pt x="f40" y="f41"/>
                  <a:pt x="f42" y="f41"/>
                </a:cubicBezTo>
                <a:cubicBezTo>
                  <a:pt x="f43" y="f41"/>
                  <a:pt x="f44" y="f45"/>
                  <a:pt x="f46" y="f47"/>
                </a:cubicBezTo>
                <a:cubicBezTo>
                  <a:pt x="f48" y="f49"/>
                  <a:pt x="f50" y="f51"/>
                  <a:pt x="f50" y="f52"/>
                </a:cubicBezTo>
                <a:cubicBezTo>
                  <a:pt x="f53" y="f54"/>
                  <a:pt x="f55" y="f56"/>
                  <a:pt x="f28" y="f29"/>
                </a:cubicBezTo>
                <a:close/>
                <a:moveTo>
                  <a:pt x="f57" y="f58"/>
                </a:moveTo>
                <a:cubicBezTo>
                  <a:pt x="f59" y="f60"/>
                  <a:pt x="f61" y="f62"/>
                  <a:pt x="f61" y="f63"/>
                </a:cubicBezTo>
                <a:cubicBezTo>
                  <a:pt x="f64" y="f65"/>
                  <a:pt x="f66" y="f67"/>
                  <a:pt x="f68" y="f69"/>
                </a:cubicBezTo>
                <a:cubicBezTo>
                  <a:pt x="f70" y="f71"/>
                  <a:pt x="f72" y="f73"/>
                  <a:pt x="f74" y="f75"/>
                </a:cubicBezTo>
                <a:cubicBezTo>
                  <a:pt x="f76" y="f77"/>
                  <a:pt x="f78" y="f79"/>
                  <a:pt x="f80" y="f63"/>
                </a:cubicBezTo>
                <a:cubicBezTo>
                  <a:pt x="f80" y="f81"/>
                  <a:pt x="f82" y="f83"/>
                  <a:pt x="f84" y="f85"/>
                </a:cubicBezTo>
                <a:lnTo>
                  <a:pt x="f86" y="f87"/>
                </a:lnTo>
                <a:cubicBezTo>
                  <a:pt x="f88" y="f89"/>
                  <a:pt x="f90" y="f91"/>
                  <a:pt x="f92" y="f93"/>
                </a:cubicBezTo>
                <a:cubicBezTo>
                  <a:pt x="f94" y="f95"/>
                  <a:pt x="f96" y="f97"/>
                  <a:pt x="f98" y="f99"/>
                </a:cubicBezTo>
                <a:lnTo>
                  <a:pt x="f98" y="f100"/>
                </a:lnTo>
                <a:lnTo>
                  <a:pt x="f101" y="f100"/>
                </a:lnTo>
                <a:lnTo>
                  <a:pt x="f101" y="f99"/>
                </a:lnTo>
                <a:cubicBezTo>
                  <a:pt x="f102" y="f103"/>
                  <a:pt x="f104" y="f95"/>
                  <a:pt x="f105" y="f93"/>
                </a:cubicBezTo>
                <a:cubicBezTo>
                  <a:pt x="f106" y="f107"/>
                  <a:pt x="f108" y="f109"/>
                  <a:pt x="f57" y="f58"/>
                </a:cubicBezTo>
                <a:close/>
                <a:moveTo>
                  <a:pt x="f110" y="f111"/>
                </a:moveTo>
                <a:lnTo>
                  <a:pt x="f112" y="f113"/>
                </a:lnTo>
                <a:cubicBezTo>
                  <a:pt x="f114" y="f115"/>
                  <a:pt x="f116" y="f117"/>
                  <a:pt x="f118" y="f119"/>
                </a:cubicBezTo>
                <a:cubicBezTo>
                  <a:pt x="f120" y="f121"/>
                  <a:pt x="f122" y="f123"/>
                  <a:pt x="f124" y="f52"/>
                </a:cubicBezTo>
                <a:cubicBezTo>
                  <a:pt x="f124" y="f125"/>
                  <a:pt x="f126" y="f41"/>
                  <a:pt x="f127" y="f41"/>
                </a:cubicBezTo>
                <a:cubicBezTo>
                  <a:pt x="f128" y="f41"/>
                  <a:pt x="f129" y="f130"/>
                  <a:pt x="f110" y="f111"/>
                </a:cubicBezTo>
                <a:close/>
                <a:moveTo>
                  <a:pt x="f131" y="f22"/>
                </a:moveTo>
                <a:cubicBezTo>
                  <a:pt x="f131" y="f21"/>
                  <a:pt x="f132" y="f18"/>
                  <a:pt x="f133" y="f18"/>
                </a:cubicBezTo>
                <a:cubicBezTo>
                  <a:pt x="f134" y="f135"/>
                  <a:pt x="f136" y="f137"/>
                  <a:pt x="f138" y="f139"/>
                </a:cubicBezTo>
                <a:cubicBezTo>
                  <a:pt x="f140" y="f141"/>
                  <a:pt x="f142" y="f143"/>
                  <a:pt x="f144" y="f145"/>
                </a:cubicBezTo>
                <a:lnTo>
                  <a:pt x="f146" y="f27"/>
                </a:lnTo>
                <a:cubicBezTo>
                  <a:pt x="f147" y="f25"/>
                  <a:pt x="f131" y="f23"/>
                  <a:pt x="f131" y="f22"/>
                </a:cubicBezTo>
                <a:close/>
                <a:moveTo>
                  <a:pt x="f3" y="f148"/>
                </a:moveTo>
                <a:cubicBezTo>
                  <a:pt x="f149" y="f150"/>
                  <a:pt x="f151" y="f152"/>
                  <a:pt x="f153" y="f154"/>
                </a:cubicBezTo>
                <a:cubicBezTo>
                  <a:pt x="f155" y="f156"/>
                  <a:pt x="f157" y="f158"/>
                  <a:pt x="f159" y="f160"/>
                </a:cubicBezTo>
                <a:cubicBezTo>
                  <a:pt x="f161" y="f162"/>
                  <a:pt x="f163" y="f164"/>
                  <a:pt x="f163" y="f165"/>
                </a:cubicBezTo>
                <a:cubicBezTo>
                  <a:pt x="f163" y="f166"/>
                  <a:pt x="f167" y="f168"/>
                  <a:pt x="f169" y="f170"/>
                </a:cubicBezTo>
                <a:lnTo>
                  <a:pt x="f169" y="f170"/>
                </a:lnTo>
                <a:cubicBezTo>
                  <a:pt x="f171" y="f172"/>
                  <a:pt x="f173" y="f174"/>
                  <a:pt x="f175" y="f174"/>
                </a:cubicBezTo>
                <a:cubicBezTo>
                  <a:pt x="f176" y="f174"/>
                  <a:pt x="f177" y="f178"/>
                  <a:pt x="f179" y="f180"/>
                </a:cubicBezTo>
                <a:cubicBezTo>
                  <a:pt x="f181" y="f182"/>
                  <a:pt x="f183" y="f184"/>
                  <a:pt x="f185" y="f186"/>
                </a:cubicBezTo>
                <a:cubicBezTo>
                  <a:pt x="f187" y="f188"/>
                  <a:pt x="f189" y="f190"/>
                  <a:pt x="f191" y="f4"/>
                </a:cubicBezTo>
                <a:lnTo>
                  <a:pt x="f191" y="f4"/>
                </a:lnTo>
                <a:cubicBezTo>
                  <a:pt x="f192" y="f190"/>
                  <a:pt x="f193" y="f188"/>
                  <a:pt x="f194" y="f186"/>
                </a:cubicBezTo>
                <a:cubicBezTo>
                  <a:pt x="f195" y="f196"/>
                  <a:pt x="f197" y="f198"/>
                  <a:pt x="f199" y="f200"/>
                </a:cubicBezTo>
                <a:cubicBezTo>
                  <a:pt x="f201" y="f202"/>
                  <a:pt x="f203" y="f204"/>
                  <a:pt x="f205" y="f204"/>
                </a:cubicBezTo>
                <a:cubicBezTo>
                  <a:pt x="f206" y="f204"/>
                  <a:pt x="f207" y="f172"/>
                  <a:pt x="f208" y="f170"/>
                </a:cubicBezTo>
                <a:lnTo>
                  <a:pt x="f208" y="f170"/>
                </a:lnTo>
                <a:cubicBezTo>
                  <a:pt x="f209" y="f168"/>
                  <a:pt x="f210" y="f166"/>
                  <a:pt x="f210" y="f165"/>
                </a:cubicBezTo>
                <a:cubicBezTo>
                  <a:pt x="f210" y="f211"/>
                  <a:pt x="f212" y="f213"/>
                  <a:pt x="f214" y="f215"/>
                </a:cubicBezTo>
                <a:cubicBezTo>
                  <a:pt x="f216" y="f217"/>
                  <a:pt x="f218" y="f219"/>
                  <a:pt x="f220" y="f154"/>
                </a:cubicBezTo>
                <a:cubicBezTo>
                  <a:pt x="f221" y="f152"/>
                  <a:pt x="f222" y="f150"/>
                  <a:pt x="f2" y="f148"/>
                </a:cubicBezTo>
                <a:lnTo>
                  <a:pt x="f2" y="f148"/>
                </a:lnTo>
                <a:lnTo>
                  <a:pt x="f223" y="f2"/>
                </a:lnTo>
                <a:lnTo>
                  <a:pt x="f224" y="f2"/>
                </a:lnTo>
                <a:cubicBezTo>
                  <a:pt x="f225" y="f226"/>
                  <a:pt x="f227" y="f228"/>
                  <a:pt x="f229" y="f230"/>
                </a:cubicBezTo>
                <a:lnTo>
                  <a:pt x="f231" y="f230"/>
                </a:lnTo>
                <a:lnTo>
                  <a:pt x="f231" y="f232"/>
                </a:lnTo>
                <a:lnTo>
                  <a:pt x="f229" y="f232"/>
                </a:lnTo>
                <a:cubicBezTo>
                  <a:pt x="f233" y="f234"/>
                  <a:pt x="f235" y="f236"/>
                  <a:pt x="f237" y="f238"/>
                </a:cubicBezTo>
                <a:cubicBezTo>
                  <a:pt x="f239" y="f240"/>
                  <a:pt x="f241" y="f242"/>
                  <a:pt x="f243" y="f244"/>
                </a:cubicBezTo>
                <a:cubicBezTo>
                  <a:pt x="f245" y="f246"/>
                  <a:pt x="f247" y="f248"/>
                  <a:pt x="f249" y="f248"/>
                </a:cubicBezTo>
                <a:cubicBezTo>
                  <a:pt x="f250" y="f251"/>
                  <a:pt x="f252" y="f253"/>
                  <a:pt x="f254" y="f255"/>
                </a:cubicBezTo>
                <a:cubicBezTo>
                  <a:pt x="f256" y="f257"/>
                  <a:pt x="f258" y="f259"/>
                  <a:pt x="f260" y="f261"/>
                </a:cubicBezTo>
                <a:lnTo>
                  <a:pt x="f262" y="f2"/>
                </a:lnTo>
                <a:lnTo>
                  <a:pt x="f263" y="f2"/>
                </a:lnTo>
                <a:cubicBezTo>
                  <a:pt x="f264" y="f265"/>
                  <a:pt x="f266" y="f267"/>
                  <a:pt x="f268" y="f269"/>
                </a:cubicBezTo>
                <a:lnTo>
                  <a:pt x="f270" y="f271"/>
                </a:lnTo>
                <a:cubicBezTo>
                  <a:pt x="f272" y="f273"/>
                  <a:pt x="f274" y="f275"/>
                  <a:pt x="f276" y="f277"/>
                </a:cubicBezTo>
                <a:lnTo>
                  <a:pt x="f278" y="f279"/>
                </a:lnTo>
                <a:lnTo>
                  <a:pt x="f280" y="f281"/>
                </a:lnTo>
                <a:cubicBezTo>
                  <a:pt x="f282" y="f283"/>
                  <a:pt x="f284" y="f283"/>
                  <a:pt x="f285" y="f281"/>
                </a:cubicBezTo>
                <a:lnTo>
                  <a:pt x="f286" y="f279"/>
                </a:lnTo>
                <a:cubicBezTo>
                  <a:pt x="f287" y="f288"/>
                  <a:pt x="f289" y="f290"/>
                  <a:pt x="f291" y="f277"/>
                </a:cubicBezTo>
                <a:lnTo>
                  <a:pt x="f292" y="f271"/>
                </a:lnTo>
                <a:lnTo>
                  <a:pt x="f293" y="f269"/>
                </a:lnTo>
                <a:cubicBezTo>
                  <a:pt x="f294" y="f267"/>
                  <a:pt x="f295" y="f265"/>
                  <a:pt x="f296" y="f2"/>
                </a:cubicBezTo>
                <a:lnTo>
                  <a:pt x="f297" y="f2"/>
                </a:lnTo>
                <a:cubicBezTo>
                  <a:pt x="f298" y="f299"/>
                  <a:pt x="f300" y="f301"/>
                  <a:pt x="f302" y="f303"/>
                </a:cubicBezTo>
                <a:cubicBezTo>
                  <a:pt x="f304" y="f305"/>
                  <a:pt x="f306" y="f307"/>
                  <a:pt x="f308" y="f248"/>
                </a:cubicBezTo>
                <a:cubicBezTo>
                  <a:pt x="f309" y="f310"/>
                  <a:pt x="f311" y="f312"/>
                  <a:pt x="f313" y="f314"/>
                </a:cubicBezTo>
                <a:cubicBezTo>
                  <a:pt x="f315" y="f316"/>
                  <a:pt x="f317" y="f318"/>
                  <a:pt x="f319" y="f238"/>
                </a:cubicBezTo>
                <a:cubicBezTo>
                  <a:pt x="f320" y="f236"/>
                  <a:pt x="f321" y="f234"/>
                  <a:pt x="f322" y="f232"/>
                </a:cubicBezTo>
                <a:lnTo>
                  <a:pt x="f323" y="f232"/>
                </a:lnTo>
                <a:lnTo>
                  <a:pt x="f324" y="f230"/>
                </a:lnTo>
                <a:lnTo>
                  <a:pt x="f322" y="f230"/>
                </a:lnTo>
                <a:lnTo>
                  <a:pt x="f325" y="f2"/>
                </a:lnTo>
                <a:lnTo>
                  <a:pt x="f326" y="f2"/>
                </a:lnTo>
                <a:cubicBezTo>
                  <a:pt x="f327" y="f328"/>
                  <a:pt x="f329" y="f330"/>
                  <a:pt x="f3" y="f148"/>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0" name="Oval 1774"/>
          <p:cNvSpPr/>
          <p:nvPr/>
        </p:nvSpPr>
        <p:spPr>
          <a:xfrm>
            <a:off x="377455"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1" name="Teardrop 3"/>
          <p:cNvSpPr/>
          <p:nvPr/>
        </p:nvSpPr>
        <p:spPr>
          <a:xfrm rot="5400013" flipH="1" flipV="1">
            <a:off x="1387528"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2" name="Teardrop 3"/>
          <p:cNvSpPr/>
          <p:nvPr/>
        </p:nvSpPr>
        <p:spPr>
          <a:xfrm rot="5400013" flipH="1" flipV="1">
            <a:off x="2230075"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3" name="Teardrop 3"/>
          <p:cNvSpPr/>
          <p:nvPr/>
        </p:nvSpPr>
        <p:spPr>
          <a:xfrm rot="5400013" flipH="1" flipV="1">
            <a:off x="3072612"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4" name="Teardrop 3"/>
          <p:cNvSpPr/>
          <p:nvPr/>
        </p:nvSpPr>
        <p:spPr>
          <a:xfrm rot="5400013" flipH="1" flipV="1">
            <a:off x="3915149"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5" name="Teardrop 3"/>
          <p:cNvSpPr/>
          <p:nvPr/>
        </p:nvSpPr>
        <p:spPr>
          <a:xfrm rot="5400013" flipH="1" flipV="1">
            <a:off x="4757696"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6" name="Teardrop 3"/>
          <p:cNvSpPr/>
          <p:nvPr/>
        </p:nvSpPr>
        <p:spPr>
          <a:xfrm rot="5400013" flipH="1" flipV="1">
            <a:off x="5600233"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7" name="Oval 1781"/>
          <p:cNvSpPr/>
          <p:nvPr/>
        </p:nvSpPr>
        <p:spPr>
          <a:xfrm>
            <a:off x="1220339"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8" name="Oval 1782"/>
          <p:cNvSpPr/>
          <p:nvPr/>
        </p:nvSpPr>
        <p:spPr>
          <a:xfrm>
            <a:off x="2063215"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9" name="Oval 1783"/>
          <p:cNvSpPr/>
          <p:nvPr/>
        </p:nvSpPr>
        <p:spPr>
          <a:xfrm>
            <a:off x="2906100"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0" name="Oval 1784"/>
          <p:cNvSpPr/>
          <p:nvPr/>
        </p:nvSpPr>
        <p:spPr>
          <a:xfrm>
            <a:off x="3748975"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1" name="Oval 1785"/>
          <p:cNvSpPr/>
          <p:nvPr/>
        </p:nvSpPr>
        <p:spPr>
          <a:xfrm>
            <a:off x="4591860"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2" name="Oval 1786"/>
          <p:cNvSpPr/>
          <p:nvPr/>
        </p:nvSpPr>
        <p:spPr>
          <a:xfrm>
            <a:off x="5434736"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3" name="Oval 1787"/>
          <p:cNvSpPr/>
          <p:nvPr/>
        </p:nvSpPr>
        <p:spPr>
          <a:xfrm>
            <a:off x="6277621"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4" name="Teardrop 3"/>
          <p:cNvSpPr/>
          <p:nvPr/>
        </p:nvSpPr>
        <p:spPr>
          <a:xfrm rot="5400013" flipH="1" flipV="1">
            <a:off x="8127854"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5" name="Oval 1789"/>
          <p:cNvSpPr/>
          <p:nvPr/>
        </p:nvSpPr>
        <p:spPr>
          <a:xfrm>
            <a:off x="8806257"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6" name="Teardrop 3"/>
          <p:cNvSpPr/>
          <p:nvPr/>
        </p:nvSpPr>
        <p:spPr>
          <a:xfrm rot="5400013" flipH="1" flipV="1">
            <a:off x="7285308"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7" name="Oval 1791"/>
          <p:cNvSpPr/>
          <p:nvPr/>
        </p:nvSpPr>
        <p:spPr>
          <a:xfrm>
            <a:off x="7963381"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8" name="Teardrop 3"/>
          <p:cNvSpPr/>
          <p:nvPr/>
        </p:nvSpPr>
        <p:spPr>
          <a:xfrm rot="5400013" flipH="1" flipV="1">
            <a:off x="9812929"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9" name="Oval 1793"/>
          <p:cNvSpPr/>
          <p:nvPr/>
        </p:nvSpPr>
        <p:spPr>
          <a:xfrm>
            <a:off x="10492017"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0" name="Teardrop 3"/>
          <p:cNvSpPr/>
          <p:nvPr/>
        </p:nvSpPr>
        <p:spPr>
          <a:xfrm rot="5400013" flipH="1" flipV="1">
            <a:off x="8970392"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1" name="Oval 1795"/>
          <p:cNvSpPr/>
          <p:nvPr/>
        </p:nvSpPr>
        <p:spPr>
          <a:xfrm>
            <a:off x="9649141"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2" name="Teardrop 3"/>
          <p:cNvSpPr/>
          <p:nvPr/>
        </p:nvSpPr>
        <p:spPr>
          <a:xfrm rot="5400013" flipH="1" flipV="1">
            <a:off x="11498013"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3" name="Teardrop 3"/>
          <p:cNvSpPr/>
          <p:nvPr/>
        </p:nvSpPr>
        <p:spPr>
          <a:xfrm rot="5400013" flipH="1" flipV="1">
            <a:off x="10655475"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4" name="Oval 1798"/>
          <p:cNvSpPr/>
          <p:nvPr/>
        </p:nvSpPr>
        <p:spPr>
          <a:xfrm>
            <a:off x="11334902"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5" name="Teardrop 3"/>
          <p:cNvSpPr/>
          <p:nvPr/>
        </p:nvSpPr>
        <p:spPr>
          <a:xfrm rot="5400013" flipH="1" flipV="1">
            <a:off x="544991"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6" name="Oval 1800"/>
          <p:cNvSpPr/>
          <p:nvPr/>
        </p:nvSpPr>
        <p:spPr>
          <a:xfrm>
            <a:off x="6664512"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7" name="Oval 1801"/>
          <p:cNvSpPr/>
          <p:nvPr/>
        </p:nvSpPr>
        <p:spPr>
          <a:xfrm>
            <a:off x="766733"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8" name="Oval 1802"/>
          <p:cNvSpPr/>
          <p:nvPr/>
        </p:nvSpPr>
        <p:spPr>
          <a:xfrm>
            <a:off x="1609270"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9" name="Oval 1803"/>
          <p:cNvSpPr/>
          <p:nvPr/>
        </p:nvSpPr>
        <p:spPr>
          <a:xfrm>
            <a:off x="2451808"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0" name="Oval 1804"/>
          <p:cNvSpPr/>
          <p:nvPr/>
        </p:nvSpPr>
        <p:spPr>
          <a:xfrm>
            <a:off x="3294354"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1" name="Oval 1805"/>
          <p:cNvSpPr/>
          <p:nvPr/>
        </p:nvSpPr>
        <p:spPr>
          <a:xfrm>
            <a:off x="4136891"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2" name="Oval 1806"/>
          <p:cNvSpPr/>
          <p:nvPr/>
        </p:nvSpPr>
        <p:spPr>
          <a:xfrm>
            <a:off x="4979429"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3" name="Oval 1807"/>
          <p:cNvSpPr/>
          <p:nvPr/>
        </p:nvSpPr>
        <p:spPr>
          <a:xfrm>
            <a:off x="5821966"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4" name="Oval 1808"/>
          <p:cNvSpPr/>
          <p:nvPr/>
        </p:nvSpPr>
        <p:spPr>
          <a:xfrm>
            <a:off x="8349587"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5" name="Oval 1809"/>
          <p:cNvSpPr/>
          <p:nvPr/>
        </p:nvSpPr>
        <p:spPr>
          <a:xfrm>
            <a:off x="7507050"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6" name="Oval 1810"/>
          <p:cNvSpPr/>
          <p:nvPr/>
        </p:nvSpPr>
        <p:spPr>
          <a:xfrm>
            <a:off x="10034671"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7" name="Oval 1811"/>
          <p:cNvSpPr/>
          <p:nvPr/>
        </p:nvSpPr>
        <p:spPr>
          <a:xfrm>
            <a:off x="9192134"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8" name="Oval 1812"/>
          <p:cNvSpPr/>
          <p:nvPr/>
        </p:nvSpPr>
        <p:spPr>
          <a:xfrm>
            <a:off x="11719745"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9" name="Oval 1813"/>
          <p:cNvSpPr/>
          <p:nvPr/>
        </p:nvSpPr>
        <p:spPr>
          <a:xfrm>
            <a:off x="10877208"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0" name="Teardrop 3"/>
          <p:cNvSpPr/>
          <p:nvPr/>
        </p:nvSpPr>
        <p:spPr>
          <a:xfrm rot="5400013" flipH="1" flipV="1">
            <a:off x="6021177"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1" name="Teardrop 3"/>
          <p:cNvSpPr/>
          <p:nvPr/>
        </p:nvSpPr>
        <p:spPr>
          <a:xfrm rot="5400013" flipH="1" flipV="1">
            <a:off x="965944"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2" name="Teardrop 3"/>
          <p:cNvSpPr/>
          <p:nvPr/>
        </p:nvSpPr>
        <p:spPr>
          <a:xfrm rot="5400013" flipH="1" flipV="1">
            <a:off x="1808482"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3" name="Teardrop 3"/>
          <p:cNvSpPr/>
          <p:nvPr/>
        </p:nvSpPr>
        <p:spPr>
          <a:xfrm rot="5400013" flipH="1" flipV="1">
            <a:off x="2651019"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4" name="Teardrop 3"/>
          <p:cNvSpPr/>
          <p:nvPr/>
        </p:nvSpPr>
        <p:spPr>
          <a:xfrm rot="5400013" flipH="1" flipV="1">
            <a:off x="3493565"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5" name="Teardrop 3"/>
          <p:cNvSpPr/>
          <p:nvPr/>
        </p:nvSpPr>
        <p:spPr>
          <a:xfrm rot="5400013" flipH="1" flipV="1">
            <a:off x="4336103"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6" name="Teardrop 3"/>
          <p:cNvSpPr/>
          <p:nvPr/>
        </p:nvSpPr>
        <p:spPr>
          <a:xfrm rot="5400013" flipH="1" flipV="1">
            <a:off x="5178640"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7" name="Teardrop 3"/>
          <p:cNvSpPr/>
          <p:nvPr/>
        </p:nvSpPr>
        <p:spPr>
          <a:xfrm rot="5400013" flipH="1" flipV="1">
            <a:off x="7706261"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8" name="Teardrop 3"/>
          <p:cNvSpPr/>
          <p:nvPr/>
        </p:nvSpPr>
        <p:spPr>
          <a:xfrm rot="5400013" flipH="1" flipV="1">
            <a:off x="6863724"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9" name="Teardrop 3"/>
          <p:cNvSpPr/>
          <p:nvPr/>
        </p:nvSpPr>
        <p:spPr>
          <a:xfrm rot="5400013" flipH="1" flipV="1">
            <a:off x="9391345"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0" name="Teardrop 3"/>
          <p:cNvSpPr/>
          <p:nvPr/>
        </p:nvSpPr>
        <p:spPr>
          <a:xfrm rot="5400013" flipH="1" flipV="1">
            <a:off x="8548798"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1" name="Teardrop 3"/>
          <p:cNvSpPr/>
          <p:nvPr/>
        </p:nvSpPr>
        <p:spPr>
          <a:xfrm rot="5400013" flipH="1" flipV="1">
            <a:off x="11076419"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2" name="Teardrop 3"/>
          <p:cNvSpPr/>
          <p:nvPr/>
        </p:nvSpPr>
        <p:spPr>
          <a:xfrm rot="5400013" flipH="1" flipV="1">
            <a:off x="10233882"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3" name="Teardrop 3"/>
          <p:cNvSpPr/>
          <p:nvPr/>
        </p:nvSpPr>
        <p:spPr>
          <a:xfrm rot="5400013" flipH="1" flipV="1">
            <a:off x="123398"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4" name="Teardrop 3"/>
          <p:cNvSpPr/>
          <p:nvPr/>
        </p:nvSpPr>
        <p:spPr>
          <a:xfrm rot="5400013" flipH="1" flipV="1">
            <a:off x="11760002" y="2373668"/>
            <a:ext cx="595777" cy="268211"/>
          </a:xfrm>
          <a:custGeom>
            <a:avLst/>
            <a:gdLst>
              <a:gd name="f0" fmla="val w"/>
              <a:gd name="f1" fmla="val h"/>
              <a:gd name="f2" fmla="val 0"/>
              <a:gd name="f3" fmla="val 595780"/>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7"/>
              <a:gd name="f16" fmla="val 250112"/>
              <a:gd name="f17" fmla="val 155376"/>
              <a:gd name="f18" fmla="val 174454"/>
              <a:gd name="f19" fmla="val 249746"/>
              <a:gd name="f20" fmla="val 198601"/>
              <a:gd name="f21" fmla="val 254980"/>
              <a:gd name="f22" fmla="val 211458"/>
              <a:gd name="f23" fmla="val 268141"/>
              <a:gd name="f24" fmla="val 215885"/>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382868"/>
              <a:gd name="f52" fmla="val 82592"/>
              <a:gd name="f53" fmla="val 379825"/>
              <a:gd name="f54" fmla="val 66091"/>
              <a:gd name="f55" fmla="val 371670"/>
              <a:gd name="f56" fmla="val 50477"/>
              <a:gd name="f57" fmla="val 358914"/>
              <a:gd name="f58" fmla="val 37722"/>
              <a:gd name="f59" fmla="val 342007"/>
              <a:gd name="f60" fmla="val 20815"/>
              <a:gd name="f61" fmla="val 320078"/>
              <a:gd name="f62" fmla="val 11989"/>
              <a:gd name="f63" fmla="val 297922"/>
              <a:gd name="f64" fmla="val 11501"/>
              <a:gd name="f65" fmla="val 96667"/>
              <a:gd name="f66" fmla="val 297858"/>
              <a:gd name="f67" fmla="val 275703"/>
              <a:gd name="f68" fmla="val 11990"/>
              <a:gd name="f69" fmla="val 253774"/>
              <a:gd name="f70" fmla="val 236866"/>
              <a:gd name="f71" fmla="val 224105"/>
              <a:gd name="f72" fmla="val 50483"/>
              <a:gd name="f73" fmla="val 215948"/>
              <a:gd name="f74" fmla="val 66105"/>
              <a:gd name="f75" fmla="val 212939"/>
              <a:gd name="f76" fmla="val 82613"/>
              <a:gd name="f77" fmla="val 237526"/>
              <a:gd name="f78" fmla="val 100902"/>
              <a:gd name="f79" fmla="val 253233"/>
              <a:gd name="f80" fmla="val 130241"/>
              <a:gd name="f81" fmla="val 163248"/>
              <a:gd name="f82" fmla="val 252735"/>
              <a:gd name="f83" fmla="val 189232"/>
              <a:gd name="f84" fmla="val 256525"/>
              <a:gd name="f85" fmla="val 205210"/>
              <a:gd name="f86" fmla="val 272877"/>
              <a:gd name="f87" fmla="val 215167"/>
              <a:gd name="f88" fmla="val 289126"/>
              <a:gd name="f89" fmla="val 210687"/>
              <a:gd name="f90" fmla="val 306340"/>
              <a:gd name="f91" fmla="val 210767"/>
              <a:gd name="f92" fmla="val 322577"/>
              <a:gd name="f93" fmla="val 215380"/>
              <a:gd name="f94" fmla="val 324655"/>
              <a:gd name="f95" fmla="val 214136"/>
              <a:gd name="f96" fmla="val 326534"/>
              <a:gd name="f97" fmla="val 212797"/>
              <a:gd name="f98" fmla="val 328229"/>
              <a:gd name="f99" fmla="val 211355"/>
              <a:gd name="f100" fmla="val 340097"/>
              <a:gd name="f101" fmla="val 201263"/>
              <a:gd name="f102" fmla="val 342986"/>
              <a:gd name="f103" fmla="val 186138"/>
              <a:gd name="f104" fmla="val 342547"/>
              <a:gd name="f105" fmla="val 130228"/>
              <a:gd name="f106" fmla="val 358265"/>
              <a:gd name="f107" fmla="val 100880"/>
              <a:gd name="f108" fmla="val 506339"/>
              <a:gd name="f109" fmla="val 97830"/>
              <a:gd name="f110" fmla="val 490327"/>
              <a:gd name="f111" fmla="val 82509"/>
              <a:gd name="f112" fmla="val 468581"/>
              <a:gd name="f113" fmla="val 444670"/>
              <a:gd name="f114" fmla="val 394652"/>
              <a:gd name="f115" fmla="val 354103"/>
              <a:gd name="f116" fmla="val 354470"/>
              <a:gd name="f117" fmla="val 182914"/>
              <a:gd name="f118" fmla="val 349220"/>
              <a:gd name="f119" fmla="val 207099"/>
              <a:gd name="f120" fmla="val 336023"/>
              <a:gd name="f121" fmla="val 219944"/>
              <a:gd name="f122" fmla="val 346519"/>
              <a:gd name="f123" fmla="val 224314"/>
              <a:gd name="f124" fmla="val 356263"/>
              <a:gd name="f125" fmla="val 230867"/>
              <a:gd name="f126" fmla="val 364783"/>
              <a:gd name="f127" fmla="val 530971"/>
              <a:gd name="f128" fmla="val 521705"/>
              <a:gd name="f129" fmla="val 506384"/>
              <a:gd name="f130" fmla="val 364828"/>
              <a:gd name="f131" fmla="val 373348"/>
              <a:gd name="f132" fmla="val 247952"/>
              <a:gd name="f133" fmla="val 379901"/>
              <a:gd name="f134" fmla="val 257695"/>
              <a:gd name="f135" fmla="val 384270"/>
              <a:gd name="f136" fmla="val 268192"/>
              <a:gd name="f137" fmla="val 397115"/>
              <a:gd name="f138" fmla="val 254994"/>
              <a:gd name="f139" fmla="val 421300"/>
              <a:gd name="f140" fmla="val 249745"/>
              <a:gd name="f141" fmla="val 440404"/>
              <a:gd name="f142" fmla="val 250111"/>
              <a:gd name="f143" fmla="val 465413"/>
              <a:gd name="f144" fmla="val 488055"/>
              <a:gd name="f145" fmla="val 239974"/>
              <a:gd name="f146" fmla="val 504444"/>
              <a:gd name="f147" fmla="val 223585"/>
              <a:gd name="f148" fmla="val 520834"/>
              <a:gd name="f149" fmla="val 207196"/>
              <a:gd name="f150" fmla="val 184554"/>
              <a:gd name="f151" fmla="val 581969"/>
              <a:gd name="f152" fmla="val 578743"/>
              <a:gd name="f153" fmla="val 259654"/>
              <a:gd name="f154" fmla="val 573266"/>
              <a:gd name="f155" fmla="val 252074"/>
              <a:gd name="f156" fmla="val 566492"/>
              <a:gd name="f157" fmla="val 245300"/>
              <a:gd name="f158" fmla="val 553737"/>
              <a:gd name="f159" fmla="val 232545"/>
              <a:gd name="f160" fmla="val 538123"/>
              <a:gd name="f161" fmla="val 224389"/>
              <a:gd name="f162" fmla="val 521623"/>
              <a:gd name="f163" fmla="val 221347"/>
              <a:gd name="f164" fmla="val 519174"/>
              <a:gd name="f165" fmla="val 225205"/>
              <a:gd name="f166" fmla="val 516174"/>
              <a:gd name="f167" fmla="val 228633"/>
              <a:gd name="f168" fmla="val 512960"/>
              <a:gd name="f169" fmla="val 231847"/>
              <a:gd name="f170" fmla="val 494535"/>
              <a:gd name="f171" fmla="val 250272"/>
              <a:gd name="f172" fmla="val 469082"/>
              <a:gd name="f173" fmla="val 261667"/>
              <a:gd name="f174" fmla="val 440967"/>
              <a:gd name="f175" fmla="val 425629"/>
              <a:gd name="f176" fmla="val 261373"/>
              <a:gd name="f177" fmla="val 413777"/>
              <a:gd name="f178" fmla="val 262574"/>
              <a:gd name="f179" fmla="val 405186"/>
              <a:gd name="f180" fmla="val 372038"/>
              <a:gd name="f181" fmla="val 369178"/>
              <a:gd name="f182" fmla="val 260078"/>
              <a:gd name="f183" fmla="val 364042"/>
              <a:gd name="f184" fmla="val 252948"/>
              <a:gd name="f185" fmla="val 357679"/>
              <a:gd name="f186" fmla="val 246581"/>
              <a:gd name="f187" fmla="val 349451"/>
              <a:gd name="f188" fmla="val 254808"/>
              <a:gd name="f189" fmla="val 349428"/>
              <a:gd name="f190" fmla="val 254786"/>
              <a:gd name="f191" fmla="val 349421"/>
              <a:gd name="f192" fmla="val 254779"/>
              <a:gd name="f193" fmla="val 349413"/>
              <a:gd name="f194" fmla="val 254771"/>
              <a:gd name="f195" fmla="val 349406"/>
              <a:gd name="f196" fmla="val 254763"/>
              <a:gd name="f197" fmla="val 357634"/>
              <a:gd name="f198" fmla="val 246536"/>
              <a:gd name="f199" fmla="val 324632"/>
              <a:gd name="f200" fmla="val 213554"/>
              <a:gd name="f201" fmla="val 271148"/>
              <a:gd name="f202" fmla="val 238147"/>
              <a:gd name="f203" fmla="val 246374"/>
              <a:gd name="f204" fmla="val 246367"/>
              <a:gd name="f205" fmla="val 246359"/>
              <a:gd name="f206" fmla="val 246352"/>
              <a:gd name="f207" fmla="val 246344"/>
              <a:gd name="f208" fmla="val 254794"/>
              <a:gd name="f209" fmla="val 246337"/>
              <a:gd name="f210" fmla="val 254801"/>
              <a:gd name="f211" fmla="val 246329"/>
              <a:gd name="f212" fmla="val 238101"/>
              <a:gd name="f213" fmla="val 223742"/>
              <a:gd name="f214" fmla="val 190546"/>
              <a:gd name="f215" fmla="val 181970"/>
              <a:gd name="f216" fmla="val 262570"/>
              <a:gd name="f217" fmla="val 170130"/>
              <a:gd name="f218" fmla="val 261374"/>
              <a:gd name="f219" fmla="val 154813"/>
              <a:gd name="f220" fmla="val 261668"/>
              <a:gd name="f221" fmla="val 121806"/>
              <a:gd name="f222" fmla="val 92467"/>
              <a:gd name="f223" fmla="val 245961"/>
              <a:gd name="f224" fmla="val 74178"/>
              <a:gd name="f225" fmla="val 221373"/>
              <a:gd name="f226" fmla="val 57671"/>
              <a:gd name="f227" fmla="val 224382"/>
              <a:gd name="f228" fmla="val 42049"/>
              <a:gd name="f229" fmla="val 232539"/>
              <a:gd name="f230" fmla="val 29288"/>
              <a:gd name="f231" fmla="val 13811"/>
              <a:gd name="f232" fmla="val 4705"/>
              <a:gd name="f233" fmla="val 256723"/>
              <a:gd name="f234" fmla="val 11839"/>
              <a:gd name="f235" fmla="val 246048"/>
              <a:gd name="f236" fmla="val 21157"/>
              <a:gd name="f237" fmla="val 236731"/>
              <a:gd name="f238" fmla="val 34324"/>
              <a:gd name="f239" fmla="val 223564"/>
              <a:gd name="f240" fmla="val 50200"/>
              <a:gd name="f241" fmla="val 214757"/>
              <a:gd name="f242" fmla="val 67080"/>
              <a:gd name="f243" fmla="val 210684"/>
              <a:gd name="f244" fmla="val 57989"/>
              <a:gd name="f245" fmla="val 195895"/>
              <a:gd name="f246" fmla="val 53000"/>
              <a:gd name="f247" fmla="val 178457"/>
              <a:gd name="f248" fmla="val 159854"/>
              <a:gd name="f249" fmla="val 132604"/>
              <a:gd name="f250" fmla="val 63706"/>
              <a:gd name="f251" fmla="val 107854"/>
              <a:gd name="f252" fmla="val 81286"/>
              <a:gd name="f253" fmla="val 89721"/>
              <a:gd name="f254" fmla="val 99420"/>
              <a:gd name="f255" fmla="val 72140"/>
              <a:gd name="f256" fmla="val 124170"/>
              <a:gd name="f257" fmla="val 61435"/>
              <a:gd name="f258" fmla="val 151420"/>
              <a:gd name="f259" fmla="val 170023"/>
              <a:gd name="f260" fmla="val 187461"/>
              <a:gd name="f261" fmla="val 66424"/>
              <a:gd name="f262" fmla="val 202250"/>
              <a:gd name="f263" fmla="val 75515"/>
              <a:gd name="f264" fmla="val 206323"/>
              <a:gd name="f265" fmla="val 58635"/>
              <a:gd name="f266" fmla="val 215130"/>
              <a:gd name="f267" fmla="val 42758"/>
              <a:gd name="f268" fmla="val 228297"/>
              <a:gd name="f269" fmla="val 29591"/>
              <a:gd name="f270" fmla="val 247566"/>
              <a:gd name="f271" fmla="val 10322"/>
              <a:gd name="f272" fmla="val 272636"/>
              <a:gd name="f273" fmla="val 391"/>
              <a:gd name="f274" fmla="val 297890"/>
              <a:gd name="f275" fmla="val 323144"/>
              <a:gd name="f276" fmla="val 348215"/>
              <a:gd name="f277" fmla="val 367484"/>
              <a:gd name="f278" fmla="val 380644"/>
              <a:gd name="f279" fmla="val 42751"/>
              <a:gd name="f280" fmla="val 389448"/>
              <a:gd name="f281" fmla="val 58618"/>
              <a:gd name="f282" fmla="val 393604"/>
              <a:gd name="f283" fmla="val 75474"/>
              <a:gd name="f284" fmla="val 408376"/>
              <a:gd name="f285" fmla="val 66408"/>
              <a:gd name="f286" fmla="val 425787"/>
              <a:gd name="f287" fmla="val 61434"/>
              <a:gd name="f288" fmla="val 444360"/>
              <a:gd name="f289" fmla="val 471611"/>
              <a:gd name="f290" fmla="val 496360"/>
              <a:gd name="f291" fmla="val 514494"/>
              <a:gd name="f292" fmla="val 532075"/>
              <a:gd name="f293" fmla="val 542780"/>
              <a:gd name="f294" fmla="val 178427"/>
              <a:gd name="f295" fmla="val 537807"/>
              <a:gd name="f296" fmla="val 195839"/>
              <a:gd name="f297" fmla="val 528740"/>
              <a:gd name="f298" fmla="val 210610"/>
              <a:gd name="f299" fmla="val 545596"/>
              <a:gd name="f300" fmla="val 214766"/>
              <a:gd name="f301" fmla="val 561463"/>
              <a:gd name="f302" fmla="val 223570"/>
              <a:gd name="f303" fmla="val 574624"/>
              <a:gd name="f304" fmla="*/ f0 1 595780"/>
              <a:gd name="f305" fmla="*/ f1 1 268215"/>
              <a:gd name="f306" fmla="+- f4 0 f2"/>
              <a:gd name="f307" fmla="+- f3 0 f2"/>
              <a:gd name="f308" fmla="*/ f307 1 595780"/>
              <a:gd name="f309" fmla="*/ f306 1 268215"/>
              <a:gd name="f310" fmla="*/ f2 1 f308"/>
              <a:gd name="f311" fmla="*/ f3 1 f308"/>
              <a:gd name="f312" fmla="*/ f2 1 f309"/>
              <a:gd name="f313" fmla="*/ f4 1 f309"/>
              <a:gd name="f314" fmla="*/ f310 f304 1"/>
              <a:gd name="f315" fmla="*/ f311 f304 1"/>
              <a:gd name="f316" fmla="*/ f313 f305 1"/>
              <a:gd name="f317" fmla="*/ f312 f305 1"/>
            </a:gdLst>
            <a:ahLst/>
            <a:cxnLst>
              <a:cxn ang="3cd4">
                <a:pos x="hc" y="t"/>
              </a:cxn>
              <a:cxn ang="0">
                <a:pos x="r" y="vc"/>
              </a:cxn>
              <a:cxn ang="cd4">
                <a:pos x="hc" y="b"/>
              </a:cxn>
              <a:cxn ang="cd2">
                <a:pos x="l" y="vc"/>
              </a:cxn>
            </a:cxnLst>
            <a:rect l="f314" t="f317" r="f315" b="f316"/>
            <a:pathLst>
              <a:path w="595780"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51" y="f52"/>
                </a:moveTo>
                <a:cubicBezTo>
                  <a:pt x="f53" y="f54"/>
                  <a:pt x="f55" y="f56"/>
                  <a:pt x="f57" y="f58"/>
                </a:cubicBezTo>
                <a:cubicBezTo>
                  <a:pt x="f59" y="f60"/>
                  <a:pt x="f61" y="f62"/>
                  <a:pt x="f63" y="f64"/>
                </a:cubicBezTo>
                <a:lnTo>
                  <a:pt x="f63" y="f65"/>
                </a:lnTo>
                <a:lnTo>
                  <a:pt x="f66" y="f65"/>
                </a:lnTo>
                <a:lnTo>
                  <a:pt x="f66" y="f64"/>
                </a:lnTo>
                <a:cubicBezTo>
                  <a:pt x="f67" y="f68"/>
                  <a:pt x="f69" y="f60"/>
                  <a:pt x="f70" y="f58"/>
                </a:cubicBezTo>
                <a:cubicBezTo>
                  <a:pt x="f71" y="f72"/>
                  <a:pt x="f73" y="f74"/>
                  <a:pt x="f75" y="f76"/>
                </a:cubicBezTo>
                <a:cubicBezTo>
                  <a:pt x="f77" y="f78"/>
                  <a:pt x="f79" y="f80"/>
                  <a:pt x="f79" y="f81"/>
                </a:cubicBezTo>
                <a:cubicBezTo>
                  <a:pt x="f82" y="f83"/>
                  <a:pt x="f84" y="f85"/>
                  <a:pt x="f86" y="f87"/>
                </a:cubicBezTo>
                <a:cubicBezTo>
                  <a:pt x="f88" y="f89"/>
                  <a:pt x="f90" y="f91"/>
                  <a:pt x="f92" y="f93"/>
                </a:cubicBezTo>
                <a:cubicBezTo>
                  <a:pt x="f94" y="f95"/>
                  <a:pt x="f96" y="f97"/>
                  <a:pt x="f98" y="f99"/>
                </a:cubicBezTo>
                <a:cubicBezTo>
                  <a:pt x="f100" y="f101"/>
                  <a:pt x="f102" y="f103"/>
                  <a:pt x="f104" y="f81"/>
                </a:cubicBezTo>
                <a:cubicBezTo>
                  <a:pt x="f104" y="f105"/>
                  <a:pt x="f106" y="f107"/>
                  <a:pt x="f51" y="f52"/>
                </a:cubicBezTo>
                <a:close/>
                <a:moveTo>
                  <a:pt x="f108" y="f109"/>
                </a:moveTo>
                <a:cubicBezTo>
                  <a:pt x="f110" y="f111"/>
                  <a:pt x="f112" y="f38"/>
                  <a:pt x="f113" y="f38"/>
                </a:cubicBezTo>
                <a:cubicBezTo>
                  <a:pt x="f114" y="f38"/>
                  <a:pt x="f115" y="f36"/>
                  <a:pt x="f115" y="f35"/>
                </a:cubicBezTo>
                <a:cubicBezTo>
                  <a:pt x="f116" y="f117"/>
                  <a:pt x="f118" y="f119"/>
                  <a:pt x="f120" y="f121"/>
                </a:cubicBezTo>
                <a:cubicBezTo>
                  <a:pt x="f122" y="f123"/>
                  <a:pt x="f124" y="f125"/>
                  <a:pt x="f126" y="f46"/>
                </a:cubicBezTo>
                <a:close/>
                <a:moveTo>
                  <a:pt x="f127" y="f13"/>
                </a:moveTo>
                <a:cubicBezTo>
                  <a:pt x="f127" y="f12"/>
                  <a:pt x="f128" y="f10"/>
                  <a:pt x="f129" y="f8"/>
                </a:cubicBezTo>
                <a:lnTo>
                  <a:pt x="f130" y="f6"/>
                </a:lnTo>
                <a:cubicBezTo>
                  <a:pt x="f131" y="f132"/>
                  <a:pt x="f133" y="f134"/>
                  <a:pt x="f135" y="f136"/>
                </a:cubicBezTo>
                <a:cubicBezTo>
                  <a:pt x="f137" y="f138"/>
                  <a:pt x="f139" y="f140"/>
                  <a:pt x="f141" y="f142"/>
                </a:cubicBezTo>
                <a:cubicBezTo>
                  <a:pt x="f143" y="f16"/>
                  <a:pt x="f144" y="f145"/>
                  <a:pt x="f146" y="f147"/>
                </a:cubicBezTo>
                <a:cubicBezTo>
                  <a:pt x="f148" y="f149"/>
                  <a:pt x="f127" y="f150"/>
                  <a:pt x="f127" y="f13"/>
                </a:cubicBezTo>
                <a:close/>
                <a:moveTo>
                  <a:pt x="f3" y="f4"/>
                </a:moveTo>
                <a:lnTo>
                  <a:pt x="f151" y="f4"/>
                </a:lnTo>
                <a:cubicBezTo>
                  <a:pt x="f152" y="f153"/>
                  <a:pt x="f154" y="f155"/>
                  <a:pt x="f156" y="f157"/>
                </a:cubicBezTo>
                <a:cubicBezTo>
                  <a:pt x="f158" y="f159"/>
                  <a:pt x="f160" y="f161"/>
                  <a:pt x="f162" y="f163"/>
                </a:cubicBezTo>
                <a:cubicBezTo>
                  <a:pt x="f164" y="f165"/>
                  <a:pt x="f166" y="f167"/>
                  <a:pt x="f168" y="f169"/>
                </a:cubicBezTo>
                <a:cubicBezTo>
                  <a:pt x="f170" y="f171"/>
                  <a:pt x="f172" y="f173"/>
                  <a:pt x="f174" y="f173"/>
                </a:cubicBezTo>
                <a:cubicBezTo>
                  <a:pt x="f175" y="f176"/>
                  <a:pt x="f177" y="f178"/>
                  <a:pt x="f179" y="f4"/>
                </a:cubicBezTo>
                <a:lnTo>
                  <a:pt x="f180" y="f4"/>
                </a:lnTo>
                <a:cubicBezTo>
                  <a:pt x="f181" y="f182"/>
                  <a:pt x="f183" y="f184"/>
                  <a:pt x="f185" y="f186"/>
                </a:cubicBezTo>
                <a:lnTo>
                  <a:pt x="f187" y="f188"/>
                </a:lnTo>
                <a:lnTo>
                  <a:pt x="f189" y="f190"/>
                </a:lnTo>
                <a:cubicBezTo>
                  <a:pt x="f191" y="f192"/>
                  <a:pt x="f193" y="f194"/>
                  <a:pt x="f195" y="f196"/>
                </a:cubicBezTo>
                <a:lnTo>
                  <a:pt x="f197" y="f198"/>
                </a:lnTo>
                <a:cubicBezTo>
                  <a:pt x="f199" y="f200"/>
                  <a:pt x="f201" y="f200"/>
                  <a:pt x="f202" y="f198"/>
                </a:cubicBezTo>
                <a:lnTo>
                  <a:pt x="f203" y="f196"/>
                </a:lnTo>
                <a:cubicBezTo>
                  <a:pt x="f204" y="f194"/>
                  <a:pt x="f205" y="f192"/>
                  <a:pt x="f206" y="f190"/>
                </a:cubicBezTo>
                <a:cubicBezTo>
                  <a:pt x="f207" y="f208"/>
                  <a:pt x="f209" y="f210"/>
                  <a:pt x="f211" y="f188"/>
                </a:cubicBezTo>
                <a:lnTo>
                  <a:pt x="f212" y="f186"/>
                </a:lnTo>
                <a:lnTo>
                  <a:pt x="f213" y="f4"/>
                </a:lnTo>
                <a:lnTo>
                  <a:pt x="f214" y="f4"/>
                </a:lnTo>
                <a:cubicBezTo>
                  <a:pt x="f215" y="f216"/>
                  <a:pt x="f217" y="f218"/>
                  <a:pt x="f219" y="f220"/>
                </a:cubicBezTo>
                <a:cubicBezTo>
                  <a:pt x="f221" y="f220"/>
                  <a:pt x="f222" y="f223"/>
                  <a:pt x="f224" y="f225"/>
                </a:cubicBezTo>
                <a:cubicBezTo>
                  <a:pt x="f226" y="f227"/>
                  <a:pt x="f228" y="f229"/>
                  <a:pt x="f230" y="f157"/>
                </a:cubicBezTo>
                <a:lnTo>
                  <a:pt x="f231" y="f4"/>
                </a:lnTo>
                <a:lnTo>
                  <a:pt x="f2" y="f4"/>
                </a:lnTo>
                <a:cubicBezTo>
                  <a:pt x="f232" y="f233"/>
                  <a:pt x="f234" y="f235"/>
                  <a:pt x="f236" y="f237"/>
                </a:cubicBezTo>
                <a:cubicBezTo>
                  <a:pt x="f238" y="f239"/>
                  <a:pt x="f240" y="f241"/>
                  <a:pt x="f242" y="f243"/>
                </a:cubicBezTo>
                <a:cubicBezTo>
                  <a:pt x="f244" y="f245"/>
                  <a:pt x="f246" y="f247"/>
                  <a:pt x="f246" y="f248"/>
                </a:cubicBezTo>
                <a:cubicBezTo>
                  <a:pt x="f246" y="f249"/>
                  <a:pt x="f250" y="f251"/>
                  <a:pt x="f252" y="f253"/>
                </a:cubicBezTo>
                <a:lnTo>
                  <a:pt x="f252" y="f253"/>
                </a:lnTo>
                <a:cubicBezTo>
                  <a:pt x="f254" y="f255"/>
                  <a:pt x="f256" y="f257"/>
                  <a:pt x="f258" y="f257"/>
                </a:cubicBezTo>
                <a:cubicBezTo>
                  <a:pt x="f259" y="f257"/>
                  <a:pt x="f260" y="f261"/>
                  <a:pt x="f262" y="f263"/>
                </a:cubicBezTo>
                <a:cubicBezTo>
                  <a:pt x="f264" y="f265"/>
                  <a:pt x="f266" y="f267"/>
                  <a:pt x="f268" y="f269"/>
                </a:cubicBezTo>
                <a:cubicBezTo>
                  <a:pt x="f270" y="f271"/>
                  <a:pt x="f272" y="f273"/>
                  <a:pt x="f274" y="f2"/>
                </a:cubicBezTo>
                <a:lnTo>
                  <a:pt x="f274" y="f2"/>
                </a:lnTo>
                <a:cubicBezTo>
                  <a:pt x="f275" y="f273"/>
                  <a:pt x="f276" y="f271"/>
                  <a:pt x="f277" y="f269"/>
                </a:cubicBezTo>
                <a:cubicBezTo>
                  <a:pt x="f278" y="f279"/>
                  <a:pt x="f280" y="f281"/>
                  <a:pt x="f282" y="f283"/>
                </a:cubicBezTo>
                <a:cubicBezTo>
                  <a:pt x="f284" y="f285"/>
                  <a:pt x="f286" y="f287"/>
                  <a:pt x="f288" y="f287"/>
                </a:cubicBezTo>
                <a:cubicBezTo>
                  <a:pt x="f289" y="f287"/>
                  <a:pt x="f290" y="f255"/>
                  <a:pt x="f291" y="f253"/>
                </a:cubicBezTo>
                <a:cubicBezTo>
                  <a:pt x="f292" y="f251"/>
                  <a:pt x="f293" y="f249"/>
                  <a:pt x="f293" y="f248"/>
                </a:cubicBezTo>
                <a:cubicBezTo>
                  <a:pt x="f293" y="f294"/>
                  <a:pt x="f295" y="f296"/>
                  <a:pt x="f297" y="f298"/>
                </a:cubicBezTo>
                <a:cubicBezTo>
                  <a:pt x="f299" y="f300"/>
                  <a:pt x="f301" y="f302"/>
                  <a:pt x="f303" y="f237"/>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5" name="Oval 1829"/>
          <p:cNvSpPr/>
          <p:nvPr/>
        </p:nvSpPr>
        <p:spPr>
          <a:xfrm>
            <a:off x="7086654"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6" name="Oval 1830"/>
          <p:cNvSpPr/>
          <p:nvPr/>
        </p:nvSpPr>
        <p:spPr>
          <a:xfrm>
            <a:off x="346329"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7" name="Oval 1831"/>
          <p:cNvSpPr/>
          <p:nvPr/>
        </p:nvSpPr>
        <p:spPr>
          <a:xfrm>
            <a:off x="1188875"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8" name="Oval 1832"/>
          <p:cNvSpPr/>
          <p:nvPr/>
        </p:nvSpPr>
        <p:spPr>
          <a:xfrm>
            <a:off x="2031412"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9" name="Oval 1833"/>
          <p:cNvSpPr/>
          <p:nvPr/>
        </p:nvSpPr>
        <p:spPr>
          <a:xfrm>
            <a:off x="2873950"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0" name="Oval 1834"/>
          <p:cNvSpPr/>
          <p:nvPr/>
        </p:nvSpPr>
        <p:spPr>
          <a:xfrm>
            <a:off x="3716496"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1" name="Oval 1835"/>
          <p:cNvSpPr/>
          <p:nvPr/>
        </p:nvSpPr>
        <p:spPr>
          <a:xfrm>
            <a:off x="4559033"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2" name="Oval 1836"/>
          <p:cNvSpPr/>
          <p:nvPr/>
        </p:nvSpPr>
        <p:spPr>
          <a:xfrm>
            <a:off x="5401571"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3" name="Oval 1837"/>
          <p:cNvSpPr/>
          <p:nvPr/>
        </p:nvSpPr>
        <p:spPr>
          <a:xfrm>
            <a:off x="6244117"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4" name="Oval 1838"/>
          <p:cNvSpPr/>
          <p:nvPr/>
        </p:nvSpPr>
        <p:spPr>
          <a:xfrm>
            <a:off x="8771729"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5" name="Oval 1839"/>
          <p:cNvSpPr/>
          <p:nvPr/>
        </p:nvSpPr>
        <p:spPr>
          <a:xfrm>
            <a:off x="7929192"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6" name="Oval 1840"/>
          <p:cNvSpPr/>
          <p:nvPr/>
        </p:nvSpPr>
        <p:spPr>
          <a:xfrm>
            <a:off x="10456813"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7" name="Oval 1841"/>
          <p:cNvSpPr/>
          <p:nvPr/>
        </p:nvSpPr>
        <p:spPr>
          <a:xfrm>
            <a:off x="9614275"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8" name="Oval 1842"/>
          <p:cNvSpPr/>
          <p:nvPr/>
        </p:nvSpPr>
        <p:spPr>
          <a:xfrm>
            <a:off x="11299350"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9" name="Teardrop 3"/>
          <p:cNvSpPr/>
          <p:nvPr/>
        </p:nvSpPr>
        <p:spPr>
          <a:xfrm rot="5400013" flipH="1" flipV="1">
            <a:off x="6442770"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0" name="Oval 1844"/>
          <p:cNvSpPr/>
          <p:nvPr/>
        </p:nvSpPr>
        <p:spPr>
          <a:xfrm>
            <a:off x="7120496"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1" name="Teardrop 3"/>
          <p:cNvSpPr/>
          <p:nvPr/>
        </p:nvSpPr>
        <p:spPr>
          <a:xfrm rot="5400013" flipH="1" flipV="1">
            <a:off x="-148773" y="2795083"/>
            <a:ext cx="612648" cy="315102"/>
          </a:xfrm>
          <a:custGeom>
            <a:avLst/>
            <a:gdLst>
              <a:gd name="f0" fmla="val w"/>
              <a:gd name="f1" fmla="val h"/>
              <a:gd name="f2" fmla="val 0"/>
              <a:gd name="f3" fmla="val 612648"/>
              <a:gd name="f4" fmla="val 315100"/>
              <a:gd name="f5" fmla="val 239386"/>
              <a:gd name="f6" fmla="val 75670"/>
              <a:gd name="f7" fmla="val 230866"/>
              <a:gd name="f8" fmla="val 67149"/>
              <a:gd name="f9" fmla="val 224313"/>
              <a:gd name="f10" fmla="val 57406"/>
              <a:gd name="f11" fmla="val 219944"/>
              <a:gd name="f12" fmla="val 46909"/>
              <a:gd name="f13" fmla="val 207099"/>
              <a:gd name="f14" fmla="val 60107"/>
              <a:gd name="f15" fmla="val 182914"/>
              <a:gd name="f16" fmla="val 65356"/>
              <a:gd name="f17" fmla="val 163810"/>
              <a:gd name="f18" fmla="val 64989"/>
              <a:gd name="f19" fmla="val 113792"/>
              <a:gd name="f20" fmla="val 73243"/>
              <a:gd name="f21" fmla="val 105538"/>
              <a:gd name="f22" fmla="val 155556"/>
              <a:gd name="f23" fmla="val 179467"/>
              <a:gd name="f24" fmla="val 82509"/>
              <a:gd name="f25" fmla="val 201213"/>
              <a:gd name="f26" fmla="val 97830"/>
              <a:gd name="f27" fmla="val 217225"/>
              <a:gd name="f28" fmla="val 268191"/>
              <a:gd name="f29" fmla="val 95157"/>
              <a:gd name="f30" fmla="val 257695"/>
              <a:gd name="f31" fmla="val 90787"/>
              <a:gd name="f32" fmla="val 247952"/>
              <a:gd name="f33" fmla="val 84234"/>
              <a:gd name="f34" fmla="val 239431"/>
              <a:gd name="f35" fmla="val 75715"/>
              <a:gd name="f36" fmla="val 97875"/>
              <a:gd name="f37" fmla="val 217270"/>
              <a:gd name="f38" fmla="val 113887"/>
              <a:gd name="f39" fmla="val 232591"/>
              <a:gd name="f40" fmla="val 135634"/>
              <a:gd name="f41" fmla="val 241857"/>
              <a:gd name="f42" fmla="val 159544"/>
              <a:gd name="f43" fmla="val 184553"/>
              <a:gd name="f44" fmla="val 207195"/>
              <a:gd name="f45" fmla="val 231720"/>
              <a:gd name="f46" fmla="val 223585"/>
              <a:gd name="f47" fmla="val 215331"/>
              <a:gd name="f48" fmla="val 239974"/>
              <a:gd name="f49" fmla="val 198941"/>
              <a:gd name="f50" fmla="val 250111"/>
              <a:gd name="f51" fmla="val 176299"/>
              <a:gd name="f52" fmla="val 151290"/>
              <a:gd name="f53" fmla="val 249745"/>
              <a:gd name="f54" fmla="val 132187"/>
              <a:gd name="f55" fmla="val 254994"/>
              <a:gd name="f56" fmla="val 108002"/>
              <a:gd name="f57" fmla="val 391275"/>
              <a:gd name="f58" fmla="val 232488"/>
              <a:gd name="f59" fmla="val 366688"/>
              <a:gd name="f60" fmla="val 214199"/>
              <a:gd name="f61" fmla="val 350981"/>
              <a:gd name="f62" fmla="val 184860"/>
              <a:gd name="f63" fmla="val 151853"/>
              <a:gd name="f64" fmla="val 351479"/>
              <a:gd name="f65" fmla="val 125869"/>
              <a:gd name="f66" fmla="val 347689"/>
              <a:gd name="f67" fmla="val 109892"/>
              <a:gd name="f68" fmla="val 331337"/>
              <a:gd name="f69" fmla="val 99934"/>
              <a:gd name="f70" fmla="val 315088"/>
              <a:gd name="f71" fmla="val 104415"/>
              <a:gd name="f72" fmla="val 297874"/>
              <a:gd name="f73" fmla="val 104335"/>
              <a:gd name="f74" fmla="val 281637"/>
              <a:gd name="f75" fmla="val 99721"/>
              <a:gd name="f76" fmla="val 265010"/>
              <a:gd name="f77" fmla="val 109675"/>
              <a:gd name="f78" fmla="val 261165"/>
              <a:gd name="f79" fmla="val 125694"/>
              <a:gd name="f80" fmla="val 261667"/>
              <a:gd name="f81" fmla="val 179968"/>
              <a:gd name="f82" fmla="val 250271"/>
              <a:gd name="f83" fmla="val 205421"/>
              <a:gd name="f84" fmla="val 231847"/>
              <a:gd name="f85" fmla="val 223846"/>
              <a:gd name="f86" fmla="val 221347"/>
              <a:gd name="f87" fmla="val 232509"/>
              <a:gd name="f88" fmla="val 224390"/>
              <a:gd name="f89" fmla="val 249009"/>
              <a:gd name="f90" fmla="val 232545"/>
              <a:gd name="f91" fmla="val 264623"/>
              <a:gd name="f92" fmla="val 245300"/>
              <a:gd name="f93" fmla="val 277378"/>
              <a:gd name="f94" fmla="val 262208"/>
              <a:gd name="f95" fmla="val 294285"/>
              <a:gd name="f96" fmla="val 284137"/>
              <a:gd name="f97" fmla="val 303111"/>
              <a:gd name="f98" fmla="val 306292"/>
              <a:gd name="f99" fmla="val 303599"/>
              <a:gd name="f100" fmla="val 218433"/>
              <a:gd name="f101" fmla="val 306356"/>
              <a:gd name="f102" fmla="val 328512"/>
              <a:gd name="f103" fmla="val 303110"/>
              <a:gd name="f104" fmla="val 350441"/>
              <a:gd name="f105" fmla="val 367348"/>
              <a:gd name="f106" fmla="val 380109"/>
              <a:gd name="f107" fmla="val 264617"/>
              <a:gd name="f108" fmla="val 388266"/>
              <a:gd name="f109" fmla="val 248996"/>
              <a:gd name="f110" fmla="val 514773"/>
              <a:gd name="f111" fmla="val 217271"/>
              <a:gd name="f112" fmla="val 373218"/>
              <a:gd name="f113" fmla="val 75716"/>
              <a:gd name="f114" fmla="val 364700"/>
              <a:gd name="f115" fmla="val 84231"/>
              <a:gd name="f116" fmla="val 354962"/>
              <a:gd name="f117" fmla="val 90781"/>
              <a:gd name="f118" fmla="val 344508"/>
              <a:gd name="f119" fmla="val 95209"/>
              <a:gd name="f120" fmla="val 357668"/>
              <a:gd name="f121" fmla="val 108066"/>
              <a:gd name="f122" fmla="val 362903"/>
              <a:gd name="f123" fmla="val 132212"/>
              <a:gd name="f124" fmla="val 362537"/>
              <a:gd name="f125" fmla="val 201309"/>
              <a:gd name="f126" fmla="val 403086"/>
              <a:gd name="f127" fmla="val 453104"/>
              <a:gd name="f128" fmla="val 477015"/>
              <a:gd name="f129" fmla="val 498761"/>
              <a:gd name="f130" fmla="val 232592"/>
              <a:gd name="f131" fmla="val 539405"/>
              <a:gd name="f132" fmla="val 498856"/>
              <a:gd name="f133" fmla="val 448838"/>
              <a:gd name="f134" fmla="val 429760"/>
              <a:gd name="f135" fmla="val 65355"/>
              <a:gd name="f136" fmla="val 405614"/>
              <a:gd name="f137" fmla="val 60121"/>
              <a:gd name="f138" fmla="val 392756"/>
              <a:gd name="f139" fmla="val 46961"/>
              <a:gd name="f140" fmla="val 388329"/>
              <a:gd name="f141" fmla="val 57415"/>
              <a:gd name="f142" fmla="val 381778"/>
              <a:gd name="f143" fmla="val 67153"/>
              <a:gd name="f144" fmla="val 373263"/>
              <a:gd name="f145" fmla="val 75671"/>
              <a:gd name="f146" fmla="val 514818"/>
              <a:gd name="f147" fmla="val 530139"/>
              <a:gd name="f148" fmla="val 8776"/>
              <a:gd name="f149" fmla="val 612257"/>
              <a:gd name="f150" fmla="val 34030"/>
              <a:gd name="f151" fmla="val 602326"/>
              <a:gd name="f152" fmla="val 59101"/>
              <a:gd name="f153" fmla="val 583058"/>
              <a:gd name="f154" fmla="val 78369"/>
              <a:gd name="f155" fmla="val 569890"/>
              <a:gd name="f156" fmla="val 91537"/>
              <a:gd name="f157" fmla="val 554014"/>
              <a:gd name="f158" fmla="val 100343"/>
              <a:gd name="f159" fmla="val 537134"/>
              <a:gd name="f160" fmla="val 104416"/>
              <a:gd name="f161" fmla="val 546225"/>
              <a:gd name="f162" fmla="val 119205"/>
              <a:gd name="f163" fmla="val 551214"/>
              <a:gd name="f164" fmla="val 136643"/>
              <a:gd name="f165" fmla="val 155247"/>
              <a:gd name="f166" fmla="val 182497"/>
              <a:gd name="f167" fmla="val 540509"/>
              <a:gd name="f168" fmla="val 207247"/>
              <a:gd name="f169" fmla="val 522928"/>
              <a:gd name="f170" fmla="val 225380"/>
              <a:gd name="f171" fmla="val 504794"/>
              <a:gd name="f172" fmla="val 242961"/>
              <a:gd name="f173" fmla="val 480045"/>
              <a:gd name="f174" fmla="val 253667"/>
              <a:gd name="f175" fmla="val 452794"/>
              <a:gd name="f176" fmla="val 434191"/>
              <a:gd name="f177" fmla="val 416753"/>
              <a:gd name="f178" fmla="val 248677"/>
              <a:gd name="f179" fmla="val 401964"/>
              <a:gd name="f180" fmla="val 239586"/>
              <a:gd name="f181" fmla="val 397891"/>
              <a:gd name="f182" fmla="val 256466"/>
              <a:gd name="f183" fmla="val 389084"/>
              <a:gd name="f184" fmla="val 272342"/>
              <a:gd name="f185" fmla="val 375917"/>
              <a:gd name="f186" fmla="val 285509"/>
              <a:gd name="f187" fmla="val 356649"/>
              <a:gd name="f188" fmla="val 304778"/>
              <a:gd name="f189" fmla="val 331578"/>
              <a:gd name="f190" fmla="val 314709"/>
              <a:gd name="f191" fmla="val 306324"/>
              <a:gd name="f192" fmla="val 281070"/>
              <a:gd name="f193" fmla="val 255999"/>
              <a:gd name="f194" fmla="val 236731"/>
              <a:gd name="f195" fmla="val 223571"/>
              <a:gd name="f196" fmla="val 272349"/>
              <a:gd name="f197" fmla="val 214766"/>
              <a:gd name="f198" fmla="val 256482"/>
              <a:gd name="f199" fmla="val 210610"/>
              <a:gd name="f200" fmla="val 239626"/>
              <a:gd name="f201" fmla="val 195839"/>
              <a:gd name="f202" fmla="val 248693"/>
              <a:gd name="f203" fmla="val 178427"/>
              <a:gd name="f204" fmla="val 253666"/>
              <a:gd name="f205" fmla="val 159854"/>
              <a:gd name="f206" fmla="val 132604"/>
              <a:gd name="f207" fmla="val 107854"/>
              <a:gd name="f208" fmla="val 89720"/>
              <a:gd name="f209" fmla="val 72140"/>
              <a:gd name="f210" fmla="val 61434"/>
              <a:gd name="f211" fmla="val 136673"/>
              <a:gd name="f212" fmla="val 66408"/>
              <a:gd name="f213" fmla="val 119262"/>
              <a:gd name="f214" fmla="val 75474"/>
              <a:gd name="f215" fmla="val 104490"/>
              <a:gd name="f216" fmla="val 58618"/>
              <a:gd name="f217" fmla="val 100334"/>
              <a:gd name="f218" fmla="val 42751"/>
              <a:gd name="f219" fmla="val 91530"/>
              <a:gd name="f220" fmla="val 29591"/>
              <a:gd name="f221" fmla="val 10322"/>
              <a:gd name="f222" fmla="val 391"/>
              <a:gd name="f223" fmla="val 1828"/>
              <a:gd name="f224" fmla="val 13374"/>
              <a:gd name="f225" fmla="val 11782"/>
              <a:gd name="f226" fmla="val 2802"/>
              <a:gd name="f227" fmla="val 11567"/>
              <a:gd name="f228" fmla="val 5771"/>
              <a:gd name="f229" fmla="val 11501"/>
              <a:gd name="f230" fmla="val 8744"/>
              <a:gd name="f231" fmla="val 96667"/>
              <a:gd name="f232" fmla="val 8808"/>
              <a:gd name="f233" fmla="val 11990"/>
              <a:gd name="f234" fmla="val 30964"/>
              <a:gd name="f235" fmla="val 20815"/>
              <a:gd name="f236" fmla="val 52893"/>
              <a:gd name="f237" fmla="val 37722"/>
              <a:gd name="f238" fmla="val 69800"/>
              <a:gd name="f239" fmla="val 50477"/>
              <a:gd name="f240" fmla="val 82555"/>
              <a:gd name="f241" fmla="val 66091"/>
              <a:gd name="f242" fmla="val 90711"/>
              <a:gd name="f243" fmla="val 82592"/>
              <a:gd name="f244" fmla="val 93753"/>
              <a:gd name="f245" fmla="val 100880"/>
              <a:gd name="f246" fmla="val 69151"/>
              <a:gd name="f247" fmla="val 130228"/>
              <a:gd name="f248" fmla="val 53433"/>
              <a:gd name="f249" fmla="val 163247"/>
              <a:gd name="f250" fmla="val 186137"/>
              <a:gd name="f251" fmla="val 53872"/>
              <a:gd name="f252" fmla="val 201262"/>
              <a:gd name="f253" fmla="val 50984"/>
              <a:gd name="f254" fmla="val 211355"/>
              <a:gd name="f255" fmla="val 39116"/>
              <a:gd name="f256" fmla="val 212796"/>
              <a:gd name="f257" fmla="val 37420"/>
              <a:gd name="f258" fmla="val 214135"/>
              <a:gd name="f259" fmla="val 35542"/>
              <a:gd name="f260" fmla="val 215380"/>
              <a:gd name="f261" fmla="val 33463"/>
              <a:gd name="f262" fmla="val 215236"/>
              <a:gd name="f263" fmla="val 223507"/>
              <a:gd name="f264" fmla="val 219688"/>
              <a:gd name="f265" fmla="val 24354"/>
              <a:gd name="f266" fmla="val 227777"/>
              <a:gd name="f267" fmla="val 49750"/>
              <a:gd name="f268" fmla="val 246535"/>
              <a:gd name="f269" fmla="val 68520"/>
              <a:gd name="f270" fmla="val 254763"/>
              <a:gd name="f271" fmla="val 60293"/>
              <a:gd name="f272" fmla="val 254771"/>
              <a:gd name="f273" fmla="val 60299"/>
              <a:gd name="f274" fmla="val 254778"/>
              <a:gd name="f275" fmla="val 60307"/>
              <a:gd name="f276" fmla="val 254786"/>
              <a:gd name="f277" fmla="val 60315"/>
              <a:gd name="f278" fmla="val 254808"/>
              <a:gd name="f279" fmla="val 60338"/>
              <a:gd name="f280" fmla="val 246580"/>
              <a:gd name="f281" fmla="val 68565"/>
              <a:gd name="f282" fmla="val 279582"/>
              <a:gd name="f283" fmla="val 101547"/>
              <a:gd name="f284" fmla="val 333066"/>
              <a:gd name="f285" fmla="val 366068"/>
              <a:gd name="f286" fmla="val 357840"/>
              <a:gd name="f287" fmla="val 357847"/>
              <a:gd name="f288" fmla="val 60330"/>
              <a:gd name="f289" fmla="val 357855"/>
              <a:gd name="f290" fmla="val 60322"/>
              <a:gd name="f291" fmla="val 357862"/>
              <a:gd name="f292" fmla="val 357885"/>
              <a:gd name="f293" fmla="val 366113"/>
              <a:gd name="f294" fmla="val 384872"/>
              <a:gd name="f295" fmla="val 392961"/>
              <a:gd name="f296" fmla="val 389142"/>
              <a:gd name="f297" fmla="val 397337"/>
              <a:gd name="f298" fmla="val 401479"/>
              <a:gd name="f299" fmla="val 11094"/>
              <a:gd name="f300" fmla="val 400548"/>
              <a:gd name="f301" fmla="val 22668"/>
              <a:gd name="f302" fmla="val 397481"/>
              <a:gd name="f303" fmla="val 33790"/>
              <a:gd name="f304" fmla="val 407439"/>
              <a:gd name="f305" fmla="val 50142"/>
              <a:gd name="f306" fmla="val 423417"/>
              <a:gd name="f307" fmla="val 53932"/>
              <a:gd name="f308" fmla="val 449401"/>
              <a:gd name="f309" fmla="val 482408"/>
              <a:gd name="f310" fmla="val 53434"/>
              <a:gd name="f311" fmla="val 511746"/>
              <a:gd name="f312" fmla="val 69140"/>
              <a:gd name="f313" fmla="val 530035"/>
              <a:gd name="f314" fmla="val 93727"/>
              <a:gd name="f315" fmla="val 546543"/>
              <a:gd name="f316" fmla="val 90718"/>
              <a:gd name="f317" fmla="val 562165"/>
              <a:gd name="f318" fmla="val 82561"/>
              <a:gd name="f319" fmla="val 574926"/>
              <a:gd name="f320" fmla="val 591833"/>
              <a:gd name="f321" fmla="val 600659"/>
              <a:gd name="f322" fmla="val 601147"/>
              <a:gd name="f323" fmla="val 515982"/>
              <a:gd name="f324" fmla="val 515981"/>
              <a:gd name="f325" fmla="val 599275"/>
              <a:gd name="f326" fmla="val 610820"/>
              <a:gd name="f327" fmla="val 612423"/>
              <a:gd name="f328" fmla="val 2826"/>
              <a:gd name="f329" fmla="val 612602"/>
              <a:gd name="f330" fmla="val 5800"/>
              <a:gd name="f331" fmla="*/ f0 1 612648"/>
              <a:gd name="f332" fmla="*/ f1 1 315100"/>
              <a:gd name="f333" fmla="+- f4 0 f2"/>
              <a:gd name="f334" fmla="+- f3 0 f2"/>
              <a:gd name="f335" fmla="*/ f334 1 612648"/>
              <a:gd name="f336" fmla="*/ f333 1 315100"/>
              <a:gd name="f337" fmla="*/ f2 1 f335"/>
              <a:gd name="f338" fmla="*/ f3 1 f335"/>
              <a:gd name="f339" fmla="*/ f2 1 f336"/>
              <a:gd name="f340" fmla="*/ f4 1 f336"/>
              <a:gd name="f341" fmla="*/ f337 f331 1"/>
              <a:gd name="f342" fmla="*/ f338 f331 1"/>
              <a:gd name="f343" fmla="*/ f340 f332 1"/>
              <a:gd name="f344" fmla="*/ f339 f332 1"/>
            </a:gdLst>
            <a:ahLst/>
            <a:cxnLst>
              <a:cxn ang="3cd4">
                <a:pos x="hc" y="t"/>
              </a:cxn>
              <a:cxn ang="0">
                <a:pos x="r" y="vc"/>
              </a:cxn>
              <a:cxn ang="cd4">
                <a:pos x="hc" y="b"/>
              </a:cxn>
              <a:cxn ang="cd2">
                <a:pos x="l" y="vc"/>
              </a:cxn>
            </a:cxnLst>
            <a:rect l="f341" t="f344" r="f342" b="f343"/>
            <a:pathLst>
              <a:path w="612648" h="315100">
                <a:moveTo>
                  <a:pt x="f5" y="f6"/>
                </a:moveTo>
                <a:cubicBezTo>
                  <a:pt x="f7" y="f8"/>
                  <a:pt x="f9" y="f10"/>
                  <a:pt x="f11" y="f12"/>
                </a:cubicBezTo>
                <a:cubicBezTo>
                  <a:pt x="f13" y="f14"/>
                  <a:pt x="f15" y="f16"/>
                  <a:pt x="f17" y="f18"/>
                </a:cubicBezTo>
                <a:cubicBezTo>
                  <a:pt x="f19" y="f18"/>
                  <a:pt x="f20" y="f21"/>
                  <a:pt x="f20" y="f22"/>
                </a:cubicBezTo>
                <a:cubicBezTo>
                  <a:pt x="f20" y="f23"/>
                  <a:pt x="f24" y="f25"/>
                  <a:pt x="f26" y="f27"/>
                </a:cubicBezTo>
                <a:close/>
                <a:moveTo>
                  <a:pt x="f28" y="f29"/>
                </a:moveTo>
                <a:cubicBezTo>
                  <a:pt x="f30" y="f31"/>
                  <a:pt x="f32" y="f33"/>
                  <a:pt x="f34" y="f35"/>
                </a:cubicBezTo>
                <a:lnTo>
                  <a:pt x="f36" y="f37"/>
                </a:lnTo>
                <a:cubicBezTo>
                  <a:pt x="f38" y="f39"/>
                  <a:pt x="f40" y="f41"/>
                  <a:pt x="f42" y="f41"/>
                </a:cubicBezTo>
                <a:cubicBezTo>
                  <a:pt x="f43" y="f41"/>
                  <a:pt x="f44" y="f45"/>
                  <a:pt x="f46" y="f47"/>
                </a:cubicBezTo>
                <a:cubicBezTo>
                  <a:pt x="f48" y="f49"/>
                  <a:pt x="f50" y="f51"/>
                  <a:pt x="f50" y="f52"/>
                </a:cubicBezTo>
                <a:cubicBezTo>
                  <a:pt x="f53" y="f54"/>
                  <a:pt x="f55" y="f56"/>
                  <a:pt x="f28" y="f29"/>
                </a:cubicBezTo>
                <a:close/>
                <a:moveTo>
                  <a:pt x="f57" y="f58"/>
                </a:moveTo>
                <a:cubicBezTo>
                  <a:pt x="f59" y="f60"/>
                  <a:pt x="f61" y="f62"/>
                  <a:pt x="f61" y="f63"/>
                </a:cubicBezTo>
                <a:cubicBezTo>
                  <a:pt x="f64" y="f65"/>
                  <a:pt x="f66" y="f67"/>
                  <a:pt x="f68" y="f69"/>
                </a:cubicBezTo>
                <a:cubicBezTo>
                  <a:pt x="f70" y="f71"/>
                  <a:pt x="f72" y="f73"/>
                  <a:pt x="f74" y="f75"/>
                </a:cubicBezTo>
                <a:cubicBezTo>
                  <a:pt x="f76" y="f77"/>
                  <a:pt x="f78" y="f79"/>
                  <a:pt x="f80" y="f63"/>
                </a:cubicBezTo>
                <a:cubicBezTo>
                  <a:pt x="f80" y="f81"/>
                  <a:pt x="f82" y="f83"/>
                  <a:pt x="f84" y="f85"/>
                </a:cubicBezTo>
                <a:lnTo>
                  <a:pt x="f86" y="f87"/>
                </a:lnTo>
                <a:cubicBezTo>
                  <a:pt x="f88" y="f89"/>
                  <a:pt x="f90" y="f91"/>
                  <a:pt x="f92" y="f93"/>
                </a:cubicBezTo>
                <a:cubicBezTo>
                  <a:pt x="f94" y="f95"/>
                  <a:pt x="f96" y="f97"/>
                  <a:pt x="f98" y="f99"/>
                </a:cubicBezTo>
                <a:lnTo>
                  <a:pt x="f98" y="f100"/>
                </a:lnTo>
                <a:lnTo>
                  <a:pt x="f101" y="f100"/>
                </a:lnTo>
                <a:lnTo>
                  <a:pt x="f101" y="f99"/>
                </a:lnTo>
                <a:cubicBezTo>
                  <a:pt x="f102" y="f103"/>
                  <a:pt x="f104" y="f95"/>
                  <a:pt x="f105" y="f93"/>
                </a:cubicBezTo>
                <a:cubicBezTo>
                  <a:pt x="f106" y="f107"/>
                  <a:pt x="f108" y="f109"/>
                  <a:pt x="f57" y="f58"/>
                </a:cubicBezTo>
                <a:close/>
                <a:moveTo>
                  <a:pt x="f110" y="f111"/>
                </a:moveTo>
                <a:lnTo>
                  <a:pt x="f112" y="f113"/>
                </a:lnTo>
                <a:cubicBezTo>
                  <a:pt x="f114" y="f115"/>
                  <a:pt x="f116" y="f117"/>
                  <a:pt x="f118" y="f119"/>
                </a:cubicBezTo>
                <a:cubicBezTo>
                  <a:pt x="f120" y="f121"/>
                  <a:pt x="f122" y="f123"/>
                  <a:pt x="f124" y="f52"/>
                </a:cubicBezTo>
                <a:cubicBezTo>
                  <a:pt x="f124" y="f125"/>
                  <a:pt x="f126" y="f41"/>
                  <a:pt x="f127" y="f41"/>
                </a:cubicBezTo>
                <a:cubicBezTo>
                  <a:pt x="f128" y="f41"/>
                  <a:pt x="f129" y="f130"/>
                  <a:pt x="f110" y="f111"/>
                </a:cubicBezTo>
                <a:close/>
                <a:moveTo>
                  <a:pt x="f131" y="f22"/>
                </a:moveTo>
                <a:cubicBezTo>
                  <a:pt x="f131" y="f21"/>
                  <a:pt x="f132" y="f18"/>
                  <a:pt x="f133" y="f18"/>
                </a:cubicBezTo>
                <a:cubicBezTo>
                  <a:pt x="f134" y="f135"/>
                  <a:pt x="f136" y="f137"/>
                  <a:pt x="f138" y="f139"/>
                </a:cubicBezTo>
                <a:cubicBezTo>
                  <a:pt x="f140" y="f141"/>
                  <a:pt x="f142" y="f143"/>
                  <a:pt x="f144" y="f145"/>
                </a:cubicBezTo>
                <a:lnTo>
                  <a:pt x="f146" y="f27"/>
                </a:lnTo>
                <a:cubicBezTo>
                  <a:pt x="f147" y="f25"/>
                  <a:pt x="f131" y="f23"/>
                  <a:pt x="f131" y="f22"/>
                </a:cubicBezTo>
                <a:close/>
                <a:moveTo>
                  <a:pt x="f3" y="f148"/>
                </a:moveTo>
                <a:cubicBezTo>
                  <a:pt x="f149" y="f150"/>
                  <a:pt x="f151" y="f152"/>
                  <a:pt x="f153" y="f154"/>
                </a:cubicBezTo>
                <a:cubicBezTo>
                  <a:pt x="f155" y="f156"/>
                  <a:pt x="f157" y="f158"/>
                  <a:pt x="f159" y="f160"/>
                </a:cubicBezTo>
                <a:cubicBezTo>
                  <a:pt x="f161" y="f162"/>
                  <a:pt x="f163" y="f164"/>
                  <a:pt x="f163" y="f165"/>
                </a:cubicBezTo>
                <a:cubicBezTo>
                  <a:pt x="f163" y="f166"/>
                  <a:pt x="f167" y="f168"/>
                  <a:pt x="f169" y="f170"/>
                </a:cubicBezTo>
                <a:lnTo>
                  <a:pt x="f169" y="f170"/>
                </a:lnTo>
                <a:cubicBezTo>
                  <a:pt x="f171" y="f172"/>
                  <a:pt x="f173" y="f174"/>
                  <a:pt x="f175" y="f174"/>
                </a:cubicBezTo>
                <a:cubicBezTo>
                  <a:pt x="f176" y="f174"/>
                  <a:pt x="f177" y="f178"/>
                  <a:pt x="f179" y="f180"/>
                </a:cubicBezTo>
                <a:cubicBezTo>
                  <a:pt x="f181" y="f182"/>
                  <a:pt x="f183" y="f184"/>
                  <a:pt x="f185" y="f186"/>
                </a:cubicBezTo>
                <a:cubicBezTo>
                  <a:pt x="f187" y="f188"/>
                  <a:pt x="f189" y="f190"/>
                  <a:pt x="f191" y="f4"/>
                </a:cubicBezTo>
                <a:lnTo>
                  <a:pt x="f191" y="f4"/>
                </a:lnTo>
                <a:cubicBezTo>
                  <a:pt x="f192" y="f190"/>
                  <a:pt x="f193" y="f188"/>
                  <a:pt x="f194" y="f186"/>
                </a:cubicBezTo>
                <a:cubicBezTo>
                  <a:pt x="f195" y="f196"/>
                  <a:pt x="f197" y="f198"/>
                  <a:pt x="f199" y="f200"/>
                </a:cubicBezTo>
                <a:cubicBezTo>
                  <a:pt x="f201" y="f202"/>
                  <a:pt x="f203" y="f204"/>
                  <a:pt x="f205" y="f204"/>
                </a:cubicBezTo>
                <a:cubicBezTo>
                  <a:pt x="f206" y="f204"/>
                  <a:pt x="f207" y="f172"/>
                  <a:pt x="f208" y="f170"/>
                </a:cubicBezTo>
                <a:lnTo>
                  <a:pt x="f208" y="f170"/>
                </a:lnTo>
                <a:cubicBezTo>
                  <a:pt x="f209" y="f168"/>
                  <a:pt x="f210" y="f166"/>
                  <a:pt x="f210" y="f165"/>
                </a:cubicBezTo>
                <a:cubicBezTo>
                  <a:pt x="f210" y="f211"/>
                  <a:pt x="f212" y="f213"/>
                  <a:pt x="f214" y="f215"/>
                </a:cubicBezTo>
                <a:cubicBezTo>
                  <a:pt x="f216" y="f217"/>
                  <a:pt x="f218" y="f219"/>
                  <a:pt x="f220" y="f154"/>
                </a:cubicBezTo>
                <a:cubicBezTo>
                  <a:pt x="f221" y="f152"/>
                  <a:pt x="f222" y="f150"/>
                  <a:pt x="f2" y="f148"/>
                </a:cubicBezTo>
                <a:lnTo>
                  <a:pt x="f2" y="f148"/>
                </a:lnTo>
                <a:lnTo>
                  <a:pt x="f223" y="f2"/>
                </a:lnTo>
                <a:lnTo>
                  <a:pt x="f224" y="f2"/>
                </a:lnTo>
                <a:cubicBezTo>
                  <a:pt x="f225" y="f226"/>
                  <a:pt x="f227" y="f228"/>
                  <a:pt x="f229" y="f230"/>
                </a:cubicBezTo>
                <a:lnTo>
                  <a:pt x="f231" y="f230"/>
                </a:lnTo>
                <a:lnTo>
                  <a:pt x="f231" y="f232"/>
                </a:lnTo>
                <a:lnTo>
                  <a:pt x="f229" y="f232"/>
                </a:lnTo>
                <a:cubicBezTo>
                  <a:pt x="f233" y="f234"/>
                  <a:pt x="f235" y="f236"/>
                  <a:pt x="f237" y="f238"/>
                </a:cubicBezTo>
                <a:cubicBezTo>
                  <a:pt x="f239" y="f240"/>
                  <a:pt x="f241" y="f242"/>
                  <a:pt x="f243" y="f244"/>
                </a:cubicBezTo>
                <a:cubicBezTo>
                  <a:pt x="f245" y="f246"/>
                  <a:pt x="f247" y="f248"/>
                  <a:pt x="f249" y="f248"/>
                </a:cubicBezTo>
                <a:cubicBezTo>
                  <a:pt x="f250" y="f251"/>
                  <a:pt x="f252" y="f253"/>
                  <a:pt x="f254" y="f255"/>
                </a:cubicBezTo>
                <a:cubicBezTo>
                  <a:pt x="f256" y="f257"/>
                  <a:pt x="f258" y="f259"/>
                  <a:pt x="f260" y="f261"/>
                </a:cubicBezTo>
                <a:lnTo>
                  <a:pt x="f262" y="f2"/>
                </a:lnTo>
                <a:lnTo>
                  <a:pt x="f263" y="f2"/>
                </a:lnTo>
                <a:cubicBezTo>
                  <a:pt x="f264" y="f265"/>
                  <a:pt x="f266" y="f267"/>
                  <a:pt x="f268" y="f269"/>
                </a:cubicBezTo>
                <a:lnTo>
                  <a:pt x="f270" y="f271"/>
                </a:lnTo>
                <a:cubicBezTo>
                  <a:pt x="f272" y="f273"/>
                  <a:pt x="f274" y="f275"/>
                  <a:pt x="f276" y="f277"/>
                </a:cubicBezTo>
                <a:lnTo>
                  <a:pt x="f278" y="f279"/>
                </a:lnTo>
                <a:lnTo>
                  <a:pt x="f280" y="f281"/>
                </a:lnTo>
                <a:cubicBezTo>
                  <a:pt x="f282" y="f283"/>
                  <a:pt x="f284" y="f283"/>
                  <a:pt x="f285" y="f281"/>
                </a:cubicBezTo>
                <a:lnTo>
                  <a:pt x="f286" y="f279"/>
                </a:lnTo>
                <a:cubicBezTo>
                  <a:pt x="f287" y="f288"/>
                  <a:pt x="f289" y="f290"/>
                  <a:pt x="f291" y="f277"/>
                </a:cubicBezTo>
                <a:lnTo>
                  <a:pt x="f292" y="f271"/>
                </a:lnTo>
                <a:lnTo>
                  <a:pt x="f293" y="f269"/>
                </a:lnTo>
                <a:cubicBezTo>
                  <a:pt x="f294" y="f267"/>
                  <a:pt x="f295" y="f265"/>
                  <a:pt x="f296" y="f2"/>
                </a:cubicBezTo>
                <a:lnTo>
                  <a:pt x="f297" y="f2"/>
                </a:lnTo>
                <a:cubicBezTo>
                  <a:pt x="f298" y="f299"/>
                  <a:pt x="f300" y="f301"/>
                  <a:pt x="f302" y="f303"/>
                </a:cubicBezTo>
                <a:cubicBezTo>
                  <a:pt x="f304" y="f305"/>
                  <a:pt x="f306" y="f307"/>
                  <a:pt x="f308" y="f248"/>
                </a:cubicBezTo>
                <a:cubicBezTo>
                  <a:pt x="f309" y="f310"/>
                  <a:pt x="f311" y="f312"/>
                  <a:pt x="f313" y="f314"/>
                </a:cubicBezTo>
                <a:cubicBezTo>
                  <a:pt x="f315" y="f316"/>
                  <a:pt x="f317" y="f318"/>
                  <a:pt x="f319" y="f238"/>
                </a:cubicBezTo>
                <a:cubicBezTo>
                  <a:pt x="f320" y="f236"/>
                  <a:pt x="f321" y="f234"/>
                  <a:pt x="f322" y="f232"/>
                </a:cubicBezTo>
                <a:lnTo>
                  <a:pt x="f323" y="f232"/>
                </a:lnTo>
                <a:lnTo>
                  <a:pt x="f324" y="f230"/>
                </a:lnTo>
                <a:lnTo>
                  <a:pt x="f322" y="f230"/>
                </a:lnTo>
                <a:lnTo>
                  <a:pt x="f325" y="f2"/>
                </a:lnTo>
                <a:lnTo>
                  <a:pt x="f326" y="f2"/>
                </a:lnTo>
                <a:cubicBezTo>
                  <a:pt x="f327" y="f328"/>
                  <a:pt x="f329" y="f330"/>
                  <a:pt x="f3" y="f148"/>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2" name="Oval 1846"/>
          <p:cNvSpPr/>
          <p:nvPr/>
        </p:nvSpPr>
        <p:spPr>
          <a:xfrm>
            <a:off x="377455"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3" name="Teardrop 3"/>
          <p:cNvSpPr/>
          <p:nvPr/>
        </p:nvSpPr>
        <p:spPr>
          <a:xfrm rot="5400013" flipH="1" flipV="1">
            <a:off x="1387528"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4" name="Teardrop 3"/>
          <p:cNvSpPr/>
          <p:nvPr/>
        </p:nvSpPr>
        <p:spPr>
          <a:xfrm rot="5400013" flipH="1" flipV="1">
            <a:off x="2230075"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5" name="Teardrop 3"/>
          <p:cNvSpPr/>
          <p:nvPr/>
        </p:nvSpPr>
        <p:spPr>
          <a:xfrm rot="5400013" flipH="1" flipV="1">
            <a:off x="3072612"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6" name="Teardrop 3"/>
          <p:cNvSpPr/>
          <p:nvPr/>
        </p:nvSpPr>
        <p:spPr>
          <a:xfrm rot="5400013" flipH="1" flipV="1">
            <a:off x="3915149"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7" name="Teardrop 3"/>
          <p:cNvSpPr/>
          <p:nvPr/>
        </p:nvSpPr>
        <p:spPr>
          <a:xfrm rot="5400013" flipH="1" flipV="1">
            <a:off x="4757696"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8" name="Teardrop 3"/>
          <p:cNvSpPr/>
          <p:nvPr/>
        </p:nvSpPr>
        <p:spPr>
          <a:xfrm rot="5400013" flipH="1" flipV="1">
            <a:off x="5600233"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9" name="Oval 1853"/>
          <p:cNvSpPr/>
          <p:nvPr/>
        </p:nvSpPr>
        <p:spPr>
          <a:xfrm>
            <a:off x="1220339"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0" name="Oval 1854"/>
          <p:cNvSpPr/>
          <p:nvPr/>
        </p:nvSpPr>
        <p:spPr>
          <a:xfrm>
            <a:off x="2063215"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1" name="Oval 1855"/>
          <p:cNvSpPr/>
          <p:nvPr/>
        </p:nvSpPr>
        <p:spPr>
          <a:xfrm>
            <a:off x="2906100"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2" name="Oval 1856"/>
          <p:cNvSpPr/>
          <p:nvPr/>
        </p:nvSpPr>
        <p:spPr>
          <a:xfrm>
            <a:off x="3748975"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3" name="Oval 1857"/>
          <p:cNvSpPr/>
          <p:nvPr/>
        </p:nvSpPr>
        <p:spPr>
          <a:xfrm>
            <a:off x="4591860"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4" name="Oval 1858"/>
          <p:cNvSpPr/>
          <p:nvPr/>
        </p:nvSpPr>
        <p:spPr>
          <a:xfrm>
            <a:off x="5434736"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5" name="Oval 1859"/>
          <p:cNvSpPr/>
          <p:nvPr/>
        </p:nvSpPr>
        <p:spPr>
          <a:xfrm>
            <a:off x="6277621"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6" name="Teardrop 3"/>
          <p:cNvSpPr/>
          <p:nvPr/>
        </p:nvSpPr>
        <p:spPr>
          <a:xfrm rot="5400013" flipH="1" flipV="1">
            <a:off x="8127854"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7" name="Oval 1861"/>
          <p:cNvSpPr/>
          <p:nvPr/>
        </p:nvSpPr>
        <p:spPr>
          <a:xfrm>
            <a:off x="8806257"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8" name="Teardrop 3"/>
          <p:cNvSpPr/>
          <p:nvPr/>
        </p:nvSpPr>
        <p:spPr>
          <a:xfrm rot="5400013" flipH="1" flipV="1">
            <a:off x="7285308"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9" name="Oval 1863"/>
          <p:cNvSpPr/>
          <p:nvPr/>
        </p:nvSpPr>
        <p:spPr>
          <a:xfrm>
            <a:off x="7963381"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0" name="Teardrop 3"/>
          <p:cNvSpPr/>
          <p:nvPr/>
        </p:nvSpPr>
        <p:spPr>
          <a:xfrm rot="5400013" flipH="1" flipV="1">
            <a:off x="9812929"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1" name="Oval 1865"/>
          <p:cNvSpPr/>
          <p:nvPr/>
        </p:nvSpPr>
        <p:spPr>
          <a:xfrm>
            <a:off x="10492017"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2" name="Teardrop 3"/>
          <p:cNvSpPr/>
          <p:nvPr/>
        </p:nvSpPr>
        <p:spPr>
          <a:xfrm rot="5400013" flipH="1" flipV="1">
            <a:off x="8970392"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3" name="Oval 1867"/>
          <p:cNvSpPr/>
          <p:nvPr/>
        </p:nvSpPr>
        <p:spPr>
          <a:xfrm>
            <a:off x="9649141"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4" name="Teardrop 3"/>
          <p:cNvSpPr/>
          <p:nvPr/>
        </p:nvSpPr>
        <p:spPr>
          <a:xfrm rot="5400013" flipH="1" flipV="1">
            <a:off x="11498013"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5" name="Teardrop 3"/>
          <p:cNvSpPr/>
          <p:nvPr/>
        </p:nvSpPr>
        <p:spPr>
          <a:xfrm rot="5400013" flipH="1" flipV="1">
            <a:off x="10655475"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6" name="Oval 1870"/>
          <p:cNvSpPr/>
          <p:nvPr/>
        </p:nvSpPr>
        <p:spPr>
          <a:xfrm>
            <a:off x="11334902"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7" name="Teardrop 3"/>
          <p:cNvSpPr/>
          <p:nvPr/>
        </p:nvSpPr>
        <p:spPr>
          <a:xfrm rot="5400013" flipH="1" flipV="1">
            <a:off x="544991"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8" name="Oval 1872"/>
          <p:cNvSpPr/>
          <p:nvPr/>
        </p:nvSpPr>
        <p:spPr>
          <a:xfrm>
            <a:off x="6664512"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9" name="Oval 1873"/>
          <p:cNvSpPr/>
          <p:nvPr/>
        </p:nvSpPr>
        <p:spPr>
          <a:xfrm>
            <a:off x="766733"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0" name="Oval 1874"/>
          <p:cNvSpPr/>
          <p:nvPr/>
        </p:nvSpPr>
        <p:spPr>
          <a:xfrm>
            <a:off x="1609270"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1" name="Oval 1875"/>
          <p:cNvSpPr/>
          <p:nvPr/>
        </p:nvSpPr>
        <p:spPr>
          <a:xfrm>
            <a:off x="2451808"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2" name="Oval 1876"/>
          <p:cNvSpPr/>
          <p:nvPr/>
        </p:nvSpPr>
        <p:spPr>
          <a:xfrm>
            <a:off x="3294354"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3" name="Oval 1877"/>
          <p:cNvSpPr/>
          <p:nvPr/>
        </p:nvSpPr>
        <p:spPr>
          <a:xfrm>
            <a:off x="4136891"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4" name="Oval 1878"/>
          <p:cNvSpPr/>
          <p:nvPr/>
        </p:nvSpPr>
        <p:spPr>
          <a:xfrm>
            <a:off x="4979429"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5" name="Oval 1879"/>
          <p:cNvSpPr/>
          <p:nvPr/>
        </p:nvSpPr>
        <p:spPr>
          <a:xfrm>
            <a:off x="5821966"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6" name="Oval 1880"/>
          <p:cNvSpPr/>
          <p:nvPr/>
        </p:nvSpPr>
        <p:spPr>
          <a:xfrm>
            <a:off x="8349587"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7" name="Oval 1881"/>
          <p:cNvSpPr/>
          <p:nvPr/>
        </p:nvSpPr>
        <p:spPr>
          <a:xfrm>
            <a:off x="7507050"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8" name="Oval 1882"/>
          <p:cNvSpPr/>
          <p:nvPr/>
        </p:nvSpPr>
        <p:spPr>
          <a:xfrm>
            <a:off x="10034671"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9" name="Oval 1883"/>
          <p:cNvSpPr/>
          <p:nvPr/>
        </p:nvSpPr>
        <p:spPr>
          <a:xfrm>
            <a:off x="9192134"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0" name="Oval 1884"/>
          <p:cNvSpPr/>
          <p:nvPr/>
        </p:nvSpPr>
        <p:spPr>
          <a:xfrm>
            <a:off x="11719745"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1" name="Oval 1885"/>
          <p:cNvSpPr/>
          <p:nvPr/>
        </p:nvSpPr>
        <p:spPr>
          <a:xfrm>
            <a:off x="10877208"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2" name="Teardrop 3"/>
          <p:cNvSpPr/>
          <p:nvPr/>
        </p:nvSpPr>
        <p:spPr>
          <a:xfrm rot="5400013" flipH="1" flipV="1">
            <a:off x="6021177"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3" name="Teardrop 3"/>
          <p:cNvSpPr/>
          <p:nvPr/>
        </p:nvSpPr>
        <p:spPr>
          <a:xfrm rot="5400013" flipH="1" flipV="1">
            <a:off x="965944"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4" name="Teardrop 3"/>
          <p:cNvSpPr/>
          <p:nvPr/>
        </p:nvSpPr>
        <p:spPr>
          <a:xfrm rot="5400013" flipH="1" flipV="1">
            <a:off x="1808482"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5" name="Teardrop 3"/>
          <p:cNvSpPr/>
          <p:nvPr/>
        </p:nvSpPr>
        <p:spPr>
          <a:xfrm rot="5400013" flipH="1" flipV="1">
            <a:off x="2651019"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6" name="Teardrop 3"/>
          <p:cNvSpPr/>
          <p:nvPr/>
        </p:nvSpPr>
        <p:spPr>
          <a:xfrm rot="5400013" flipH="1" flipV="1">
            <a:off x="3493565"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7" name="Teardrop 3"/>
          <p:cNvSpPr/>
          <p:nvPr/>
        </p:nvSpPr>
        <p:spPr>
          <a:xfrm rot="5400013" flipH="1" flipV="1">
            <a:off x="4336103"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8" name="Teardrop 3"/>
          <p:cNvSpPr/>
          <p:nvPr/>
        </p:nvSpPr>
        <p:spPr>
          <a:xfrm rot="5400013" flipH="1" flipV="1">
            <a:off x="5178640"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9" name="Teardrop 3"/>
          <p:cNvSpPr/>
          <p:nvPr/>
        </p:nvSpPr>
        <p:spPr>
          <a:xfrm rot="5400013" flipH="1" flipV="1">
            <a:off x="7706261"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0" name="Teardrop 3"/>
          <p:cNvSpPr/>
          <p:nvPr/>
        </p:nvSpPr>
        <p:spPr>
          <a:xfrm rot="5400013" flipH="1" flipV="1">
            <a:off x="6863724"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1" name="Teardrop 3"/>
          <p:cNvSpPr/>
          <p:nvPr/>
        </p:nvSpPr>
        <p:spPr>
          <a:xfrm rot="5400013" flipH="1" flipV="1">
            <a:off x="9391345"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2" name="Teardrop 3"/>
          <p:cNvSpPr/>
          <p:nvPr/>
        </p:nvSpPr>
        <p:spPr>
          <a:xfrm rot="5400013" flipH="1" flipV="1">
            <a:off x="8548798"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3" name="Teardrop 3"/>
          <p:cNvSpPr/>
          <p:nvPr/>
        </p:nvSpPr>
        <p:spPr>
          <a:xfrm rot="5400013" flipH="1" flipV="1">
            <a:off x="11076419"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4" name="Teardrop 3"/>
          <p:cNvSpPr/>
          <p:nvPr/>
        </p:nvSpPr>
        <p:spPr>
          <a:xfrm rot="5400013" flipH="1" flipV="1">
            <a:off x="10233882"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5" name="Teardrop 3"/>
          <p:cNvSpPr/>
          <p:nvPr/>
        </p:nvSpPr>
        <p:spPr>
          <a:xfrm rot="5400013" flipH="1" flipV="1">
            <a:off x="123398"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6" name="Teardrop 3"/>
          <p:cNvSpPr/>
          <p:nvPr/>
        </p:nvSpPr>
        <p:spPr>
          <a:xfrm rot="5400013" flipH="1" flipV="1">
            <a:off x="11760002" y="3223923"/>
            <a:ext cx="595777" cy="268211"/>
          </a:xfrm>
          <a:custGeom>
            <a:avLst/>
            <a:gdLst>
              <a:gd name="f0" fmla="val w"/>
              <a:gd name="f1" fmla="val h"/>
              <a:gd name="f2" fmla="val 0"/>
              <a:gd name="f3" fmla="val 595781"/>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7"/>
              <a:gd name="f16" fmla="val 250112"/>
              <a:gd name="f17" fmla="val 155376"/>
              <a:gd name="f18" fmla="val 174454"/>
              <a:gd name="f19" fmla="val 249746"/>
              <a:gd name="f20" fmla="val 198601"/>
              <a:gd name="f21" fmla="val 254980"/>
              <a:gd name="f22" fmla="val 211458"/>
              <a:gd name="f23" fmla="val 268141"/>
              <a:gd name="f24" fmla="val 215885"/>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382868"/>
              <a:gd name="f52" fmla="val 82592"/>
              <a:gd name="f53" fmla="val 379825"/>
              <a:gd name="f54" fmla="val 66091"/>
              <a:gd name="f55" fmla="val 371670"/>
              <a:gd name="f56" fmla="val 50477"/>
              <a:gd name="f57" fmla="val 358914"/>
              <a:gd name="f58" fmla="val 37722"/>
              <a:gd name="f59" fmla="val 342007"/>
              <a:gd name="f60" fmla="val 20815"/>
              <a:gd name="f61" fmla="val 320078"/>
              <a:gd name="f62" fmla="val 11989"/>
              <a:gd name="f63" fmla="val 297922"/>
              <a:gd name="f64" fmla="val 11501"/>
              <a:gd name="f65" fmla="val 96667"/>
              <a:gd name="f66" fmla="val 297858"/>
              <a:gd name="f67" fmla="val 275703"/>
              <a:gd name="f68" fmla="val 11990"/>
              <a:gd name="f69" fmla="val 253774"/>
              <a:gd name="f70" fmla="val 236866"/>
              <a:gd name="f71" fmla="val 224105"/>
              <a:gd name="f72" fmla="val 50483"/>
              <a:gd name="f73" fmla="val 215948"/>
              <a:gd name="f74" fmla="val 66105"/>
              <a:gd name="f75" fmla="val 212939"/>
              <a:gd name="f76" fmla="val 82613"/>
              <a:gd name="f77" fmla="val 237526"/>
              <a:gd name="f78" fmla="val 100902"/>
              <a:gd name="f79" fmla="val 253233"/>
              <a:gd name="f80" fmla="val 130241"/>
              <a:gd name="f81" fmla="val 163248"/>
              <a:gd name="f82" fmla="val 252735"/>
              <a:gd name="f83" fmla="val 189232"/>
              <a:gd name="f84" fmla="val 256525"/>
              <a:gd name="f85" fmla="val 205210"/>
              <a:gd name="f86" fmla="val 272877"/>
              <a:gd name="f87" fmla="val 215167"/>
              <a:gd name="f88" fmla="val 289126"/>
              <a:gd name="f89" fmla="val 210687"/>
              <a:gd name="f90" fmla="val 306340"/>
              <a:gd name="f91" fmla="val 210767"/>
              <a:gd name="f92" fmla="val 322577"/>
              <a:gd name="f93" fmla="val 215380"/>
              <a:gd name="f94" fmla="val 324655"/>
              <a:gd name="f95" fmla="val 214136"/>
              <a:gd name="f96" fmla="val 326534"/>
              <a:gd name="f97" fmla="val 212797"/>
              <a:gd name="f98" fmla="val 328229"/>
              <a:gd name="f99" fmla="val 211355"/>
              <a:gd name="f100" fmla="val 340097"/>
              <a:gd name="f101" fmla="val 201263"/>
              <a:gd name="f102" fmla="val 342986"/>
              <a:gd name="f103" fmla="val 186138"/>
              <a:gd name="f104" fmla="val 342547"/>
              <a:gd name="f105" fmla="val 130228"/>
              <a:gd name="f106" fmla="val 358265"/>
              <a:gd name="f107" fmla="val 100880"/>
              <a:gd name="f108" fmla="val 506339"/>
              <a:gd name="f109" fmla="val 97830"/>
              <a:gd name="f110" fmla="val 490327"/>
              <a:gd name="f111" fmla="val 82509"/>
              <a:gd name="f112" fmla="val 468581"/>
              <a:gd name="f113" fmla="val 444670"/>
              <a:gd name="f114" fmla="val 394652"/>
              <a:gd name="f115" fmla="val 354103"/>
              <a:gd name="f116" fmla="val 354470"/>
              <a:gd name="f117" fmla="val 182914"/>
              <a:gd name="f118" fmla="val 349220"/>
              <a:gd name="f119" fmla="val 207099"/>
              <a:gd name="f120" fmla="val 336023"/>
              <a:gd name="f121" fmla="val 219944"/>
              <a:gd name="f122" fmla="val 346519"/>
              <a:gd name="f123" fmla="val 224314"/>
              <a:gd name="f124" fmla="val 356263"/>
              <a:gd name="f125" fmla="val 230867"/>
              <a:gd name="f126" fmla="val 364783"/>
              <a:gd name="f127" fmla="val 530971"/>
              <a:gd name="f128" fmla="val 521705"/>
              <a:gd name="f129" fmla="val 506384"/>
              <a:gd name="f130" fmla="val 364828"/>
              <a:gd name="f131" fmla="val 373348"/>
              <a:gd name="f132" fmla="val 247952"/>
              <a:gd name="f133" fmla="val 379901"/>
              <a:gd name="f134" fmla="val 257695"/>
              <a:gd name="f135" fmla="val 384270"/>
              <a:gd name="f136" fmla="val 268192"/>
              <a:gd name="f137" fmla="val 397115"/>
              <a:gd name="f138" fmla="val 254994"/>
              <a:gd name="f139" fmla="val 421300"/>
              <a:gd name="f140" fmla="val 249745"/>
              <a:gd name="f141" fmla="val 440404"/>
              <a:gd name="f142" fmla="val 250111"/>
              <a:gd name="f143" fmla="val 465413"/>
              <a:gd name="f144" fmla="val 488055"/>
              <a:gd name="f145" fmla="val 239974"/>
              <a:gd name="f146" fmla="val 504444"/>
              <a:gd name="f147" fmla="val 223585"/>
              <a:gd name="f148" fmla="val 520834"/>
              <a:gd name="f149" fmla="val 207196"/>
              <a:gd name="f150" fmla="val 184554"/>
              <a:gd name="f151" fmla="val 581969"/>
              <a:gd name="f152" fmla="val 578743"/>
              <a:gd name="f153" fmla="val 259654"/>
              <a:gd name="f154" fmla="val 573266"/>
              <a:gd name="f155" fmla="val 252074"/>
              <a:gd name="f156" fmla="val 566492"/>
              <a:gd name="f157" fmla="val 245300"/>
              <a:gd name="f158" fmla="val 553737"/>
              <a:gd name="f159" fmla="val 232545"/>
              <a:gd name="f160" fmla="val 538123"/>
              <a:gd name="f161" fmla="val 224389"/>
              <a:gd name="f162" fmla="val 521623"/>
              <a:gd name="f163" fmla="val 221347"/>
              <a:gd name="f164" fmla="val 519174"/>
              <a:gd name="f165" fmla="val 225205"/>
              <a:gd name="f166" fmla="val 516174"/>
              <a:gd name="f167" fmla="val 228633"/>
              <a:gd name="f168" fmla="val 512960"/>
              <a:gd name="f169" fmla="val 231847"/>
              <a:gd name="f170" fmla="val 494535"/>
              <a:gd name="f171" fmla="val 250272"/>
              <a:gd name="f172" fmla="val 469082"/>
              <a:gd name="f173" fmla="val 261667"/>
              <a:gd name="f174" fmla="val 440967"/>
              <a:gd name="f175" fmla="val 425629"/>
              <a:gd name="f176" fmla="val 261373"/>
              <a:gd name="f177" fmla="val 413777"/>
              <a:gd name="f178" fmla="val 262574"/>
              <a:gd name="f179" fmla="val 405186"/>
              <a:gd name="f180" fmla="val 372038"/>
              <a:gd name="f181" fmla="val 369178"/>
              <a:gd name="f182" fmla="val 260078"/>
              <a:gd name="f183" fmla="val 364042"/>
              <a:gd name="f184" fmla="val 252948"/>
              <a:gd name="f185" fmla="val 357679"/>
              <a:gd name="f186" fmla="val 246581"/>
              <a:gd name="f187" fmla="val 349451"/>
              <a:gd name="f188" fmla="val 254808"/>
              <a:gd name="f189" fmla="val 349428"/>
              <a:gd name="f190" fmla="val 254786"/>
              <a:gd name="f191" fmla="val 349421"/>
              <a:gd name="f192" fmla="val 254779"/>
              <a:gd name="f193" fmla="val 349413"/>
              <a:gd name="f194" fmla="val 254771"/>
              <a:gd name="f195" fmla="val 349406"/>
              <a:gd name="f196" fmla="val 254763"/>
              <a:gd name="f197" fmla="val 357634"/>
              <a:gd name="f198" fmla="val 246536"/>
              <a:gd name="f199" fmla="val 324632"/>
              <a:gd name="f200" fmla="val 213554"/>
              <a:gd name="f201" fmla="val 271148"/>
              <a:gd name="f202" fmla="val 238147"/>
              <a:gd name="f203" fmla="val 246374"/>
              <a:gd name="f204" fmla="val 246367"/>
              <a:gd name="f205" fmla="val 246359"/>
              <a:gd name="f206" fmla="val 246352"/>
              <a:gd name="f207" fmla="val 246344"/>
              <a:gd name="f208" fmla="val 254794"/>
              <a:gd name="f209" fmla="val 246337"/>
              <a:gd name="f210" fmla="val 254801"/>
              <a:gd name="f211" fmla="val 246329"/>
              <a:gd name="f212" fmla="val 238101"/>
              <a:gd name="f213" fmla="val 223742"/>
              <a:gd name="f214" fmla="val 190546"/>
              <a:gd name="f215" fmla="val 181969"/>
              <a:gd name="f216" fmla="val 262570"/>
              <a:gd name="f217" fmla="val 170130"/>
              <a:gd name="f218" fmla="val 261374"/>
              <a:gd name="f219" fmla="val 154813"/>
              <a:gd name="f220" fmla="val 261668"/>
              <a:gd name="f221" fmla="val 121806"/>
              <a:gd name="f222" fmla="val 92467"/>
              <a:gd name="f223" fmla="val 245961"/>
              <a:gd name="f224" fmla="val 74178"/>
              <a:gd name="f225" fmla="val 221373"/>
              <a:gd name="f226" fmla="val 57671"/>
              <a:gd name="f227" fmla="val 224382"/>
              <a:gd name="f228" fmla="val 42049"/>
              <a:gd name="f229" fmla="val 232539"/>
              <a:gd name="f230" fmla="val 29288"/>
              <a:gd name="f231" fmla="val 13811"/>
              <a:gd name="f232" fmla="val 4705"/>
              <a:gd name="f233" fmla="val 256723"/>
              <a:gd name="f234" fmla="val 11839"/>
              <a:gd name="f235" fmla="val 246048"/>
              <a:gd name="f236" fmla="val 21157"/>
              <a:gd name="f237" fmla="val 236731"/>
              <a:gd name="f238" fmla="val 34324"/>
              <a:gd name="f239" fmla="val 223564"/>
              <a:gd name="f240" fmla="val 50200"/>
              <a:gd name="f241" fmla="val 214757"/>
              <a:gd name="f242" fmla="val 67080"/>
              <a:gd name="f243" fmla="val 210684"/>
              <a:gd name="f244" fmla="val 57989"/>
              <a:gd name="f245" fmla="val 195895"/>
              <a:gd name="f246" fmla="val 53000"/>
              <a:gd name="f247" fmla="val 178457"/>
              <a:gd name="f248" fmla="val 159854"/>
              <a:gd name="f249" fmla="val 132604"/>
              <a:gd name="f250" fmla="val 63706"/>
              <a:gd name="f251" fmla="val 107854"/>
              <a:gd name="f252" fmla="val 81286"/>
              <a:gd name="f253" fmla="val 89721"/>
              <a:gd name="f254" fmla="val 99420"/>
              <a:gd name="f255" fmla="val 72140"/>
              <a:gd name="f256" fmla="val 124170"/>
              <a:gd name="f257" fmla="val 61435"/>
              <a:gd name="f258" fmla="val 151420"/>
              <a:gd name="f259" fmla="val 170023"/>
              <a:gd name="f260" fmla="val 187461"/>
              <a:gd name="f261" fmla="val 66424"/>
              <a:gd name="f262" fmla="val 202250"/>
              <a:gd name="f263" fmla="val 75515"/>
              <a:gd name="f264" fmla="val 206323"/>
              <a:gd name="f265" fmla="val 58635"/>
              <a:gd name="f266" fmla="val 215130"/>
              <a:gd name="f267" fmla="val 42758"/>
              <a:gd name="f268" fmla="val 228297"/>
              <a:gd name="f269" fmla="val 29591"/>
              <a:gd name="f270" fmla="val 247566"/>
              <a:gd name="f271" fmla="val 10322"/>
              <a:gd name="f272" fmla="val 272636"/>
              <a:gd name="f273" fmla="val 391"/>
              <a:gd name="f274" fmla="val 297890"/>
              <a:gd name="f275" fmla="val 323144"/>
              <a:gd name="f276" fmla="val 348215"/>
              <a:gd name="f277" fmla="val 367484"/>
              <a:gd name="f278" fmla="val 380644"/>
              <a:gd name="f279" fmla="val 42751"/>
              <a:gd name="f280" fmla="val 389448"/>
              <a:gd name="f281" fmla="val 58618"/>
              <a:gd name="f282" fmla="val 393604"/>
              <a:gd name="f283" fmla="val 75474"/>
              <a:gd name="f284" fmla="val 408376"/>
              <a:gd name="f285" fmla="val 66408"/>
              <a:gd name="f286" fmla="val 425787"/>
              <a:gd name="f287" fmla="val 61434"/>
              <a:gd name="f288" fmla="val 444360"/>
              <a:gd name="f289" fmla="val 471611"/>
              <a:gd name="f290" fmla="val 496360"/>
              <a:gd name="f291" fmla="val 514494"/>
              <a:gd name="f292" fmla="val 532075"/>
              <a:gd name="f293" fmla="val 542780"/>
              <a:gd name="f294" fmla="val 178427"/>
              <a:gd name="f295" fmla="val 537807"/>
              <a:gd name="f296" fmla="val 195839"/>
              <a:gd name="f297" fmla="val 528740"/>
              <a:gd name="f298" fmla="val 210610"/>
              <a:gd name="f299" fmla="val 545596"/>
              <a:gd name="f300" fmla="val 214766"/>
              <a:gd name="f301" fmla="val 561463"/>
              <a:gd name="f302" fmla="val 223570"/>
              <a:gd name="f303" fmla="val 574624"/>
              <a:gd name="f304" fmla="*/ f0 1 595781"/>
              <a:gd name="f305" fmla="*/ f1 1 268215"/>
              <a:gd name="f306" fmla="+- f4 0 f2"/>
              <a:gd name="f307" fmla="+- f3 0 f2"/>
              <a:gd name="f308" fmla="*/ f307 1 595781"/>
              <a:gd name="f309" fmla="*/ f306 1 268215"/>
              <a:gd name="f310" fmla="*/ f2 1 f308"/>
              <a:gd name="f311" fmla="*/ f3 1 f308"/>
              <a:gd name="f312" fmla="*/ f2 1 f309"/>
              <a:gd name="f313" fmla="*/ f4 1 f309"/>
              <a:gd name="f314" fmla="*/ f310 f304 1"/>
              <a:gd name="f315" fmla="*/ f311 f304 1"/>
              <a:gd name="f316" fmla="*/ f313 f305 1"/>
              <a:gd name="f317" fmla="*/ f312 f305 1"/>
            </a:gdLst>
            <a:ahLst/>
            <a:cxnLst>
              <a:cxn ang="3cd4">
                <a:pos x="hc" y="t"/>
              </a:cxn>
              <a:cxn ang="0">
                <a:pos x="r" y="vc"/>
              </a:cxn>
              <a:cxn ang="cd4">
                <a:pos x="hc" y="b"/>
              </a:cxn>
              <a:cxn ang="cd2">
                <a:pos x="l" y="vc"/>
              </a:cxn>
            </a:cxnLst>
            <a:rect l="f314" t="f317" r="f315" b="f316"/>
            <a:pathLst>
              <a:path w="595781"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51" y="f52"/>
                </a:moveTo>
                <a:cubicBezTo>
                  <a:pt x="f53" y="f54"/>
                  <a:pt x="f55" y="f56"/>
                  <a:pt x="f57" y="f58"/>
                </a:cubicBezTo>
                <a:cubicBezTo>
                  <a:pt x="f59" y="f60"/>
                  <a:pt x="f61" y="f62"/>
                  <a:pt x="f63" y="f64"/>
                </a:cubicBezTo>
                <a:lnTo>
                  <a:pt x="f63" y="f65"/>
                </a:lnTo>
                <a:lnTo>
                  <a:pt x="f66" y="f65"/>
                </a:lnTo>
                <a:lnTo>
                  <a:pt x="f66" y="f64"/>
                </a:lnTo>
                <a:cubicBezTo>
                  <a:pt x="f67" y="f68"/>
                  <a:pt x="f69" y="f60"/>
                  <a:pt x="f70" y="f58"/>
                </a:cubicBezTo>
                <a:cubicBezTo>
                  <a:pt x="f71" y="f72"/>
                  <a:pt x="f73" y="f74"/>
                  <a:pt x="f75" y="f76"/>
                </a:cubicBezTo>
                <a:cubicBezTo>
                  <a:pt x="f77" y="f78"/>
                  <a:pt x="f79" y="f80"/>
                  <a:pt x="f79" y="f81"/>
                </a:cubicBezTo>
                <a:cubicBezTo>
                  <a:pt x="f82" y="f83"/>
                  <a:pt x="f84" y="f85"/>
                  <a:pt x="f86" y="f87"/>
                </a:cubicBezTo>
                <a:cubicBezTo>
                  <a:pt x="f88" y="f89"/>
                  <a:pt x="f90" y="f91"/>
                  <a:pt x="f92" y="f93"/>
                </a:cubicBezTo>
                <a:cubicBezTo>
                  <a:pt x="f94" y="f95"/>
                  <a:pt x="f96" y="f97"/>
                  <a:pt x="f98" y="f99"/>
                </a:cubicBezTo>
                <a:cubicBezTo>
                  <a:pt x="f100" y="f101"/>
                  <a:pt x="f102" y="f103"/>
                  <a:pt x="f104" y="f81"/>
                </a:cubicBezTo>
                <a:cubicBezTo>
                  <a:pt x="f104" y="f105"/>
                  <a:pt x="f106" y="f107"/>
                  <a:pt x="f51" y="f52"/>
                </a:cubicBezTo>
                <a:close/>
                <a:moveTo>
                  <a:pt x="f108" y="f109"/>
                </a:moveTo>
                <a:cubicBezTo>
                  <a:pt x="f110" y="f111"/>
                  <a:pt x="f112" y="f38"/>
                  <a:pt x="f113" y="f38"/>
                </a:cubicBezTo>
                <a:cubicBezTo>
                  <a:pt x="f114" y="f38"/>
                  <a:pt x="f115" y="f36"/>
                  <a:pt x="f115" y="f35"/>
                </a:cubicBezTo>
                <a:cubicBezTo>
                  <a:pt x="f116" y="f117"/>
                  <a:pt x="f118" y="f119"/>
                  <a:pt x="f120" y="f121"/>
                </a:cubicBezTo>
                <a:cubicBezTo>
                  <a:pt x="f122" y="f123"/>
                  <a:pt x="f124" y="f125"/>
                  <a:pt x="f126" y="f46"/>
                </a:cubicBezTo>
                <a:close/>
                <a:moveTo>
                  <a:pt x="f127" y="f13"/>
                </a:moveTo>
                <a:cubicBezTo>
                  <a:pt x="f127" y="f12"/>
                  <a:pt x="f128" y="f10"/>
                  <a:pt x="f129" y="f8"/>
                </a:cubicBezTo>
                <a:lnTo>
                  <a:pt x="f130" y="f6"/>
                </a:lnTo>
                <a:cubicBezTo>
                  <a:pt x="f131" y="f132"/>
                  <a:pt x="f133" y="f134"/>
                  <a:pt x="f135" y="f136"/>
                </a:cubicBezTo>
                <a:cubicBezTo>
                  <a:pt x="f137" y="f138"/>
                  <a:pt x="f139" y="f140"/>
                  <a:pt x="f141" y="f142"/>
                </a:cubicBezTo>
                <a:cubicBezTo>
                  <a:pt x="f143" y="f16"/>
                  <a:pt x="f144" y="f145"/>
                  <a:pt x="f146" y="f147"/>
                </a:cubicBezTo>
                <a:cubicBezTo>
                  <a:pt x="f148" y="f149"/>
                  <a:pt x="f127" y="f150"/>
                  <a:pt x="f127" y="f13"/>
                </a:cubicBezTo>
                <a:close/>
                <a:moveTo>
                  <a:pt x="f3" y="f4"/>
                </a:moveTo>
                <a:lnTo>
                  <a:pt x="f151" y="f4"/>
                </a:lnTo>
                <a:cubicBezTo>
                  <a:pt x="f152" y="f153"/>
                  <a:pt x="f154" y="f155"/>
                  <a:pt x="f156" y="f157"/>
                </a:cubicBezTo>
                <a:cubicBezTo>
                  <a:pt x="f158" y="f159"/>
                  <a:pt x="f160" y="f161"/>
                  <a:pt x="f162" y="f163"/>
                </a:cubicBezTo>
                <a:cubicBezTo>
                  <a:pt x="f164" y="f165"/>
                  <a:pt x="f166" y="f167"/>
                  <a:pt x="f168" y="f169"/>
                </a:cubicBezTo>
                <a:cubicBezTo>
                  <a:pt x="f170" y="f171"/>
                  <a:pt x="f172" y="f173"/>
                  <a:pt x="f174" y="f173"/>
                </a:cubicBezTo>
                <a:cubicBezTo>
                  <a:pt x="f175" y="f176"/>
                  <a:pt x="f177" y="f178"/>
                  <a:pt x="f179" y="f4"/>
                </a:cubicBezTo>
                <a:lnTo>
                  <a:pt x="f180" y="f4"/>
                </a:lnTo>
                <a:cubicBezTo>
                  <a:pt x="f181" y="f182"/>
                  <a:pt x="f183" y="f184"/>
                  <a:pt x="f185" y="f186"/>
                </a:cubicBezTo>
                <a:lnTo>
                  <a:pt x="f187" y="f188"/>
                </a:lnTo>
                <a:lnTo>
                  <a:pt x="f189" y="f190"/>
                </a:lnTo>
                <a:cubicBezTo>
                  <a:pt x="f191" y="f192"/>
                  <a:pt x="f193" y="f194"/>
                  <a:pt x="f195" y="f196"/>
                </a:cubicBezTo>
                <a:lnTo>
                  <a:pt x="f197" y="f198"/>
                </a:lnTo>
                <a:cubicBezTo>
                  <a:pt x="f199" y="f200"/>
                  <a:pt x="f201" y="f200"/>
                  <a:pt x="f202" y="f198"/>
                </a:cubicBezTo>
                <a:lnTo>
                  <a:pt x="f203" y="f196"/>
                </a:lnTo>
                <a:cubicBezTo>
                  <a:pt x="f204" y="f194"/>
                  <a:pt x="f205" y="f192"/>
                  <a:pt x="f206" y="f190"/>
                </a:cubicBezTo>
                <a:cubicBezTo>
                  <a:pt x="f207" y="f208"/>
                  <a:pt x="f209" y="f210"/>
                  <a:pt x="f211" y="f188"/>
                </a:cubicBezTo>
                <a:lnTo>
                  <a:pt x="f212" y="f186"/>
                </a:lnTo>
                <a:lnTo>
                  <a:pt x="f213" y="f4"/>
                </a:lnTo>
                <a:lnTo>
                  <a:pt x="f214" y="f4"/>
                </a:lnTo>
                <a:cubicBezTo>
                  <a:pt x="f215" y="f216"/>
                  <a:pt x="f217" y="f218"/>
                  <a:pt x="f219" y="f220"/>
                </a:cubicBezTo>
                <a:cubicBezTo>
                  <a:pt x="f221" y="f220"/>
                  <a:pt x="f222" y="f223"/>
                  <a:pt x="f224" y="f225"/>
                </a:cubicBezTo>
                <a:cubicBezTo>
                  <a:pt x="f226" y="f227"/>
                  <a:pt x="f228" y="f229"/>
                  <a:pt x="f230" y="f157"/>
                </a:cubicBezTo>
                <a:lnTo>
                  <a:pt x="f231" y="f4"/>
                </a:lnTo>
                <a:lnTo>
                  <a:pt x="f2" y="f4"/>
                </a:lnTo>
                <a:cubicBezTo>
                  <a:pt x="f232" y="f233"/>
                  <a:pt x="f234" y="f235"/>
                  <a:pt x="f236" y="f237"/>
                </a:cubicBezTo>
                <a:cubicBezTo>
                  <a:pt x="f238" y="f239"/>
                  <a:pt x="f240" y="f241"/>
                  <a:pt x="f242" y="f243"/>
                </a:cubicBezTo>
                <a:cubicBezTo>
                  <a:pt x="f244" y="f245"/>
                  <a:pt x="f246" y="f247"/>
                  <a:pt x="f246" y="f248"/>
                </a:cubicBezTo>
                <a:cubicBezTo>
                  <a:pt x="f246" y="f249"/>
                  <a:pt x="f250" y="f251"/>
                  <a:pt x="f252" y="f253"/>
                </a:cubicBezTo>
                <a:lnTo>
                  <a:pt x="f252" y="f253"/>
                </a:lnTo>
                <a:cubicBezTo>
                  <a:pt x="f254" y="f255"/>
                  <a:pt x="f256" y="f257"/>
                  <a:pt x="f258" y="f257"/>
                </a:cubicBezTo>
                <a:cubicBezTo>
                  <a:pt x="f259" y="f257"/>
                  <a:pt x="f260" y="f261"/>
                  <a:pt x="f262" y="f263"/>
                </a:cubicBezTo>
                <a:cubicBezTo>
                  <a:pt x="f264" y="f265"/>
                  <a:pt x="f266" y="f267"/>
                  <a:pt x="f268" y="f269"/>
                </a:cubicBezTo>
                <a:cubicBezTo>
                  <a:pt x="f270" y="f271"/>
                  <a:pt x="f272" y="f273"/>
                  <a:pt x="f274" y="f2"/>
                </a:cubicBezTo>
                <a:lnTo>
                  <a:pt x="f274" y="f2"/>
                </a:lnTo>
                <a:cubicBezTo>
                  <a:pt x="f275" y="f273"/>
                  <a:pt x="f276" y="f271"/>
                  <a:pt x="f277" y="f269"/>
                </a:cubicBezTo>
                <a:cubicBezTo>
                  <a:pt x="f278" y="f279"/>
                  <a:pt x="f280" y="f281"/>
                  <a:pt x="f282" y="f283"/>
                </a:cubicBezTo>
                <a:cubicBezTo>
                  <a:pt x="f284" y="f285"/>
                  <a:pt x="f286" y="f287"/>
                  <a:pt x="f288" y="f287"/>
                </a:cubicBezTo>
                <a:cubicBezTo>
                  <a:pt x="f289" y="f287"/>
                  <a:pt x="f290" y="f255"/>
                  <a:pt x="f291" y="f253"/>
                </a:cubicBezTo>
                <a:cubicBezTo>
                  <a:pt x="f292" y="f251"/>
                  <a:pt x="f293" y="f249"/>
                  <a:pt x="f293" y="f248"/>
                </a:cubicBezTo>
                <a:cubicBezTo>
                  <a:pt x="f293" y="f294"/>
                  <a:pt x="f295" y="f296"/>
                  <a:pt x="f297" y="f298"/>
                </a:cubicBezTo>
                <a:cubicBezTo>
                  <a:pt x="f299" y="f300"/>
                  <a:pt x="f301" y="f302"/>
                  <a:pt x="f303" y="f237"/>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7" name="Oval 1901"/>
          <p:cNvSpPr/>
          <p:nvPr/>
        </p:nvSpPr>
        <p:spPr>
          <a:xfrm>
            <a:off x="7086654"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8" name="Oval 1902"/>
          <p:cNvSpPr/>
          <p:nvPr/>
        </p:nvSpPr>
        <p:spPr>
          <a:xfrm>
            <a:off x="346329"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9" name="Oval 1903"/>
          <p:cNvSpPr/>
          <p:nvPr/>
        </p:nvSpPr>
        <p:spPr>
          <a:xfrm>
            <a:off x="1188875"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0" name="Oval 1904"/>
          <p:cNvSpPr/>
          <p:nvPr/>
        </p:nvSpPr>
        <p:spPr>
          <a:xfrm>
            <a:off x="2031412"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1" name="Oval 1905"/>
          <p:cNvSpPr/>
          <p:nvPr/>
        </p:nvSpPr>
        <p:spPr>
          <a:xfrm>
            <a:off x="2873950"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2" name="Oval 1906"/>
          <p:cNvSpPr/>
          <p:nvPr/>
        </p:nvSpPr>
        <p:spPr>
          <a:xfrm>
            <a:off x="3716496"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3" name="Oval 1907"/>
          <p:cNvSpPr/>
          <p:nvPr/>
        </p:nvSpPr>
        <p:spPr>
          <a:xfrm>
            <a:off x="4559033"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4" name="Oval 1908"/>
          <p:cNvSpPr/>
          <p:nvPr/>
        </p:nvSpPr>
        <p:spPr>
          <a:xfrm>
            <a:off x="5401571"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5" name="Oval 1909"/>
          <p:cNvSpPr/>
          <p:nvPr/>
        </p:nvSpPr>
        <p:spPr>
          <a:xfrm>
            <a:off x="6244117"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6" name="Oval 1910"/>
          <p:cNvSpPr/>
          <p:nvPr/>
        </p:nvSpPr>
        <p:spPr>
          <a:xfrm>
            <a:off x="8771729"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7" name="Oval 1911"/>
          <p:cNvSpPr/>
          <p:nvPr/>
        </p:nvSpPr>
        <p:spPr>
          <a:xfrm>
            <a:off x="7929192"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8" name="Oval 1912"/>
          <p:cNvSpPr/>
          <p:nvPr/>
        </p:nvSpPr>
        <p:spPr>
          <a:xfrm>
            <a:off x="10456813"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9" name="Oval 1913"/>
          <p:cNvSpPr/>
          <p:nvPr/>
        </p:nvSpPr>
        <p:spPr>
          <a:xfrm>
            <a:off x="9614275"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0" name="Oval 1914"/>
          <p:cNvSpPr/>
          <p:nvPr/>
        </p:nvSpPr>
        <p:spPr>
          <a:xfrm>
            <a:off x="11299350"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1" name="Teardrop 3"/>
          <p:cNvSpPr/>
          <p:nvPr/>
        </p:nvSpPr>
        <p:spPr>
          <a:xfrm rot="5400013" flipH="1" flipV="1">
            <a:off x="6442770"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2" name="Oval 1916"/>
          <p:cNvSpPr/>
          <p:nvPr/>
        </p:nvSpPr>
        <p:spPr>
          <a:xfrm>
            <a:off x="7120496"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3" name="Teardrop 3"/>
          <p:cNvSpPr/>
          <p:nvPr/>
        </p:nvSpPr>
        <p:spPr>
          <a:xfrm rot="5400013" flipH="1" flipV="1">
            <a:off x="-148773" y="3639257"/>
            <a:ext cx="612648" cy="315102"/>
          </a:xfrm>
          <a:custGeom>
            <a:avLst/>
            <a:gdLst>
              <a:gd name="f0" fmla="val w"/>
              <a:gd name="f1" fmla="val h"/>
              <a:gd name="f2" fmla="val 0"/>
              <a:gd name="f3" fmla="val 612648"/>
              <a:gd name="f4" fmla="val 315100"/>
              <a:gd name="f5" fmla="val 239386"/>
              <a:gd name="f6" fmla="val 75670"/>
              <a:gd name="f7" fmla="val 230866"/>
              <a:gd name="f8" fmla="val 67149"/>
              <a:gd name="f9" fmla="val 224313"/>
              <a:gd name="f10" fmla="val 57406"/>
              <a:gd name="f11" fmla="val 219944"/>
              <a:gd name="f12" fmla="val 46909"/>
              <a:gd name="f13" fmla="val 207099"/>
              <a:gd name="f14" fmla="val 60107"/>
              <a:gd name="f15" fmla="val 182914"/>
              <a:gd name="f16" fmla="val 65356"/>
              <a:gd name="f17" fmla="val 163810"/>
              <a:gd name="f18" fmla="val 64989"/>
              <a:gd name="f19" fmla="val 113792"/>
              <a:gd name="f20" fmla="val 73243"/>
              <a:gd name="f21" fmla="val 105538"/>
              <a:gd name="f22" fmla="val 155556"/>
              <a:gd name="f23" fmla="val 179467"/>
              <a:gd name="f24" fmla="val 82509"/>
              <a:gd name="f25" fmla="val 201213"/>
              <a:gd name="f26" fmla="val 97830"/>
              <a:gd name="f27" fmla="val 217225"/>
              <a:gd name="f28" fmla="val 268191"/>
              <a:gd name="f29" fmla="val 95157"/>
              <a:gd name="f30" fmla="val 257695"/>
              <a:gd name="f31" fmla="val 90787"/>
              <a:gd name="f32" fmla="val 247952"/>
              <a:gd name="f33" fmla="val 84234"/>
              <a:gd name="f34" fmla="val 239431"/>
              <a:gd name="f35" fmla="val 75715"/>
              <a:gd name="f36" fmla="val 97875"/>
              <a:gd name="f37" fmla="val 217270"/>
              <a:gd name="f38" fmla="val 113887"/>
              <a:gd name="f39" fmla="val 232591"/>
              <a:gd name="f40" fmla="val 135634"/>
              <a:gd name="f41" fmla="val 241857"/>
              <a:gd name="f42" fmla="val 159544"/>
              <a:gd name="f43" fmla="val 184553"/>
              <a:gd name="f44" fmla="val 207195"/>
              <a:gd name="f45" fmla="val 231720"/>
              <a:gd name="f46" fmla="val 223585"/>
              <a:gd name="f47" fmla="val 215331"/>
              <a:gd name="f48" fmla="val 239974"/>
              <a:gd name="f49" fmla="val 198941"/>
              <a:gd name="f50" fmla="val 250111"/>
              <a:gd name="f51" fmla="val 176299"/>
              <a:gd name="f52" fmla="val 151290"/>
              <a:gd name="f53" fmla="val 249745"/>
              <a:gd name="f54" fmla="val 132187"/>
              <a:gd name="f55" fmla="val 254994"/>
              <a:gd name="f56" fmla="val 108002"/>
              <a:gd name="f57" fmla="val 391275"/>
              <a:gd name="f58" fmla="val 232488"/>
              <a:gd name="f59" fmla="val 366688"/>
              <a:gd name="f60" fmla="val 214199"/>
              <a:gd name="f61" fmla="val 350981"/>
              <a:gd name="f62" fmla="val 184860"/>
              <a:gd name="f63" fmla="val 151853"/>
              <a:gd name="f64" fmla="val 351479"/>
              <a:gd name="f65" fmla="val 125869"/>
              <a:gd name="f66" fmla="val 347689"/>
              <a:gd name="f67" fmla="val 109892"/>
              <a:gd name="f68" fmla="val 331337"/>
              <a:gd name="f69" fmla="val 99934"/>
              <a:gd name="f70" fmla="val 315088"/>
              <a:gd name="f71" fmla="val 104415"/>
              <a:gd name="f72" fmla="val 297874"/>
              <a:gd name="f73" fmla="val 104335"/>
              <a:gd name="f74" fmla="val 281637"/>
              <a:gd name="f75" fmla="val 99721"/>
              <a:gd name="f76" fmla="val 265010"/>
              <a:gd name="f77" fmla="val 109675"/>
              <a:gd name="f78" fmla="val 261165"/>
              <a:gd name="f79" fmla="val 125694"/>
              <a:gd name="f80" fmla="val 261667"/>
              <a:gd name="f81" fmla="val 179968"/>
              <a:gd name="f82" fmla="val 250271"/>
              <a:gd name="f83" fmla="val 205421"/>
              <a:gd name="f84" fmla="val 231847"/>
              <a:gd name="f85" fmla="val 223846"/>
              <a:gd name="f86" fmla="val 221347"/>
              <a:gd name="f87" fmla="val 232509"/>
              <a:gd name="f88" fmla="val 224390"/>
              <a:gd name="f89" fmla="val 249009"/>
              <a:gd name="f90" fmla="val 232545"/>
              <a:gd name="f91" fmla="val 264623"/>
              <a:gd name="f92" fmla="val 245300"/>
              <a:gd name="f93" fmla="val 277378"/>
              <a:gd name="f94" fmla="val 262208"/>
              <a:gd name="f95" fmla="val 294285"/>
              <a:gd name="f96" fmla="val 284137"/>
              <a:gd name="f97" fmla="val 303111"/>
              <a:gd name="f98" fmla="val 306292"/>
              <a:gd name="f99" fmla="val 303599"/>
              <a:gd name="f100" fmla="val 218433"/>
              <a:gd name="f101" fmla="val 306356"/>
              <a:gd name="f102" fmla="val 328512"/>
              <a:gd name="f103" fmla="val 303110"/>
              <a:gd name="f104" fmla="val 350441"/>
              <a:gd name="f105" fmla="val 367348"/>
              <a:gd name="f106" fmla="val 380109"/>
              <a:gd name="f107" fmla="val 264617"/>
              <a:gd name="f108" fmla="val 388266"/>
              <a:gd name="f109" fmla="val 248996"/>
              <a:gd name="f110" fmla="val 514773"/>
              <a:gd name="f111" fmla="val 217271"/>
              <a:gd name="f112" fmla="val 373218"/>
              <a:gd name="f113" fmla="val 75716"/>
              <a:gd name="f114" fmla="val 364700"/>
              <a:gd name="f115" fmla="val 84231"/>
              <a:gd name="f116" fmla="val 354962"/>
              <a:gd name="f117" fmla="val 90781"/>
              <a:gd name="f118" fmla="val 344508"/>
              <a:gd name="f119" fmla="val 95209"/>
              <a:gd name="f120" fmla="val 357668"/>
              <a:gd name="f121" fmla="val 108066"/>
              <a:gd name="f122" fmla="val 362903"/>
              <a:gd name="f123" fmla="val 132212"/>
              <a:gd name="f124" fmla="val 362537"/>
              <a:gd name="f125" fmla="val 201309"/>
              <a:gd name="f126" fmla="val 403086"/>
              <a:gd name="f127" fmla="val 453104"/>
              <a:gd name="f128" fmla="val 477015"/>
              <a:gd name="f129" fmla="val 498761"/>
              <a:gd name="f130" fmla="val 232592"/>
              <a:gd name="f131" fmla="val 539405"/>
              <a:gd name="f132" fmla="val 498856"/>
              <a:gd name="f133" fmla="val 448838"/>
              <a:gd name="f134" fmla="val 429760"/>
              <a:gd name="f135" fmla="val 65355"/>
              <a:gd name="f136" fmla="val 405614"/>
              <a:gd name="f137" fmla="val 60121"/>
              <a:gd name="f138" fmla="val 392756"/>
              <a:gd name="f139" fmla="val 46961"/>
              <a:gd name="f140" fmla="val 388329"/>
              <a:gd name="f141" fmla="val 57415"/>
              <a:gd name="f142" fmla="val 381778"/>
              <a:gd name="f143" fmla="val 67153"/>
              <a:gd name="f144" fmla="val 373263"/>
              <a:gd name="f145" fmla="val 75671"/>
              <a:gd name="f146" fmla="val 514818"/>
              <a:gd name="f147" fmla="val 530139"/>
              <a:gd name="f148" fmla="val 8776"/>
              <a:gd name="f149" fmla="val 612257"/>
              <a:gd name="f150" fmla="val 34030"/>
              <a:gd name="f151" fmla="val 602326"/>
              <a:gd name="f152" fmla="val 59101"/>
              <a:gd name="f153" fmla="val 583058"/>
              <a:gd name="f154" fmla="val 78369"/>
              <a:gd name="f155" fmla="val 569890"/>
              <a:gd name="f156" fmla="val 91537"/>
              <a:gd name="f157" fmla="val 554014"/>
              <a:gd name="f158" fmla="val 100343"/>
              <a:gd name="f159" fmla="val 537134"/>
              <a:gd name="f160" fmla="val 104416"/>
              <a:gd name="f161" fmla="val 546225"/>
              <a:gd name="f162" fmla="val 119205"/>
              <a:gd name="f163" fmla="val 551214"/>
              <a:gd name="f164" fmla="val 136643"/>
              <a:gd name="f165" fmla="val 155247"/>
              <a:gd name="f166" fmla="val 182497"/>
              <a:gd name="f167" fmla="val 540509"/>
              <a:gd name="f168" fmla="val 207247"/>
              <a:gd name="f169" fmla="val 522928"/>
              <a:gd name="f170" fmla="val 225380"/>
              <a:gd name="f171" fmla="val 504794"/>
              <a:gd name="f172" fmla="val 242961"/>
              <a:gd name="f173" fmla="val 480045"/>
              <a:gd name="f174" fmla="val 253667"/>
              <a:gd name="f175" fmla="val 452794"/>
              <a:gd name="f176" fmla="val 434191"/>
              <a:gd name="f177" fmla="val 416753"/>
              <a:gd name="f178" fmla="val 248677"/>
              <a:gd name="f179" fmla="val 401964"/>
              <a:gd name="f180" fmla="val 239586"/>
              <a:gd name="f181" fmla="val 397891"/>
              <a:gd name="f182" fmla="val 256466"/>
              <a:gd name="f183" fmla="val 389084"/>
              <a:gd name="f184" fmla="val 272342"/>
              <a:gd name="f185" fmla="val 375917"/>
              <a:gd name="f186" fmla="val 285509"/>
              <a:gd name="f187" fmla="val 356649"/>
              <a:gd name="f188" fmla="val 304778"/>
              <a:gd name="f189" fmla="val 331578"/>
              <a:gd name="f190" fmla="val 314709"/>
              <a:gd name="f191" fmla="val 306324"/>
              <a:gd name="f192" fmla="val 281070"/>
              <a:gd name="f193" fmla="val 255999"/>
              <a:gd name="f194" fmla="val 236731"/>
              <a:gd name="f195" fmla="val 223571"/>
              <a:gd name="f196" fmla="val 272349"/>
              <a:gd name="f197" fmla="val 214766"/>
              <a:gd name="f198" fmla="val 256482"/>
              <a:gd name="f199" fmla="val 210610"/>
              <a:gd name="f200" fmla="val 239626"/>
              <a:gd name="f201" fmla="val 195839"/>
              <a:gd name="f202" fmla="val 248693"/>
              <a:gd name="f203" fmla="val 178427"/>
              <a:gd name="f204" fmla="val 253666"/>
              <a:gd name="f205" fmla="val 159854"/>
              <a:gd name="f206" fmla="val 132604"/>
              <a:gd name="f207" fmla="val 107854"/>
              <a:gd name="f208" fmla="val 89720"/>
              <a:gd name="f209" fmla="val 72140"/>
              <a:gd name="f210" fmla="val 61434"/>
              <a:gd name="f211" fmla="val 136673"/>
              <a:gd name="f212" fmla="val 66408"/>
              <a:gd name="f213" fmla="val 119262"/>
              <a:gd name="f214" fmla="val 75474"/>
              <a:gd name="f215" fmla="val 104490"/>
              <a:gd name="f216" fmla="val 58618"/>
              <a:gd name="f217" fmla="val 100334"/>
              <a:gd name="f218" fmla="val 42751"/>
              <a:gd name="f219" fmla="val 91530"/>
              <a:gd name="f220" fmla="val 29591"/>
              <a:gd name="f221" fmla="val 10322"/>
              <a:gd name="f222" fmla="val 391"/>
              <a:gd name="f223" fmla="val 1828"/>
              <a:gd name="f224" fmla="val 13374"/>
              <a:gd name="f225" fmla="val 11782"/>
              <a:gd name="f226" fmla="val 2802"/>
              <a:gd name="f227" fmla="val 11567"/>
              <a:gd name="f228" fmla="val 5771"/>
              <a:gd name="f229" fmla="val 11501"/>
              <a:gd name="f230" fmla="val 8744"/>
              <a:gd name="f231" fmla="val 96667"/>
              <a:gd name="f232" fmla="val 8808"/>
              <a:gd name="f233" fmla="val 11990"/>
              <a:gd name="f234" fmla="val 30964"/>
              <a:gd name="f235" fmla="val 20815"/>
              <a:gd name="f236" fmla="val 52893"/>
              <a:gd name="f237" fmla="val 37722"/>
              <a:gd name="f238" fmla="val 69800"/>
              <a:gd name="f239" fmla="val 50477"/>
              <a:gd name="f240" fmla="val 82555"/>
              <a:gd name="f241" fmla="val 66091"/>
              <a:gd name="f242" fmla="val 90711"/>
              <a:gd name="f243" fmla="val 82592"/>
              <a:gd name="f244" fmla="val 93753"/>
              <a:gd name="f245" fmla="val 100880"/>
              <a:gd name="f246" fmla="val 69151"/>
              <a:gd name="f247" fmla="val 130228"/>
              <a:gd name="f248" fmla="val 53433"/>
              <a:gd name="f249" fmla="val 163247"/>
              <a:gd name="f250" fmla="val 186137"/>
              <a:gd name="f251" fmla="val 53872"/>
              <a:gd name="f252" fmla="val 201262"/>
              <a:gd name="f253" fmla="val 50984"/>
              <a:gd name="f254" fmla="val 211355"/>
              <a:gd name="f255" fmla="val 39116"/>
              <a:gd name="f256" fmla="val 212796"/>
              <a:gd name="f257" fmla="val 37420"/>
              <a:gd name="f258" fmla="val 214135"/>
              <a:gd name="f259" fmla="val 35542"/>
              <a:gd name="f260" fmla="val 215380"/>
              <a:gd name="f261" fmla="val 33463"/>
              <a:gd name="f262" fmla="val 215236"/>
              <a:gd name="f263" fmla="val 223507"/>
              <a:gd name="f264" fmla="val 219688"/>
              <a:gd name="f265" fmla="val 24354"/>
              <a:gd name="f266" fmla="val 227777"/>
              <a:gd name="f267" fmla="val 49750"/>
              <a:gd name="f268" fmla="val 246535"/>
              <a:gd name="f269" fmla="val 68520"/>
              <a:gd name="f270" fmla="val 254763"/>
              <a:gd name="f271" fmla="val 60293"/>
              <a:gd name="f272" fmla="val 254771"/>
              <a:gd name="f273" fmla="val 60299"/>
              <a:gd name="f274" fmla="val 254778"/>
              <a:gd name="f275" fmla="val 60307"/>
              <a:gd name="f276" fmla="val 254786"/>
              <a:gd name="f277" fmla="val 60315"/>
              <a:gd name="f278" fmla="val 254808"/>
              <a:gd name="f279" fmla="val 60338"/>
              <a:gd name="f280" fmla="val 246580"/>
              <a:gd name="f281" fmla="val 68565"/>
              <a:gd name="f282" fmla="val 279582"/>
              <a:gd name="f283" fmla="val 101547"/>
              <a:gd name="f284" fmla="val 333066"/>
              <a:gd name="f285" fmla="val 366068"/>
              <a:gd name="f286" fmla="val 357840"/>
              <a:gd name="f287" fmla="val 357847"/>
              <a:gd name="f288" fmla="val 60330"/>
              <a:gd name="f289" fmla="val 357855"/>
              <a:gd name="f290" fmla="val 60322"/>
              <a:gd name="f291" fmla="val 357862"/>
              <a:gd name="f292" fmla="val 357885"/>
              <a:gd name="f293" fmla="val 366113"/>
              <a:gd name="f294" fmla="val 384872"/>
              <a:gd name="f295" fmla="val 392961"/>
              <a:gd name="f296" fmla="val 389142"/>
              <a:gd name="f297" fmla="val 397337"/>
              <a:gd name="f298" fmla="val 401479"/>
              <a:gd name="f299" fmla="val 11094"/>
              <a:gd name="f300" fmla="val 400548"/>
              <a:gd name="f301" fmla="val 22668"/>
              <a:gd name="f302" fmla="val 397481"/>
              <a:gd name="f303" fmla="val 33790"/>
              <a:gd name="f304" fmla="val 407439"/>
              <a:gd name="f305" fmla="val 50142"/>
              <a:gd name="f306" fmla="val 423417"/>
              <a:gd name="f307" fmla="val 53932"/>
              <a:gd name="f308" fmla="val 449401"/>
              <a:gd name="f309" fmla="val 482408"/>
              <a:gd name="f310" fmla="val 53434"/>
              <a:gd name="f311" fmla="val 511746"/>
              <a:gd name="f312" fmla="val 69140"/>
              <a:gd name="f313" fmla="val 530035"/>
              <a:gd name="f314" fmla="val 93727"/>
              <a:gd name="f315" fmla="val 546543"/>
              <a:gd name="f316" fmla="val 90718"/>
              <a:gd name="f317" fmla="val 562165"/>
              <a:gd name="f318" fmla="val 82561"/>
              <a:gd name="f319" fmla="val 574926"/>
              <a:gd name="f320" fmla="val 591833"/>
              <a:gd name="f321" fmla="val 600659"/>
              <a:gd name="f322" fmla="val 601147"/>
              <a:gd name="f323" fmla="val 515982"/>
              <a:gd name="f324" fmla="val 515981"/>
              <a:gd name="f325" fmla="val 599275"/>
              <a:gd name="f326" fmla="val 610820"/>
              <a:gd name="f327" fmla="val 612423"/>
              <a:gd name="f328" fmla="val 2826"/>
              <a:gd name="f329" fmla="val 612602"/>
              <a:gd name="f330" fmla="val 5800"/>
              <a:gd name="f331" fmla="*/ f0 1 612648"/>
              <a:gd name="f332" fmla="*/ f1 1 315100"/>
              <a:gd name="f333" fmla="+- f4 0 f2"/>
              <a:gd name="f334" fmla="+- f3 0 f2"/>
              <a:gd name="f335" fmla="*/ f334 1 612648"/>
              <a:gd name="f336" fmla="*/ f333 1 315100"/>
              <a:gd name="f337" fmla="*/ f2 1 f335"/>
              <a:gd name="f338" fmla="*/ f3 1 f335"/>
              <a:gd name="f339" fmla="*/ f2 1 f336"/>
              <a:gd name="f340" fmla="*/ f4 1 f336"/>
              <a:gd name="f341" fmla="*/ f337 f331 1"/>
              <a:gd name="f342" fmla="*/ f338 f331 1"/>
              <a:gd name="f343" fmla="*/ f340 f332 1"/>
              <a:gd name="f344" fmla="*/ f339 f332 1"/>
            </a:gdLst>
            <a:ahLst/>
            <a:cxnLst>
              <a:cxn ang="3cd4">
                <a:pos x="hc" y="t"/>
              </a:cxn>
              <a:cxn ang="0">
                <a:pos x="r" y="vc"/>
              </a:cxn>
              <a:cxn ang="cd4">
                <a:pos x="hc" y="b"/>
              </a:cxn>
              <a:cxn ang="cd2">
                <a:pos x="l" y="vc"/>
              </a:cxn>
            </a:cxnLst>
            <a:rect l="f341" t="f344" r="f342" b="f343"/>
            <a:pathLst>
              <a:path w="612648" h="315100">
                <a:moveTo>
                  <a:pt x="f5" y="f6"/>
                </a:moveTo>
                <a:cubicBezTo>
                  <a:pt x="f7" y="f8"/>
                  <a:pt x="f9" y="f10"/>
                  <a:pt x="f11" y="f12"/>
                </a:cubicBezTo>
                <a:cubicBezTo>
                  <a:pt x="f13" y="f14"/>
                  <a:pt x="f15" y="f16"/>
                  <a:pt x="f17" y="f18"/>
                </a:cubicBezTo>
                <a:cubicBezTo>
                  <a:pt x="f19" y="f18"/>
                  <a:pt x="f20" y="f21"/>
                  <a:pt x="f20" y="f22"/>
                </a:cubicBezTo>
                <a:cubicBezTo>
                  <a:pt x="f20" y="f23"/>
                  <a:pt x="f24" y="f25"/>
                  <a:pt x="f26" y="f27"/>
                </a:cubicBezTo>
                <a:close/>
                <a:moveTo>
                  <a:pt x="f28" y="f29"/>
                </a:moveTo>
                <a:cubicBezTo>
                  <a:pt x="f30" y="f31"/>
                  <a:pt x="f32" y="f33"/>
                  <a:pt x="f34" y="f35"/>
                </a:cubicBezTo>
                <a:lnTo>
                  <a:pt x="f36" y="f37"/>
                </a:lnTo>
                <a:cubicBezTo>
                  <a:pt x="f38" y="f39"/>
                  <a:pt x="f40" y="f41"/>
                  <a:pt x="f42" y="f41"/>
                </a:cubicBezTo>
                <a:cubicBezTo>
                  <a:pt x="f43" y="f41"/>
                  <a:pt x="f44" y="f45"/>
                  <a:pt x="f46" y="f47"/>
                </a:cubicBezTo>
                <a:cubicBezTo>
                  <a:pt x="f48" y="f49"/>
                  <a:pt x="f50" y="f51"/>
                  <a:pt x="f50" y="f52"/>
                </a:cubicBezTo>
                <a:cubicBezTo>
                  <a:pt x="f53" y="f54"/>
                  <a:pt x="f55" y="f56"/>
                  <a:pt x="f28" y="f29"/>
                </a:cubicBezTo>
                <a:close/>
                <a:moveTo>
                  <a:pt x="f57" y="f58"/>
                </a:moveTo>
                <a:cubicBezTo>
                  <a:pt x="f59" y="f60"/>
                  <a:pt x="f61" y="f62"/>
                  <a:pt x="f61" y="f63"/>
                </a:cubicBezTo>
                <a:cubicBezTo>
                  <a:pt x="f64" y="f65"/>
                  <a:pt x="f66" y="f67"/>
                  <a:pt x="f68" y="f69"/>
                </a:cubicBezTo>
                <a:cubicBezTo>
                  <a:pt x="f70" y="f71"/>
                  <a:pt x="f72" y="f73"/>
                  <a:pt x="f74" y="f75"/>
                </a:cubicBezTo>
                <a:cubicBezTo>
                  <a:pt x="f76" y="f77"/>
                  <a:pt x="f78" y="f79"/>
                  <a:pt x="f80" y="f63"/>
                </a:cubicBezTo>
                <a:cubicBezTo>
                  <a:pt x="f80" y="f81"/>
                  <a:pt x="f82" y="f83"/>
                  <a:pt x="f84" y="f85"/>
                </a:cubicBezTo>
                <a:lnTo>
                  <a:pt x="f86" y="f87"/>
                </a:lnTo>
                <a:cubicBezTo>
                  <a:pt x="f88" y="f89"/>
                  <a:pt x="f90" y="f91"/>
                  <a:pt x="f92" y="f93"/>
                </a:cubicBezTo>
                <a:cubicBezTo>
                  <a:pt x="f94" y="f95"/>
                  <a:pt x="f96" y="f97"/>
                  <a:pt x="f98" y="f99"/>
                </a:cubicBezTo>
                <a:lnTo>
                  <a:pt x="f98" y="f100"/>
                </a:lnTo>
                <a:lnTo>
                  <a:pt x="f101" y="f100"/>
                </a:lnTo>
                <a:lnTo>
                  <a:pt x="f101" y="f99"/>
                </a:lnTo>
                <a:cubicBezTo>
                  <a:pt x="f102" y="f103"/>
                  <a:pt x="f104" y="f95"/>
                  <a:pt x="f105" y="f93"/>
                </a:cubicBezTo>
                <a:cubicBezTo>
                  <a:pt x="f106" y="f107"/>
                  <a:pt x="f108" y="f109"/>
                  <a:pt x="f57" y="f58"/>
                </a:cubicBezTo>
                <a:close/>
                <a:moveTo>
                  <a:pt x="f110" y="f111"/>
                </a:moveTo>
                <a:lnTo>
                  <a:pt x="f112" y="f113"/>
                </a:lnTo>
                <a:cubicBezTo>
                  <a:pt x="f114" y="f115"/>
                  <a:pt x="f116" y="f117"/>
                  <a:pt x="f118" y="f119"/>
                </a:cubicBezTo>
                <a:cubicBezTo>
                  <a:pt x="f120" y="f121"/>
                  <a:pt x="f122" y="f123"/>
                  <a:pt x="f124" y="f52"/>
                </a:cubicBezTo>
                <a:cubicBezTo>
                  <a:pt x="f124" y="f125"/>
                  <a:pt x="f126" y="f41"/>
                  <a:pt x="f127" y="f41"/>
                </a:cubicBezTo>
                <a:cubicBezTo>
                  <a:pt x="f128" y="f41"/>
                  <a:pt x="f129" y="f130"/>
                  <a:pt x="f110" y="f111"/>
                </a:cubicBezTo>
                <a:close/>
                <a:moveTo>
                  <a:pt x="f131" y="f22"/>
                </a:moveTo>
                <a:cubicBezTo>
                  <a:pt x="f131" y="f21"/>
                  <a:pt x="f132" y="f18"/>
                  <a:pt x="f133" y="f18"/>
                </a:cubicBezTo>
                <a:cubicBezTo>
                  <a:pt x="f134" y="f135"/>
                  <a:pt x="f136" y="f137"/>
                  <a:pt x="f138" y="f139"/>
                </a:cubicBezTo>
                <a:cubicBezTo>
                  <a:pt x="f140" y="f141"/>
                  <a:pt x="f142" y="f143"/>
                  <a:pt x="f144" y="f145"/>
                </a:cubicBezTo>
                <a:lnTo>
                  <a:pt x="f146" y="f27"/>
                </a:lnTo>
                <a:cubicBezTo>
                  <a:pt x="f147" y="f25"/>
                  <a:pt x="f131" y="f23"/>
                  <a:pt x="f131" y="f22"/>
                </a:cubicBezTo>
                <a:close/>
                <a:moveTo>
                  <a:pt x="f3" y="f148"/>
                </a:moveTo>
                <a:cubicBezTo>
                  <a:pt x="f149" y="f150"/>
                  <a:pt x="f151" y="f152"/>
                  <a:pt x="f153" y="f154"/>
                </a:cubicBezTo>
                <a:cubicBezTo>
                  <a:pt x="f155" y="f156"/>
                  <a:pt x="f157" y="f158"/>
                  <a:pt x="f159" y="f160"/>
                </a:cubicBezTo>
                <a:cubicBezTo>
                  <a:pt x="f161" y="f162"/>
                  <a:pt x="f163" y="f164"/>
                  <a:pt x="f163" y="f165"/>
                </a:cubicBezTo>
                <a:cubicBezTo>
                  <a:pt x="f163" y="f166"/>
                  <a:pt x="f167" y="f168"/>
                  <a:pt x="f169" y="f170"/>
                </a:cubicBezTo>
                <a:lnTo>
                  <a:pt x="f169" y="f170"/>
                </a:lnTo>
                <a:cubicBezTo>
                  <a:pt x="f171" y="f172"/>
                  <a:pt x="f173" y="f174"/>
                  <a:pt x="f175" y="f174"/>
                </a:cubicBezTo>
                <a:cubicBezTo>
                  <a:pt x="f176" y="f174"/>
                  <a:pt x="f177" y="f178"/>
                  <a:pt x="f179" y="f180"/>
                </a:cubicBezTo>
                <a:cubicBezTo>
                  <a:pt x="f181" y="f182"/>
                  <a:pt x="f183" y="f184"/>
                  <a:pt x="f185" y="f186"/>
                </a:cubicBezTo>
                <a:cubicBezTo>
                  <a:pt x="f187" y="f188"/>
                  <a:pt x="f189" y="f190"/>
                  <a:pt x="f191" y="f4"/>
                </a:cubicBezTo>
                <a:lnTo>
                  <a:pt x="f191" y="f4"/>
                </a:lnTo>
                <a:cubicBezTo>
                  <a:pt x="f192" y="f190"/>
                  <a:pt x="f193" y="f188"/>
                  <a:pt x="f194" y="f186"/>
                </a:cubicBezTo>
                <a:cubicBezTo>
                  <a:pt x="f195" y="f196"/>
                  <a:pt x="f197" y="f198"/>
                  <a:pt x="f199" y="f200"/>
                </a:cubicBezTo>
                <a:cubicBezTo>
                  <a:pt x="f201" y="f202"/>
                  <a:pt x="f203" y="f204"/>
                  <a:pt x="f205" y="f204"/>
                </a:cubicBezTo>
                <a:cubicBezTo>
                  <a:pt x="f206" y="f204"/>
                  <a:pt x="f207" y="f172"/>
                  <a:pt x="f208" y="f170"/>
                </a:cubicBezTo>
                <a:lnTo>
                  <a:pt x="f208" y="f170"/>
                </a:lnTo>
                <a:cubicBezTo>
                  <a:pt x="f209" y="f168"/>
                  <a:pt x="f210" y="f166"/>
                  <a:pt x="f210" y="f165"/>
                </a:cubicBezTo>
                <a:cubicBezTo>
                  <a:pt x="f210" y="f211"/>
                  <a:pt x="f212" y="f213"/>
                  <a:pt x="f214" y="f215"/>
                </a:cubicBezTo>
                <a:cubicBezTo>
                  <a:pt x="f216" y="f217"/>
                  <a:pt x="f218" y="f219"/>
                  <a:pt x="f220" y="f154"/>
                </a:cubicBezTo>
                <a:cubicBezTo>
                  <a:pt x="f221" y="f152"/>
                  <a:pt x="f222" y="f150"/>
                  <a:pt x="f2" y="f148"/>
                </a:cubicBezTo>
                <a:lnTo>
                  <a:pt x="f2" y="f148"/>
                </a:lnTo>
                <a:lnTo>
                  <a:pt x="f223" y="f2"/>
                </a:lnTo>
                <a:lnTo>
                  <a:pt x="f224" y="f2"/>
                </a:lnTo>
                <a:cubicBezTo>
                  <a:pt x="f225" y="f226"/>
                  <a:pt x="f227" y="f228"/>
                  <a:pt x="f229" y="f230"/>
                </a:cubicBezTo>
                <a:lnTo>
                  <a:pt x="f231" y="f230"/>
                </a:lnTo>
                <a:lnTo>
                  <a:pt x="f231" y="f232"/>
                </a:lnTo>
                <a:lnTo>
                  <a:pt x="f229" y="f232"/>
                </a:lnTo>
                <a:cubicBezTo>
                  <a:pt x="f233" y="f234"/>
                  <a:pt x="f235" y="f236"/>
                  <a:pt x="f237" y="f238"/>
                </a:cubicBezTo>
                <a:cubicBezTo>
                  <a:pt x="f239" y="f240"/>
                  <a:pt x="f241" y="f242"/>
                  <a:pt x="f243" y="f244"/>
                </a:cubicBezTo>
                <a:cubicBezTo>
                  <a:pt x="f245" y="f246"/>
                  <a:pt x="f247" y="f248"/>
                  <a:pt x="f249" y="f248"/>
                </a:cubicBezTo>
                <a:cubicBezTo>
                  <a:pt x="f250" y="f251"/>
                  <a:pt x="f252" y="f253"/>
                  <a:pt x="f254" y="f255"/>
                </a:cubicBezTo>
                <a:cubicBezTo>
                  <a:pt x="f256" y="f257"/>
                  <a:pt x="f258" y="f259"/>
                  <a:pt x="f260" y="f261"/>
                </a:cubicBezTo>
                <a:lnTo>
                  <a:pt x="f262" y="f2"/>
                </a:lnTo>
                <a:lnTo>
                  <a:pt x="f263" y="f2"/>
                </a:lnTo>
                <a:cubicBezTo>
                  <a:pt x="f264" y="f265"/>
                  <a:pt x="f266" y="f267"/>
                  <a:pt x="f268" y="f269"/>
                </a:cubicBezTo>
                <a:lnTo>
                  <a:pt x="f270" y="f271"/>
                </a:lnTo>
                <a:cubicBezTo>
                  <a:pt x="f272" y="f273"/>
                  <a:pt x="f274" y="f275"/>
                  <a:pt x="f276" y="f277"/>
                </a:cubicBezTo>
                <a:lnTo>
                  <a:pt x="f278" y="f279"/>
                </a:lnTo>
                <a:lnTo>
                  <a:pt x="f280" y="f281"/>
                </a:lnTo>
                <a:cubicBezTo>
                  <a:pt x="f282" y="f283"/>
                  <a:pt x="f284" y="f283"/>
                  <a:pt x="f285" y="f281"/>
                </a:cubicBezTo>
                <a:lnTo>
                  <a:pt x="f286" y="f279"/>
                </a:lnTo>
                <a:cubicBezTo>
                  <a:pt x="f287" y="f288"/>
                  <a:pt x="f289" y="f290"/>
                  <a:pt x="f291" y="f277"/>
                </a:cubicBezTo>
                <a:lnTo>
                  <a:pt x="f292" y="f271"/>
                </a:lnTo>
                <a:lnTo>
                  <a:pt x="f293" y="f269"/>
                </a:lnTo>
                <a:cubicBezTo>
                  <a:pt x="f294" y="f267"/>
                  <a:pt x="f295" y="f265"/>
                  <a:pt x="f296" y="f2"/>
                </a:cubicBezTo>
                <a:lnTo>
                  <a:pt x="f297" y="f2"/>
                </a:lnTo>
                <a:cubicBezTo>
                  <a:pt x="f298" y="f299"/>
                  <a:pt x="f300" y="f301"/>
                  <a:pt x="f302" y="f303"/>
                </a:cubicBezTo>
                <a:cubicBezTo>
                  <a:pt x="f304" y="f305"/>
                  <a:pt x="f306" y="f307"/>
                  <a:pt x="f308" y="f248"/>
                </a:cubicBezTo>
                <a:cubicBezTo>
                  <a:pt x="f309" y="f310"/>
                  <a:pt x="f311" y="f312"/>
                  <a:pt x="f313" y="f314"/>
                </a:cubicBezTo>
                <a:cubicBezTo>
                  <a:pt x="f315" y="f316"/>
                  <a:pt x="f317" y="f318"/>
                  <a:pt x="f319" y="f238"/>
                </a:cubicBezTo>
                <a:cubicBezTo>
                  <a:pt x="f320" y="f236"/>
                  <a:pt x="f321" y="f234"/>
                  <a:pt x="f322" y="f232"/>
                </a:cubicBezTo>
                <a:lnTo>
                  <a:pt x="f323" y="f232"/>
                </a:lnTo>
                <a:lnTo>
                  <a:pt x="f324" y="f230"/>
                </a:lnTo>
                <a:lnTo>
                  <a:pt x="f322" y="f230"/>
                </a:lnTo>
                <a:lnTo>
                  <a:pt x="f325" y="f2"/>
                </a:lnTo>
                <a:lnTo>
                  <a:pt x="f326" y="f2"/>
                </a:lnTo>
                <a:cubicBezTo>
                  <a:pt x="f327" y="f328"/>
                  <a:pt x="f329" y="f330"/>
                  <a:pt x="f3" y="f148"/>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4" name="Oval 1918"/>
          <p:cNvSpPr/>
          <p:nvPr/>
        </p:nvSpPr>
        <p:spPr>
          <a:xfrm>
            <a:off x="377455"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5" name="Teardrop 3"/>
          <p:cNvSpPr/>
          <p:nvPr/>
        </p:nvSpPr>
        <p:spPr>
          <a:xfrm rot="5400013" flipH="1" flipV="1">
            <a:off x="1387528"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6" name="Teardrop 3"/>
          <p:cNvSpPr/>
          <p:nvPr/>
        </p:nvSpPr>
        <p:spPr>
          <a:xfrm rot="5400013" flipH="1" flipV="1">
            <a:off x="2230075"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7" name="Teardrop 3"/>
          <p:cNvSpPr/>
          <p:nvPr/>
        </p:nvSpPr>
        <p:spPr>
          <a:xfrm rot="5400013" flipH="1" flipV="1">
            <a:off x="3072612"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8" name="Teardrop 3"/>
          <p:cNvSpPr/>
          <p:nvPr/>
        </p:nvSpPr>
        <p:spPr>
          <a:xfrm rot="5400013" flipH="1" flipV="1">
            <a:off x="3915149"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9" name="Teardrop 3"/>
          <p:cNvSpPr/>
          <p:nvPr/>
        </p:nvSpPr>
        <p:spPr>
          <a:xfrm rot="5400013" flipH="1" flipV="1">
            <a:off x="4757696"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0" name="Teardrop 3"/>
          <p:cNvSpPr/>
          <p:nvPr/>
        </p:nvSpPr>
        <p:spPr>
          <a:xfrm rot="5400013" flipH="1" flipV="1">
            <a:off x="5600233"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1" name="Oval 1925"/>
          <p:cNvSpPr/>
          <p:nvPr/>
        </p:nvSpPr>
        <p:spPr>
          <a:xfrm>
            <a:off x="1220339"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2" name="Oval 1926"/>
          <p:cNvSpPr/>
          <p:nvPr/>
        </p:nvSpPr>
        <p:spPr>
          <a:xfrm>
            <a:off x="2063215"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3" name="Oval 1927"/>
          <p:cNvSpPr/>
          <p:nvPr/>
        </p:nvSpPr>
        <p:spPr>
          <a:xfrm>
            <a:off x="2906100"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4" name="Oval 1928"/>
          <p:cNvSpPr/>
          <p:nvPr/>
        </p:nvSpPr>
        <p:spPr>
          <a:xfrm>
            <a:off x="3748975"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5" name="Oval 1929"/>
          <p:cNvSpPr/>
          <p:nvPr/>
        </p:nvSpPr>
        <p:spPr>
          <a:xfrm>
            <a:off x="4591860"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6" name="Oval 1930"/>
          <p:cNvSpPr/>
          <p:nvPr/>
        </p:nvSpPr>
        <p:spPr>
          <a:xfrm>
            <a:off x="5434736"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7" name="Oval 1931"/>
          <p:cNvSpPr/>
          <p:nvPr/>
        </p:nvSpPr>
        <p:spPr>
          <a:xfrm>
            <a:off x="6277621"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8" name="Teardrop 3"/>
          <p:cNvSpPr/>
          <p:nvPr/>
        </p:nvSpPr>
        <p:spPr>
          <a:xfrm rot="5400013" flipH="1" flipV="1">
            <a:off x="8127854"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9" name="Oval 1933"/>
          <p:cNvSpPr/>
          <p:nvPr/>
        </p:nvSpPr>
        <p:spPr>
          <a:xfrm>
            <a:off x="8806257"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0" name="Teardrop 3"/>
          <p:cNvSpPr/>
          <p:nvPr/>
        </p:nvSpPr>
        <p:spPr>
          <a:xfrm rot="5400013" flipH="1" flipV="1">
            <a:off x="7285308"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1" name="Oval 1935"/>
          <p:cNvSpPr/>
          <p:nvPr/>
        </p:nvSpPr>
        <p:spPr>
          <a:xfrm>
            <a:off x="7963381"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2" name="Teardrop 3"/>
          <p:cNvSpPr/>
          <p:nvPr/>
        </p:nvSpPr>
        <p:spPr>
          <a:xfrm rot="5400013" flipH="1" flipV="1">
            <a:off x="9812929"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3" name="Oval 1937"/>
          <p:cNvSpPr/>
          <p:nvPr/>
        </p:nvSpPr>
        <p:spPr>
          <a:xfrm>
            <a:off x="10492017"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4" name="Teardrop 3"/>
          <p:cNvSpPr/>
          <p:nvPr/>
        </p:nvSpPr>
        <p:spPr>
          <a:xfrm rot="5400013" flipH="1" flipV="1">
            <a:off x="8970392"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5" name="Oval 1939"/>
          <p:cNvSpPr/>
          <p:nvPr/>
        </p:nvSpPr>
        <p:spPr>
          <a:xfrm>
            <a:off x="9649141"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6" name="Teardrop 3"/>
          <p:cNvSpPr/>
          <p:nvPr/>
        </p:nvSpPr>
        <p:spPr>
          <a:xfrm rot="5400013" flipH="1" flipV="1">
            <a:off x="11498013"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7" name="Teardrop 3"/>
          <p:cNvSpPr/>
          <p:nvPr/>
        </p:nvSpPr>
        <p:spPr>
          <a:xfrm rot="5400013" flipH="1" flipV="1">
            <a:off x="10655475"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8" name="Oval 1942"/>
          <p:cNvSpPr/>
          <p:nvPr/>
        </p:nvSpPr>
        <p:spPr>
          <a:xfrm>
            <a:off x="11334902"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CBAF22"/>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9" name="Teardrop 3"/>
          <p:cNvSpPr/>
          <p:nvPr/>
        </p:nvSpPr>
        <p:spPr>
          <a:xfrm rot="5400013" flipH="1" flipV="1">
            <a:off x="544991"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0" name="Oval 1944"/>
          <p:cNvSpPr/>
          <p:nvPr/>
        </p:nvSpPr>
        <p:spPr>
          <a:xfrm>
            <a:off x="6664512"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1" name="Oval 1945"/>
          <p:cNvSpPr/>
          <p:nvPr/>
        </p:nvSpPr>
        <p:spPr>
          <a:xfrm>
            <a:off x="766733"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2" name="Oval 1946"/>
          <p:cNvSpPr/>
          <p:nvPr/>
        </p:nvSpPr>
        <p:spPr>
          <a:xfrm>
            <a:off x="1609270"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3" name="Oval 1947"/>
          <p:cNvSpPr/>
          <p:nvPr/>
        </p:nvSpPr>
        <p:spPr>
          <a:xfrm>
            <a:off x="2451808"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4" name="Oval 1948"/>
          <p:cNvSpPr/>
          <p:nvPr/>
        </p:nvSpPr>
        <p:spPr>
          <a:xfrm>
            <a:off x="3294354"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5" name="Oval 1949"/>
          <p:cNvSpPr/>
          <p:nvPr/>
        </p:nvSpPr>
        <p:spPr>
          <a:xfrm>
            <a:off x="4136891"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6" name="Oval 1950"/>
          <p:cNvSpPr/>
          <p:nvPr/>
        </p:nvSpPr>
        <p:spPr>
          <a:xfrm>
            <a:off x="4979429"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7" name="Oval 1951"/>
          <p:cNvSpPr/>
          <p:nvPr/>
        </p:nvSpPr>
        <p:spPr>
          <a:xfrm>
            <a:off x="5821966"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8" name="Oval 1952"/>
          <p:cNvSpPr/>
          <p:nvPr/>
        </p:nvSpPr>
        <p:spPr>
          <a:xfrm>
            <a:off x="8349587"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9" name="Oval 1953"/>
          <p:cNvSpPr/>
          <p:nvPr/>
        </p:nvSpPr>
        <p:spPr>
          <a:xfrm>
            <a:off x="7507050"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0" name="Oval 1954"/>
          <p:cNvSpPr/>
          <p:nvPr/>
        </p:nvSpPr>
        <p:spPr>
          <a:xfrm>
            <a:off x="10034671"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1" name="Oval 1955"/>
          <p:cNvSpPr/>
          <p:nvPr/>
        </p:nvSpPr>
        <p:spPr>
          <a:xfrm>
            <a:off x="9192134"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2" name="Oval 1956"/>
          <p:cNvSpPr/>
          <p:nvPr/>
        </p:nvSpPr>
        <p:spPr>
          <a:xfrm>
            <a:off x="11719745"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3" name="Oval 1957"/>
          <p:cNvSpPr/>
          <p:nvPr/>
        </p:nvSpPr>
        <p:spPr>
          <a:xfrm>
            <a:off x="10877208"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4" name="Teardrop 3"/>
          <p:cNvSpPr/>
          <p:nvPr/>
        </p:nvSpPr>
        <p:spPr>
          <a:xfrm rot="5400013" flipH="1" flipV="1">
            <a:off x="6021177"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5" name="Teardrop 3"/>
          <p:cNvSpPr/>
          <p:nvPr/>
        </p:nvSpPr>
        <p:spPr>
          <a:xfrm rot="5400013" flipH="1" flipV="1">
            <a:off x="965944"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6" name="Teardrop 3"/>
          <p:cNvSpPr/>
          <p:nvPr/>
        </p:nvSpPr>
        <p:spPr>
          <a:xfrm rot="5400013" flipH="1" flipV="1">
            <a:off x="1808482"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7" name="Teardrop 3"/>
          <p:cNvSpPr/>
          <p:nvPr/>
        </p:nvSpPr>
        <p:spPr>
          <a:xfrm rot="5400013" flipH="1" flipV="1">
            <a:off x="2651019"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8" name="Teardrop 3"/>
          <p:cNvSpPr/>
          <p:nvPr/>
        </p:nvSpPr>
        <p:spPr>
          <a:xfrm rot="5400013" flipH="1" flipV="1">
            <a:off x="3493565"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9" name="Teardrop 3"/>
          <p:cNvSpPr/>
          <p:nvPr/>
        </p:nvSpPr>
        <p:spPr>
          <a:xfrm rot="5400013" flipH="1" flipV="1">
            <a:off x="4336103"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0" name="Teardrop 3"/>
          <p:cNvSpPr/>
          <p:nvPr/>
        </p:nvSpPr>
        <p:spPr>
          <a:xfrm rot="5400013" flipH="1" flipV="1">
            <a:off x="5178640"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1" name="Teardrop 3"/>
          <p:cNvSpPr/>
          <p:nvPr/>
        </p:nvSpPr>
        <p:spPr>
          <a:xfrm rot="5400013" flipH="1" flipV="1">
            <a:off x="7706261"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2" name="Teardrop 3"/>
          <p:cNvSpPr/>
          <p:nvPr/>
        </p:nvSpPr>
        <p:spPr>
          <a:xfrm rot="5400013" flipH="1" flipV="1">
            <a:off x="6863724"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3" name="Teardrop 3"/>
          <p:cNvSpPr/>
          <p:nvPr/>
        </p:nvSpPr>
        <p:spPr>
          <a:xfrm rot="5400013" flipH="1" flipV="1">
            <a:off x="9391345"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4" name="Teardrop 3"/>
          <p:cNvSpPr/>
          <p:nvPr/>
        </p:nvSpPr>
        <p:spPr>
          <a:xfrm rot="5400013" flipH="1" flipV="1">
            <a:off x="8548798"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5" name="Teardrop 3"/>
          <p:cNvSpPr/>
          <p:nvPr/>
        </p:nvSpPr>
        <p:spPr>
          <a:xfrm rot="5400013" flipH="1" flipV="1">
            <a:off x="11076419"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6" name="Teardrop 3"/>
          <p:cNvSpPr/>
          <p:nvPr/>
        </p:nvSpPr>
        <p:spPr>
          <a:xfrm rot="5400013" flipH="1" flipV="1">
            <a:off x="10233882"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7" name="Teardrop 3"/>
          <p:cNvSpPr/>
          <p:nvPr/>
        </p:nvSpPr>
        <p:spPr>
          <a:xfrm rot="5400013" flipH="1" flipV="1">
            <a:off x="123398"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8" name="Teardrop 3"/>
          <p:cNvSpPr/>
          <p:nvPr/>
        </p:nvSpPr>
        <p:spPr>
          <a:xfrm rot="5400013" flipH="1" flipV="1">
            <a:off x="11760002" y="4069935"/>
            <a:ext cx="595777" cy="268211"/>
          </a:xfrm>
          <a:custGeom>
            <a:avLst/>
            <a:gdLst>
              <a:gd name="f0" fmla="val w"/>
              <a:gd name="f1" fmla="val h"/>
              <a:gd name="f2" fmla="val 0"/>
              <a:gd name="f3" fmla="val 595781"/>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8"/>
              <a:gd name="f16" fmla="val 250112"/>
              <a:gd name="f17" fmla="val 155376"/>
              <a:gd name="f18" fmla="val 174455"/>
              <a:gd name="f19" fmla="val 249746"/>
              <a:gd name="f20" fmla="val 198601"/>
              <a:gd name="f21" fmla="val 254980"/>
              <a:gd name="f22" fmla="val 211458"/>
              <a:gd name="f23" fmla="val 268141"/>
              <a:gd name="f24" fmla="val 215886"/>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382868"/>
              <a:gd name="f52" fmla="val 82592"/>
              <a:gd name="f53" fmla="val 379825"/>
              <a:gd name="f54" fmla="val 66091"/>
              <a:gd name="f55" fmla="val 371670"/>
              <a:gd name="f56" fmla="val 50477"/>
              <a:gd name="f57" fmla="val 358914"/>
              <a:gd name="f58" fmla="val 37722"/>
              <a:gd name="f59" fmla="val 342007"/>
              <a:gd name="f60" fmla="val 20815"/>
              <a:gd name="f61" fmla="val 320078"/>
              <a:gd name="f62" fmla="val 11989"/>
              <a:gd name="f63" fmla="val 297922"/>
              <a:gd name="f64" fmla="val 11501"/>
              <a:gd name="f65" fmla="val 96667"/>
              <a:gd name="f66" fmla="val 297858"/>
              <a:gd name="f67" fmla="val 275703"/>
              <a:gd name="f68" fmla="val 11990"/>
              <a:gd name="f69" fmla="val 253774"/>
              <a:gd name="f70" fmla="val 236866"/>
              <a:gd name="f71" fmla="val 224105"/>
              <a:gd name="f72" fmla="val 50483"/>
              <a:gd name="f73" fmla="val 215948"/>
              <a:gd name="f74" fmla="val 66105"/>
              <a:gd name="f75" fmla="val 212939"/>
              <a:gd name="f76" fmla="val 82613"/>
              <a:gd name="f77" fmla="val 237527"/>
              <a:gd name="f78" fmla="val 100902"/>
              <a:gd name="f79" fmla="val 253233"/>
              <a:gd name="f80" fmla="val 130241"/>
              <a:gd name="f81" fmla="val 163248"/>
              <a:gd name="f82" fmla="val 252735"/>
              <a:gd name="f83" fmla="val 189232"/>
              <a:gd name="f84" fmla="val 256525"/>
              <a:gd name="f85" fmla="val 205210"/>
              <a:gd name="f86" fmla="val 272877"/>
              <a:gd name="f87" fmla="val 215167"/>
              <a:gd name="f88" fmla="val 289126"/>
              <a:gd name="f89" fmla="val 210687"/>
              <a:gd name="f90" fmla="val 306340"/>
              <a:gd name="f91" fmla="val 210767"/>
              <a:gd name="f92" fmla="val 322577"/>
              <a:gd name="f93" fmla="val 215380"/>
              <a:gd name="f94" fmla="val 324655"/>
              <a:gd name="f95" fmla="val 214136"/>
              <a:gd name="f96" fmla="val 326534"/>
              <a:gd name="f97" fmla="val 212797"/>
              <a:gd name="f98" fmla="val 328229"/>
              <a:gd name="f99" fmla="val 211355"/>
              <a:gd name="f100" fmla="val 340097"/>
              <a:gd name="f101" fmla="val 201263"/>
              <a:gd name="f102" fmla="val 342986"/>
              <a:gd name="f103" fmla="val 186138"/>
              <a:gd name="f104" fmla="val 342547"/>
              <a:gd name="f105" fmla="val 130228"/>
              <a:gd name="f106" fmla="val 358265"/>
              <a:gd name="f107" fmla="val 100880"/>
              <a:gd name="f108" fmla="val 506339"/>
              <a:gd name="f109" fmla="val 97830"/>
              <a:gd name="f110" fmla="val 490327"/>
              <a:gd name="f111" fmla="val 82509"/>
              <a:gd name="f112" fmla="val 468581"/>
              <a:gd name="f113" fmla="val 444670"/>
              <a:gd name="f114" fmla="val 394652"/>
              <a:gd name="f115" fmla="val 354103"/>
              <a:gd name="f116" fmla="val 354470"/>
              <a:gd name="f117" fmla="val 182914"/>
              <a:gd name="f118" fmla="val 349220"/>
              <a:gd name="f119" fmla="val 207099"/>
              <a:gd name="f120" fmla="val 336023"/>
              <a:gd name="f121" fmla="val 219944"/>
              <a:gd name="f122" fmla="val 346519"/>
              <a:gd name="f123" fmla="val 224314"/>
              <a:gd name="f124" fmla="val 356263"/>
              <a:gd name="f125" fmla="val 230867"/>
              <a:gd name="f126" fmla="val 364783"/>
              <a:gd name="f127" fmla="val 530971"/>
              <a:gd name="f128" fmla="val 521705"/>
              <a:gd name="f129" fmla="val 506384"/>
              <a:gd name="f130" fmla="val 364828"/>
              <a:gd name="f131" fmla="val 373348"/>
              <a:gd name="f132" fmla="val 247952"/>
              <a:gd name="f133" fmla="val 379901"/>
              <a:gd name="f134" fmla="val 257695"/>
              <a:gd name="f135" fmla="val 384270"/>
              <a:gd name="f136" fmla="val 268192"/>
              <a:gd name="f137" fmla="val 397115"/>
              <a:gd name="f138" fmla="val 254994"/>
              <a:gd name="f139" fmla="val 421300"/>
              <a:gd name="f140" fmla="val 249745"/>
              <a:gd name="f141" fmla="val 440404"/>
              <a:gd name="f142" fmla="val 250111"/>
              <a:gd name="f143" fmla="val 465413"/>
              <a:gd name="f144" fmla="val 488055"/>
              <a:gd name="f145" fmla="val 239974"/>
              <a:gd name="f146" fmla="val 504444"/>
              <a:gd name="f147" fmla="val 223585"/>
              <a:gd name="f148" fmla="val 520834"/>
              <a:gd name="f149" fmla="val 207196"/>
              <a:gd name="f150" fmla="val 184554"/>
              <a:gd name="f151" fmla="val 581969"/>
              <a:gd name="f152" fmla="val 578743"/>
              <a:gd name="f153" fmla="val 259654"/>
              <a:gd name="f154" fmla="val 573266"/>
              <a:gd name="f155" fmla="val 252074"/>
              <a:gd name="f156" fmla="val 566492"/>
              <a:gd name="f157" fmla="val 245300"/>
              <a:gd name="f158" fmla="val 553737"/>
              <a:gd name="f159" fmla="val 232545"/>
              <a:gd name="f160" fmla="val 538123"/>
              <a:gd name="f161" fmla="val 224389"/>
              <a:gd name="f162" fmla="val 521623"/>
              <a:gd name="f163" fmla="val 221347"/>
              <a:gd name="f164" fmla="val 519174"/>
              <a:gd name="f165" fmla="val 225205"/>
              <a:gd name="f166" fmla="val 516174"/>
              <a:gd name="f167" fmla="val 228633"/>
              <a:gd name="f168" fmla="val 512960"/>
              <a:gd name="f169" fmla="val 231847"/>
              <a:gd name="f170" fmla="val 494535"/>
              <a:gd name="f171" fmla="val 250272"/>
              <a:gd name="f172" fmla="val 469082"/>
              <a:gd name="f173" fmla="val 261667"/>
              <a:gd name="f174" fmla="val 440967"/>
              <a:gd name="f175" fmla="val 425629"/>
              <a:gd name="f176" fmla="val 261373"/>
              <a:gd name="f177" fmla="val 413777"/>
              <a:gd name="f178" fmla="val 262574"/>
              <a:gd name="f179" fmla="val 405186"/>
              <a:gd name="f180" fmla="val 372038"/>
              <a:gd name="f181" fmla="val 369178"/>
              <a:gd name="f182" fmla="val 260078"/>
              <a:gd name="f183" fmla="val 364042"/>
              <a:gd name="f184" fmla="val 252948"/>
              <a:gd name="f185" fmla="val 357679"/>
              <a:gd name="f186" fmla="val 246581"/>
              <a:gd name="f187" fmla="val 349451"/>
              <a:gd name="f188" fmla="val 254808"/>
              <a:gd name="f189" fmla="val 349428"/>
              <a:gd name="f190" fmla="val 254786"/>
              <a:gd name="f191" fmla="val 349421"/>
              <a:gd name="f192" fmla="val 254779"/>
              <a:gd name="f193" fmla="val 349413"/>
              <a:gd name="f194" fmla="val 254771"/>
              <a:gd name="f195" fmla="val 349406"/>
              <a:gd name="f196" fmla="val 254763"/>
              <a:gd name="f197" fmla="val 357634"/>
              <a:gd name="f198" fmla="val 246536"/>
              <a:gd name="f199" fmla="val 324632"/>
              <a:gd name="f200" fmla="val 213554"/>
              <a:gd name="f201" fmla="val 271148"/>
              <a:gd name="f202" fmla="val 238147"/>
              <a:gd name="f203" fmla="val 246374"/>
              <a:gd name="f204" fmla="val 246367"/>
              <a:gd name="f205" fmla="val 246360"/>
              <a:gd name="f206" fmla="val 246352"/>
              <a:gd name="f207" fmla="val 246345"/>
              <a:gd name="f208" fmla="val 254794"/>
              <a:gd name="f209" fmla="val 246337"/>
              <a:gd name="f210" fmla="val 254801"/>
              <a:gd name="f211" fmla="val 246329"/>
              <a:gd name="f212" fmla="val 238101"/>
              <a:gd name="f213" fmla="val 223742"/>
              <a:gd name="f214" fmla="val 190546"/>
              <a:gd name="f215" fmla="val 181970"/>
              <a:gd name="f216" fmla="val 262570"/>
              <a:gd name="f217" fmla="val 170130"/>
              <a:gd name="f218" fmla="val 261374"/>
              <a:gd name="f219" fmla="val 154813"/>
              <a:gd name="f220" fmla="val 261668"/>
              <a:gd name="f221" fmla="val 121806"/>
              <a:gd name="f222" fmla="val 92467"/>
              <a:gd name="f223" fmla="val 245961"/>
              <a:gd name="f224" fmla="val 74179"/>
              <a:gd name="f225" fmla="val 221373"/>
              <a:gd name="f226" fmla="val 57671"/>
              <a:gd name="f227" fmla="val 224382"/>
              <a:gd name="f228" fmla="val 42049"/>
              <a:gd name="f229" fmla="val 232539"/>
              <a:gd name="f230" fmla="val 29288"/>
              <a:gd name="f231" fmla="val 13811"/>
              <a:gd name="f232" fmla="val 4705"/>
              <a:gd name="f233" fmla="val 256723"/>
              <a:gd name="f234" fmla="val 11839"/>
              <a:gd name="f235" fmla="val 246048"/>
              <a:gd name="f236" fmla="val 21157"/>
              <a:gd name="f237" fmla="val 236731"/>
              <a:gd name="f238" fmla="val 34324"/>
              <a:gd name="f239" fmla="val 223564"/>
              <a:gd name="f240" fmla="val 50200"/>
              <a:gd name="f241" fmla="val 214757"/>
              <a:gd name="f242" fmla="val 67080"/>
              <a:gd name="f243" fmla="val 210684"/>
              <a:gd name="f244" fmla="val 57990"/>
              <a:gd name="f245" fmla="val 195895"/>
              <a:gd name="f246" fmla="val 53000"/>
              <a:gd name="f247" fmla="val 178457"/>
              <a:gd name="f248" fmla="val 159854"/>
              <a:gd name="f249" fmla="val 132604"/>
              <a:gd name="f250" fmla="val 63706"/>
              <a:gd name="f251" fmla="val 107854"/>
              <a:gd name="f252" fmla="val 81286"/>
              <a:gd name="f253" fmla="val 89721"/>
              <a:gd name="f254" fmla="val 99420"/>
              <a:gd name="f255" fmla="val 72140"/>
              <a:gd name="f256" fmla="val 124170"/>
              <a:gd name="f257" fmla="val 61435"/>
              <a:gd name="f258" fmla="val 151420"/>
              <a:gd name="f259" fmla="val 170023"/>
              <a:gd name="f260" fmla="val 187461"/>
              <a:gd name="f261" fmla="val 66424"/>
              <a:gd name="f262" fmla="val 202250"/>
              <a:gd name="f263" fmla="val 75515"/>
              <a:gd name="f264" fmla="val 206323"/>
              <a:gd name="f265" fmla="val 58635"/>
              <a:gd name="f266" fmla="val 215130"/>
              <a:gd name="f267" fmla="val 42758"/>
              <a:gd name="f268" fmla="val 228297"/>
              <a:gd name="f269" fmla="val 29591"/>
              <a:gd name="f270" fmla="val 247566"/>
              <a:gd name="f271" fmla="val 10322"/>
              <a:gd name="f272" fmla="val 272636"/>
              <a:gd name="f273" fmla="val 391"/>
              <a:gd name="f274" fmla="val 297890"/>
              <a:gd name="f275" fmla="val 323144"/>
              <a:gd name="f276" fmla="val 348215"/>
              <a:gd name="f277" fmla="val 367484"/>
              <a:gd name="f278" fmla="val 380644"/>
              <a:gd name="f279" fmla="val 42751"/>
              <a:gd name="f280" fmla="val 389448"/>
              <a:gd name="f281" fmla="val 58618"/>
              <a:gd name="f282" fmla="val 393604"/>
              <a:gd name="f283" fmla="val 75474"/>
              <a:gd name="f284" fmla="val 408376"/>
              <a:gd name="f285" fmla="val 66408"/>
              <a:gd name="f286" fmla="val 425787"/>
              <a:gd name="f287" fmla="val 61434"/>
              <a:gd name="f288" fmla="val 444360"/>
              <a:gd name="f289" fmla="val 471611"/>
              <a:gd name="f290" fmla="val 496360"/>
              <a:gd name="f291" fmla="val 514494"/>
              <a:gd name="f292" fmla="val 532075"/>
              <a:gd name="f293" fmla="val 542780"/>
              <a:gd name="f294" fmla="val 178427"/>
              <a:gd name="f295" fmla="val 537807"/>
              <a:gd name="f296" fmla="val 195839"/>
              <a:gd name="f297" fmla="val 528740"/>
              <a:gd name="f298" fmla="val 210610"/>
              <a:gd name="f299" fmla="val 545596"/>
              <a:gd name="f300" fmla="val 214766"/>
              <a:gd name="f301" fmla="val 561463"/>
              <a:gd name="f302" fmla="val 223570"/>
              <a:gd name="f303" fmla="val 574624"/>
              <a:gd name="f304" fmla="*/ f0 1 595781"/>
              <a:gd name="f305" fmla="*/ f1 1 268215"/>
              <a:gd name="f306" fmla="+- f4 0 f2"/>
              <a:gd name="f307" fmla="+- f3 0 f2"/>
              <a:gd name="f308" fmla="*/ f307 1 595781"/>
              <a:gd name="f309" fmla="*/ f306 1 268215"/>
              <a:gd name="f310" fmla="*/ f2 1 f308"/>
              <a:gd name="f311" fmla="*/ f3 1 f308"/>
              <a:gd name="f312" fmla="*/ f2 1 f309"/>
              <a:gd name="f313" fmla="*/ f4 1 f309"/>
              <a:gd name="f314" fmla="*/ f310 f304 1"/>
              <a:gd name="f315" fmla="*/ f311 f304 1"/>
              <a:gd name="f316" fmla="*/ f313 f305 1"/>
              <a:gd name="f317" fmla="*/ f312 f305 1"/>
            </a:gdLst>
            <a:ahLst/>
            <a:cxnLst>
              <a:cxn ang="3cd4">
                <a:pos x="hc" y="t"/>
              </a:cxn>
              <a:cxn ang="0">
                <a:pos x="r" y="vc"/>
              </a:cxn>
              <a:cxn ang="cd4">
                <a:pos x="hc" y="b"/>
              </a:cxn>
              <a:cxn ang="cd2">
                <a:pos x="l" y="vc"/>
              </a:cxn>
            </a:cxnLst>
            <a:rect l="f314" t="f317" r="f315" b="f316"/>
            <a:pathLst>
              <a:path w="595781"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51" y="f52"/>
                </a:moveTo>
                <a:cubicBezTo>
                  <a:pt x="f53" y="f54"/>
                  <a:pt x="f55" y="f56"/>
                  <a:pt x="f57" y="f58"/>
                </a:cubicBezTo>
                <a:cubicBezTo>
                  <a:pt x="f59" y="f60"/>
                  <a:pt x="f61" y="f62"/>
                  <a:pt x="f63" y="f64"/>
                </a:cubicBezTo>
                <a:lnTo>
                  <a:pt x="f63" y="f65"/>
                </a:lnTo>
                <a:lnTo>
                  <a:pt x="f66" y="f65"/>
                </a:lnTo>
                <a:lnTo>
                  <a:pt x="f66" y="f64"/>
                </a:lnTo>
                <a:cubicBezTo>
                  <a:pt x="f67" y="f68"/>
                  <a:pt x="f69" y="f60"/>
                  <a:pt x="f70" y="f58"/>
                </a:cubicBezTo>
                <a:cubicBezTo>
                  <a:pt x="f71" y="f72"/>
                  <a:pt x="f73" y="f74"/>
                  <a:pt x="f75" y="f76"/>
                </a:cubicBezTo>
                <a:cubicBezTo>
                  <a:pt x="f77" y="f78"/>
                  <a:pt x="f79" y="f80"/>
                  <a:pt x="f79" y="f81"/>
                </a:cubicBezTo>
                <a:cubicBezTo>
                  <a:pt x="f82" y="f83"/>
                  <a:pt x="f84" y="f85"/>
                  <a:pt x="f86" y="f87"/>
                </a:cubicBezTo>
                <a:cubicBezTo>
                  <a:pt x="f88" y="f89"/>
                  <a:pt x="f90" y="f91"/>
                  <a:pt x="f92" y="f93"/>
                </a:cubicBezTo>
                <a:cubicBezTo>
                  <a:pt x="f94" y="f95"/>
                  <a:pt x="f96" y="f97"/>
                  <a:pt x="f98" y="f99"/>
                </a:cubicBezTo>
                <a:cubicBezTo>
                  <a:pt x="f100" y="f101"/>
                  <a:pt x="f102" y="f103"/>
                  <a:pt x="f104" y="f81"/>
                </a:cubicBezTo>
                <a:cubicBezTo>
                  <a:pt x="f104" y="f105"/>
                  <a:pt x="f106" y="f107"/>
                  <a:pt x="f51" y="f52"/>
                </a:cubicBezTo>
                <a:close/>
                <a:moveTo>
                  <a:pt x="f108" y="f109"/>
                </a:moveTo>
                <a:cubicBezTo>
                  <a:pt x="f110" y="f111"/>
                  <a:pt x="f112" y="f38"/>
                  <a:pt x="f113" y="f38"/>
                </a:cubicBezTo>
                <a:cubicBezTo>
                  <a:pt x="f114" y="f38"/>
                  <a:pt x="f115" y="f36"/>
                  <a:pt x="f115" y="f35"/>
                </a:cubicBezTo>
                <a:cubicBezTo>
                  <a:pt x="f116" y="f117"/>
                  <a:pt x="f118" y="f119"/>
                  <a:pt x="f120" y="f121"/>
                </a:cubicBezTo>
                <a:cubicBezTo>
                  <a:pt x="f122" y="f123"/>
                  <a:pt x="f124" y="f125"/>
                  <a:pt x="f126" y="f46"/>
                </a:cubicBezTo>
                <a:close/>
                <a:moveTo>
                  <a:pt x="f127" y="f13"/>
                </a:moveTo>
                <a:cubicBezTo>
                  <a:pt x="f127" y="f12"/>
                  <a:pt x="f128" y="f10"/>
                  <a:pt x="f129" y="f8"/>
                </a:cubicBezTo>
                <a:lnTo>
                  <a:pt x="f130" y="f6"/>
                </a:lnTo>
                <a:cubicBezTo>
                  <a:pt x="f131" y="f132"/>
                  <a:pt x="f133" y="f134"/>
                  <a:pt x="f135" y="f136"/>
                </a:cubicBezTo>
                <a:cubicBezTo>
                  <a:pt x="f137" y="f138"/>
                  <a:pt x="f139" y="f140"/>
                  <a:pt x="f141" y="f142"/>
                </a:cubicBezTo>
                <a:cubicBezTo>
                  <a:pt x="f143" y="f16"/>
                  <a:pt x="f144" y="f145"/>
                  <a:pt x="f146" y="f147"/>
                </a:cubicBezTo>
                <a:cubicBezTo>
                  <a:pt x="f148" y="f149"/>
                  <a:pt x="f127" y="f150"/>
                  <a:pt x="f127" y="f13"/>
                </a:cubicBezTo>
                <a:close/>
                <a:moveTo>
                  <a:pt x="f3" y="f4"/>
                </a:moveTo>
                <a:lnTo>
                  <a:pt x="f151" y="f4"/>
                </a:lnTo>
                <a:cubicBezTo>
                  <a:pt x="f152" y="f153"/>
                  <a:pt x="f154" y="f155"/>
                  <a:pt x="f156" y="f157"/>
                </a:cubicBezTo>
                <a:cubicBezTo>
                  <a:pt x="f158" y="f159"/>
                  <a:pt x="f160" y="f161"/>
                  <a:pt x="f162" y="f163"/>
                </a:cubicBezTo>
                <a:cubicBezTo>
                  <a:pt x="f164" y="f165"/>
                  <a:pt x="f166" y="f167"/>
                  <a:pt x="f168" y="f169"/>
                </a:cubicBezTo>
                <a:cubicBezTo>
                  <a:pt x="f170" y="f171"/>
                  <a:pt x="f172" y="f173"/>
                  <a:pt x="f174" y="f173"/>
                </a:cubicBezTo>
                <a:cubicBezTo>
                  <a:pt x="f175" y="f176"/>
                  <a:pt x="f177" y="f178"/>
                  <a:pt x="f179" y="f4"/>
                </a:cubicBezTo>
                <a:lnTo>
                  <a:pt x="f180" y="f4"/>
                </a:lnTo>
                <a:cubicBezTo>
                  <a:pt x="f181" y="f182"/>
                  <a:pt x="f183" y="f184"/>
                  <a:pt x="f185" y="f186"/>
                </a:cubicBezTo>
                <a:lnTo>
                  <a:pt x="f187" y="f188"/>
                </a:lnTo>
                <a:lnTo>
                  <a:pt x="f189" y="f190"/>
                </a:lnTo>
                <a:cubicBezTo>
                  <a:pt x="f191" y="f192"/>
                  <a:pt x="f193" y="f194"/>
                  <a:pt x="f195" y="f196"/>
                </a:cubicBezTo>
                <a:lnTo>
                  <a:pt x="f197" y="f198"/>
                </a:lnTo>
                <a:cubicBezTo>
                  <a:pt x="f199" y="f200"/>
                  <a:pt x="f201" y="f200"/>
                  <a:pt x="f202" y="f198"/>
                </a:cubicBezTo>
                <a:lnTo>
                  <a:pt x="f203" y="f196"/>
                </a:lnTo>
                <a:cubicBezTo>
                  <a:pt x="f204" y="f194"/>
                  <a:pt x="f205" y="f192"/>
                  <a:pt x="f206" y="f190"/>
                </a:cubicBezTo>
                <a:cubicBezTo>
                  <a:pt x="f207" y="f208"/>
                  <a:pt x="f209" y="f210"/>
                  <a:pt x="f211" y="f188"/>
                </a:cubicBezTo>
                <a:lnTo>
                  <a:pt x="f212" y="f186"/>
                </a:lnTo>
                <a:lnTo>
                  <a:pt x="f213" y="f4"/>
                </a:lnTo>
                <a:lnTo>
                  <a:pt x="f214" y="f4"/>
                </a:lnTo>
                <a:cubicBezTo>
                  <a:pt x="f215" y="f216"/>
                  <a:pt x="f217" y="f218"/>
                  <a:pt x="f219" y="f220"/>
                </a:cubicBezTo>
                <a:cubicBezTo>
                  <a:pt x="f221" y="f220"/>
                  <a:pt x="f222" y="f223"/>
                  <a:pt x="f224" y="f225"/>
                </a:cubicBezTo>
                <a:cubicBezTo>
                  <a:pt x="f226" y="f227"/>
                  <a:pt x="f228" y="f229"/>
                  <a:pt x="f230" y="f157"/>
                </a:cubicBezTo>
                <a:lnTo>
                  <a:pt x="f231" y="f4"/>
                </a:lnTo>
                <a:lnTo>
                  <a:pt x="f2" y="f4"/>
                </a:lnTo>
                <a:cubicBezTo>
                  <a:pt x="f232" y="f233"/>
                  <a:pt x="f234" y="f235"/>
                  <a:pt x="f236" y="f237"/>
                </a:cubicBezTo>
                <a:cubicBezTo>
                  <a:pt x="f238" y="f239"/>
                  <a:pt x="f240" y="f241"/>
                  <a:pt x="f242" y="f243"/>
                </a:cubicBezTo>
                <a:cubicBezTo>
                  <a:pt x="f244" y="f245"/>
                  <a:pt x="f246" y="f247"/>
                  <a:pt x="f246" y="f248"/>
                </a:cubicBezTo>
                <a:cubicBezTo>
                  <a:pt x="f246" y="f249"/>
                  <a:pt x="f250" y="f251"/>
                  <a:pt x="f252" y="f253"/>
                </a:cubicBezTo>
                <a:cubicBezTo>
                  <a:pt x="f254" y="f255"/>
                  <a:pt x="f256" y="f257"/>
                  <a:pt x="f258" y="f257"/>
                </a:cubicBezTo>
                <a:cubicBezTo>
                  <a:pt x="f259" y="f257"/>
                  <a:pt x="f260" y="f261"/>
                  <a:pt x="f262" y="f263"/>
                </a:cubicBezTo>
                <a:cubicBezTo>
                  <a:pt x="f264" y="f265"/>
                  <a:pt x="f266" y="f267"/>
                  <a:pt x="f268" y="f269"/>
                </a:cubicBezTo>
                <a:cubicBezTo>
                  <a:pt x="f270" y="f271"/>
                  <a:pt x="f272" y="f273"/>
                  <a:pt x="f274" y="f2"/>
                </a:cubicBezTo>
                <a:cubicBezTo>
                  <a:pt x="f275" y="f273"/>
                  <a:pt x="f276" y="f271"/>
                  <a:pt x="f277" y="f269"/>
                </a:cubicBezTo>
                <a:cubicBezTo>
                  <a:pt x="f278" y="f279"/>
                  <a:pt x="f280" y="f281"/>
                  <a:pt x="f282" y="f283"/>
                </a:cubicBezTo>
                <a:cubicBezTo>
                  <a:pt x="f284" y="f285"/>
                  <a:pt x="f286" y="f287"/>
                  <a:pt x="f288" y="f287"/>
                </a:cubicBezTo>
                <a:cubicBezTo>
                  <a:pt x="f289" y="f287"/>
                  <a:pt x="f290" y="f255"/>
                  <a:pt x="f291" y="f253"/>
                </a:cubicBezTo>
                <a:cubicBezTo>
                  <a:pt x="f292" y="f251"/>
                  <a:pt x="f293" y="f249"/>
                  <a:pt x="f293" y="f248"/>
                </a:cubicBezTo>
                <a:cubicBezTo>
                  <a:pt x="f293" y="f294"/>
                  <a:pt x="f295" y="f296"/>
                  <a:pt x="f297" y="f298"/>
                </a:cubicBezTo>
                <a:cubicBezTo>
                  <a:pt x="f299" y="f300"/>
                  <a:pt x="f301" y="f302"/>
                  <a:pt x="f303" y="f237"/>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9" name="Oval 1973"/>
          <p:cNvSpPr/>
          <p:nvPr/>
        </p:nvSpPr>
        <p:spPr>
          <a:xfrm>
            <a:off x="7086654"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0" name="Oval 1974"/>
          <p:cNvSpPr/>
          <p:nvPr/>
        </p:nvSpPr>
        <p:spPr>
          <a:xfrm>
            <a:off x="346329"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1" name="Oval 1975"/>
          <p:cNvSpPr/>
          <p:nvPr/>
        </p:nvSpPr>
        <p:spPr>
          <a:xfrm>
            <a:off x="1188875"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2" name="Oval 1976"/>
          <p:cNvSpPr/>
          <p:nvPr/>
        </p:nvSpPr>
        <p:spPr>
          <a:xfrm>
            <a:off x="2031412"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3" name="Oval 1977"/>
          <p:cNvSpPr/>
          <p:nvPr/>
        </p:nvSpPr>
        <p:spPr>
          <a:xfrm>
            <a:off x="2873950"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4" name="Oval 1978"/>
          <p:cNvSpPr/>
          <p:nvPr/>
        </p:nvSpPr>
        <p:spPr>
          <a:xfrm>
            <a:off x="3716496"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5" name="Oval 1979"/>
          <p:cNvSpPr/>
          <p:nvPr/>
        </p:nvSpPr>
        <p:spPr>
          <a:xfrm>
            <a:off x="4559033"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6" name="Oval 1980"/>
          <p:cNvSpPr/>
          <p:nvPr/>
        </p:nvSpPr>
        <p:spPr>
          <a:xfrm>
            <a:off x="5401571"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7" name="Oval 1981"/>
          <p:cNvSpPr/>
          <p:nvPr/>
        </p:nvSpPr>
        <p:spPr>
          <a:xfrm>
            <a:off x="6244117"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8" name="Oval 1982"/>
          <p:cNvSpPr/>
          <p:nvPr/>
        </p:nvSpPr>
        <p:spPr>
          <a:xfrm>
            <a:off x="8771729"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9" name="Oval 1983"/>
          <p:cNvSpPr/>
          <p:nvPr/>
        </p:nvSpPr>
        <p:spPr>
          <a:xfrm>
            <a:off x="7929192"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0" name="Oval 1984"/>
          <p:cNvSpPr/>
          <p:nvPr/>
        </p:nvSpPr>
        <p:spPr>
          <a:xfrm>
            <a:off x="10456813"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1" name="Oval 1985"/>
          <p:cNvSpPr/>
          <p:nvPr/>
        </p:nvSpPr>
        <p:spPr>
          <a:xfrm>
            <a:off x="9614275"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2" name="Oval 1986"/>
          <p:cNvSpPr/>
          <p:nvPr/>
        </p:nvSpPr>
        <p:spPr>
          <a:xfrm>
            <a:off x="11299350"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3" name="Teardrop 3"/>
          <p:cNvSpPr/>
          <p:nvPr/>
        </p:nvSpPr>
        <p:spPr>
          <a:xfrm rot="5400013" flipH="1" flipV="1">
            <a:off x="6636139" y="4185693"/>
            <a:ext cx="232842" cy="539770"/>
          </a:xfrm>
          <a:custGeom>
            <a:avLst/>
            <a:gdLst>
              <a:gd name="f0" fmla="val w"/>
              <a:gd name="f1" fmla="val h"/>
              <a:gd name="f2" fmla="val 0"/>
              <a:gd name="f3" fmla="val 232840"/>
              <a:gd name="f4" fmla="val 539773"/>
              <a:gd name="f5" fmla="val 221340"/>
              <a:gd name="f6" fmla="val 269867"/>
              <a:gd name="f7" fmla="val 220851"/>
              <a:gd name="f8" fmla="val 247712"/>
              <a:gd name="f9" fmla="val 212026"/>
              <a:gd name="f10" fmla="val 225783"/>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43433"/>
              <a:gd name="f31" fmla="val 224741"/>
              <a:gd name="f32" fmla="val 27415"/>
              <a:gd name="f33" fmla="val 228586"/>
              <a:gd name="f34" fmla="val 17461"/>
              <a:gd name="f35" fmla="val 245213"/>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7"/>
              <a:gd name="f47" fmla="val 102600"/>
              <a:gd name="f48" fmla="val 131938"/>
              <a:gd name="f49" fmla="val 330263"/>
              <a:gd name="f50" fmla="val 150227"/>
              <a:gd name="f51" fmla="val 354851"/>
              <a:gd name="f52" fmla="val 166735"/>
              <a:gd name="f53" fmla="val 351841"/>
              <a:gd name="f54" fmla="val 182357"/>
              <a:gd name="f55" fmla="val 343684"/>
              <a:gd name="f56" fmla="val 195118"/>
              <a:gd name="f57" fmla="val 330923"/>
              <a:gd name="f58" fmla="val 314016"/>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7"/>
              <a:gd name="f75" fmla="val 157326"/>
              <a:gd name="f76" fmla="val 365540"/>
              <a:gd name="f77" fmla="val 166417"/>
              <a:gd name="f78" fmla="val 380328"/>
              <a:gd name="f79" fmla="val 171406"/>
              <a:gd name="f80" fmla="val 397767"/>
              <a:gd name="f81" fmla="val 416370"/>
              <a:gd name="f82" fmla="val 443620"/>
              <a:gd name="f83" fmla="val 160701"/>
              <a:gd name="f84" fmla="val 468370"/>
              <a:gd name="f85" fmla="val 143120"/>
              <a:gd name="f86" fmla="val 486503"/>
              <a:gd name="f87" fmla="val 486504"/>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4"/>
              <a:gd name="f106" fmla="val 462727"/>
              <a:gd name="f107" fmla="val 14950"/>
              <a:gd name="f108" fmla="val 487415"/>
              <a:gd name="f109" fmla="val 42305"/>
              <a:gd name="f110" fmla="val 502981"/>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7"/>
              <a:gd name="f123" fmla="val 159597"/>
              <a:gd name="f124" fmla="val 440590"/>
              <a:gd name="f125" fmla="val 416680"/>
              <a:gd name="f126" fmla="val 366661"/>
              <a:gd name="f127" fmla="val 119048"/>
              <a:gd name="f128" fmla="val 326112"/>
              <a:gd name="f129" fmla="val 69030"/>
              <a:gd name="f130" fmla="val 326113"/>
              <a:gd name="f131" fmla="val 49952"/>
              <a:gd name="f132" fmla="val 326479"/>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90"/>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6"/>
              <a:gd name="f170" fmla="val 46085"/>
              <a:gd name="f171" fmla="val 36819"/>
              <a:gd name="f172" fmla="val 52385"/>
              <a:gd name="f173" fmla="val 77073"/>
              <a:gd name="f174" fmla="val 59780"/>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35715"/>
              <a:gd name="f197" fmla="val 53296"/>
              <a:gd name="f198" fmla="val 71430"/>
              <a:gd name="f199" fmla="val 96180"/>
              <a:gd name="f200" fmla="val 123429"/>
              <a:gd name="f201" fmla="val 142002"/>
              <a:gd name="f202" fmla="val 166433"/>
              <a:gd name="f203" fmla="val 159414"/>
              <a:gd name="f204" fmla="val 157367"/>
              <a:gd name="f205" fmla="val 174185"/>
              <a:gd name="f206" fmla="val 174223"/>
              <a:gd name="f207" fmla="val 178341"/>
              <a:gd name="f208" fmla="val 190089"/>
              <a:gd name="f209" fmla="val 187146"/>
              <a:gd name="f210" fmla="val 200306"/>
              <a:gd name="f211" fmla="val 219575"/>
              <a:gd name="f212" fmla="val 244645"/>
              <a:gd name="f213" fmla="*/ f0 1 232840"/>
              <a:gd name="f214" fmla="*/ f1 1 539773"/>
              <a:gd name="f215" fmla="+- f4 0 f2"/>
              <a:gd name="f216" fmla="+- f3 0 f2"/>
              <a:gd name="f217" fmla="*/ f216 1 232840"/>
              <a:gd name="f218" fmla="*/ f215 1 539773"/>
              <a:gd name="f219" fmla="*/ f2 1 f217"/>
              <a:gd name="f220" fmla="*/ f3 1 f217"/>
              <a:gd name="f221" fmla="*/ f2 1 f218"/>
              <a:gd name="f222" fmla="*/ f4 1 f218"/>
              <a:gd name="f223" fmla="*/ f219 f213 1"/>
              <a:gd name="f224" fmla="*/ f220 f213 1"/>
              <a:gd name="f225" fmla="*/ f222 f214 1"/>
              <a:gd name="f226" fmla="*/ f221 f214 1"/>
            </a:gdLst>
            <a:ahLst/>
            <a:cxnLst>
              <a:cxn ang="3cd4">
                <a:pos x="hc" y="t"/>
              </a:cxn>
              <a:cxn ang="0">
                <a:pos x="r" y="vc"/>
              </a:cxn>
              <a:cxn ang="cd4">
                <a:pos x="hc" y="b"/>
              </a:cxn>
              <a:cxn ang="cd2">
                <a:pos x="l" y="vc"/>
              </a:cxn>
            </a:cxnLst>
            <a:rect l="f223" t="f226" r="f224" b="f225"/>
            <a:pathLst>
              <a:path w="232840" h="539773">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lnTo>
                  <a:pt x="f85" y="f87"/>
                </a:ln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5"/>
                  <a:pt x="f88" y="f196"/>
                  <a:pt x="f85" y="f197"/>
                </a:cubicBezTo>
                <a:cubicBezTo>
                  <a:pt x="f83" y="f198"/>
                  <a:pt x="f79" y="f199"/>
                  <a:pt x="f79" y="f200"/>
                </a:cubicBezTo>
                <a:cubicBezTo>
                  <a:pt x="f79" y="f201"/>
                  <a:pt x="f202" y="f203"/>
                  <a:pt x="f204" y="f205"/>
                </a:cubicBezTo>
                <a:cubicBezTo>
                  <a:pt x="f206" y="f207"/>
                  <a:pt x="f208" y="f209"/>
                  <a:pt x="f69" y="f210"/>
                </a:cubicBezTo>
                <a:cubicBezTo>
                  <a:pt x="f67" y="f211"/>
                  <a:pt x="f65" y="f212"/>
                  <a:pt x="f3" y="f64"/>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4" name="Teardrop 3"/>
          <p:cNvSpPr/>
          <p:nvPr/>
        </p:nvSpPr>
        <p:spPr>
          <a:xfrm rot="5400013" flipH="1" flipV="1">
            <a:off x="22836" y="4316256"/>
            <a:ext cx="232842" cy="278645"/>
          </a:xfrm>
          <a:custGeom>
            <a:avLst/>
            <a:gdLst>
              <a:gd name="f0" fmla="val w"/>
              <a:gd name="f1" fmla="val h"/>
              <a:gd name="f2" fmla="val 0"/>
              <a:gd name="f3" fmla="val 232840"/>
              <a:gd name="f4" fmla="val 278649"/>
              <a:gd name="f5" fmla="val 8776"/>
              <a:gd name="f6" fmla="val 232449"/>
              <a:gd name="f7" fmla="val 34030"/>
              <a:gd name="f8" fmla="val 222519"/>
              <a:gd name="f9" fmla="val 59101"/>
              <a:gd name="f10" fmla="val 203250"/>
              <a:gd name="f11" fmla="val 78369"/>
              <a:gd name="f12" fmla="val 190082"/>
              <a:gd name="f13" fmla="val 91537"/>
              <a:gd name="f14" fmla="val 174206"/>
              <a:gd name="f15" fmla="val 100343"/>
              <a:gd name="f16" fmla="val 157326"/>
              <a:gd name="f17" fmla="val 104416"/>
              <a:gd name="f18" fmla="val 166417"/>
              <a:gd name="f19" fmla="val 119205"/>
              <a:gd name="f20" fmla="val 171406"/>
              <a:gd name="f21" fmla="val 136643"/>
              <a:gd name="f22" fmla="val 155247"/>
              <a:gd name="f23" fmla="val 182497"/>
              <a:gd name="f24" fmla="val 160701"/>
              <a:gd name="f25" fmla="val 207247"/>
              <a:gd name="f26" fmla="val 143120"/>
              <a:gd name="f27" fmla="val 225380"/>
              <a:gd name="f28" fmla="val 124986"/>
              <a:gd name="f29" fmla="val 242961"/>
              <a:gd name="f30" fmla="val 100237"/>
              <a:gd name="f31" fmla="val 253667"/>
              <a:gd name="f32" fmla="val 72986"/>
              <a:gd name="f33" fmla="val 54383"/>
              <a:gd name="f34" fmla="val 36945"/>
              <a:gd name="f35" fmla="val 248677"/>
              <a:gd name="f36" fmla="val 22156"/>
              <a:gd name="f37" fmla="val 239586"/>
              <a:gd name="f38" fmla="val 260595"/>
              <a:gd name="f39" fmla="val 5973"/>
              <a:gd name="f40" fmla="val 252057"/>
              <a:gd name="f41" fmla="val 9654"/>
              <a:gd name="f42" fmla="val 242433"/>
              <a:gd name="f43" fmla="val 11467"/>
              <a:gd name="f44" fmla="val 232488"/>
              <a:gd name="f45" fmla="val 218900"/>
              <a:gd name="f46" fmla="val 201603"/>
              <a:gd name="f47" fmla="val 14950"/>
              <a:gd name="f48" fmla="val 226291"/>
              <a:gd name="f49" fmla="val 42305"/>
              <a:gd name="f50" fmla="val 241857"/>
              <a:gd name="f51" fmla="val 73296"/>
              <a:gd name="f52" fmla="val 97207"/>
              <a:gd name="f53" fmla="val 118953"/>
              <a:gd name="f54" fmla="val 232592"/>
              <a:gd name="f55" fmla="val 134965"/>
              <a:gd name="f56" fmla="val 217271"/>
              <a:gd name="f57" fmla="val 82306"/>
              <a:gd name="f58" fmla="val 82216"/>
              <a:gd name="f59" fmla="val 135010"/>
              <a:gd name="f60" fmla="val 217225"/>
              <a:gd name="f61" fmla="val 150331"/>
              <a:gd name="f62" fmla="val 201213"/>
              <a:gd name="f63" fmla="val 159597"/>
              <a:gd name="f64" fmla="val 179467"/>
              <a:gd name="f65" fmla="val 155556"/>
              <a:gd name="f66" fmla="val 105538"/>
              <a:gd name="f67" fmla="val 119048"/>
              <a:gd name="f68" fmla="val 64989"/>
              <a:gd name="f69" fmla="val 69030"/>
              <a:gd name="f70" fmla="val 49952"/>
              <a:gd name="f71" fmla="val 65355"/>
              <a:gd name="f72" fmla="val 25806"/>
              <a:gd name="f73" fmla="val 60121"/>
              <a:gd name="f74" fmla="val 12948"/>
              <a:gd name="f75" fmla="val 46961"/>
              <a:gd name="f76" fmla="val 66032"/>
              <a:gd name="f77" fmla="val 46474"/>
              <a:gd name="f78" fmla="val 9193"/>
              <a:gd name="f79" fmla="val 32573"/>
              <a:gd name="f80" fmla="val 11853"/>
              <a:gd name="f81" fmla="val 16060"/>
              <a:gd name="f82" fmla="val 9334"/>
              <a:gd name="f83" fmla="val 17529"/>
              <a:gd name="f84" fmla="val 21671"/>
              <a:gd name="f85" fmla="val 11094"/>
              <a:gd name="f86" fmla="val 20740"/>
              <a:gd name="f87" fmla="val 22668"/>
              <a:gd name="f88" fmla="val 17673"/>
              <a:gd name="f89" fmla="val 33790"/>
              <a:gd name="f90" fmla="val 27631"/>
              <a:gd name="f91" fmla="val 50142"/>
              <a:gd name="f92" fmla="val 43609"/>
              <a:gd name="f93" fmla="val 53932"/>
              <a:gd name="f94" fmla="val 69593"/>
              <a:gd name="f95" fmla="val 53433"/>
              <a:gd name="f96" fmla="val 102600"/>
              <a:gd name="f97" fmla="val 53434"/>
              <a:gd name="f98" fmla="val 131938"/>
              <a:gd name="f99" fmla="val 69140"/>
              <a:gd name="f100" fmla="val 150227"/>
              <a:gd name="f101" fmla="val 93727"/>
              <a:gd name="f102" fmla="val 166735"/>
              <a:gd name="f103" fmla="val 90718"/>
              <a:gd name="f104" fmla="val 182357"/>
              <a:gd name="f105" fmla="val 82561"/>
              <a:gd name="f106" fmla="val 195118"/>
              <a:gd name="f107" fmla="val 69800"/>
              <a:gd name="f108" fmla="val 212026"/>
              <a:gd name="f109" fmla="val 52893"/>
              <a:gd name="f110" fmla="val 220851"/>
              <a:gd name="f111" fmla="val 30964"/>
              <a:gd name="f112" fmla="val 221339"/>
              <a:gd name="f113" fmla="val 8808"/>
              <a:gd name="f114" fmla="val 136174"/>
              <a:gd name="f115" fmla="val 136173"/>
              <a:gd name="f116" fmla="val 8744"/>
              <a:gd name="f117" fmla="val 221340"/>
              <a:gd name="f118" fmla="val 219467"/>
              <a:gd name="f119" fmla="val 231012"/>
              <a:gd name="f120" fmla="val 232616"/>
              <a:gd name="f121" fmla="val 2826"/>
              <a:gd name="f122" fmla="val 232794"/>
              <a:gd name="f123" fmla="val 5800"/>
              <a:gd name="f124" fmla="*/ f0 1 232840"/>
              <a:gd name="f125" fmla="*/ f1 1 278649"/>
              <a:gd name="f126" fmla="+- f4 0 f2"/>
              <a:gd name="f127" fmla="+- f3 0 f2"/>
              <a:gd name="f128" fmla="*/ f127 1 232840"/>
              <a:gd name="f129" fmla="*/ f126 1 278649"/>
              <a:gd name="f130" fmla="*/ f2 1 f128"/>
              <a:gd name="f131" fmla="*/ f3 1 f128"/>
              <a:gd name="f132" fmla="*/ f2 1 f129"/>
              <a:gd name="f133" fmla="*/ f4 1 f129"/>
              <a:gd name="f134" fmla="*/ f130 f124 1"/>
              <a:gd name="f135" fmla="*/ f131 f124 1"/>
              <a:gd name="f136" fmla="*/ f133 f125 1"/>
              <a:gd name="f137" fmla="*/ f132 f125 1"/>
            </a:gdLst>
            <a:ahLst/>
            <a:cxnLst>
              <a:cxn ang="3cd4">
                <a:pos x="hc" y="t"/>
              </a:cxn>
              <a:cxn ang="0">
                <a:pos x="r" y="vc"/>
              </a:cxn>
              <a:cxn ang="cd4">
                <a:pos x="hc" y="b"/>
              </a:cxn>
              <a:cxn ang="cd2">
                <a:pos x="l" y="vc"/>
              </a:cxn>
            </a:cxnLst>
            <a:rect l="f134" t="f137" r="f135" b="f136"/>
            <a:pathLst>
              <a:path w="232840" h="278649">
                <a:moveTo>
                  <a:pt x="f3" y="f5"/>
                </a:moveTo>
                <a:cubicBezTo>
                  <a:pt x="f6" y="f7"/>
                  <a:pt x="f8" y="f9"/>
                  <a:pt x="f10" y="f11"/>
                </a:cubicBezTo>
                <a:cubicBezTo>
                  <a:pt x="f12" y="f13"/>
                  <a:pt x="f14" y="f15"/>
                  <a:pt x="f16" y="f17"/>
                </a:cubicBezTo>
                <a:cubicBezTo>
                  <a:pt x="f18" y="f19"/>
                  <a:pt x="f20" y="f21"/>
                  <a:pt x="f20" y="f22"/>
                </a:cubicBezTo>
                <a:cubicBezTo>
                  <a:pt x="f20" y="f23"/>
                  <a:pt x="f24" y="f25"/>
                  <a:pt x="f26" y="f27"/>
                </a:cubicBezTo>
                <a:cubicBezTo>
                  <a:pt x="f28" y="f29"/>
                  <a:pt x="f30" y="f31"/>
                  <a:pt x="f32" y="f31"/>
                </a:cubicBezTo>
                <a:cubicBezTo>
                  <a:pt x="f33" y="f31"/>
                  <a:pt x="f34" y="f35"/>
                  <a:pt x="f36" y="f37"/>
                </a:cubicBezTo>
                <a:lnTo>
                  <a:pt x="f2" y="f4"/>
                </a:lnTo>
                <a:lnTo>
                  <a:pt x="f2" y="f38"/>
                </a:lnTo>
                <a:cubicBezTo>
                  <a:pt x="f39" y="f40"/>
                  <a:pt x="f41" y="f42"/>
                  <a:pt x="f43" y="f44"/>
                </a:cubicBezTo>
                <a:lnTo>
                  <a:pt x="f2" y="f45"/>
                </a:lnTo>
                <a:lnTo>
                  <a:pt x="f2" y="f46"/>
                </a:lnTo>
                <a:cubicBezTo>
                  <a:pt x="f47" y="f48"/>
                  <a:pt x="f49" y="f50"/>
                  <a:pt x="f51" y="f50"/>
                </a:cubicBezTo>
                <a:cubicBezTo>
                  <a:pt x="f52" y="f50"/>
                  <a:pt x="f53" y="f54"/>
                  <a:pt x="f55" y="f56"/>
                </a:cubicBezTo>
                <a:lnTo>
                  <a:pt x="f2" y="f57"/>
                </a:lnTo>
                <a:lnTo>
                  <a:pt x="f2" y="f58"/>
                </a:lnTo>
                <a:lnTo>
                  <a:pt x="f59" y="f60"/>
                </a:lnTo>
                <a:cubicBezTo>
                  <a:pt x="f61" y="f62"/>
                  <a:pt x="f63" y="f64"/>
                  <a:pt x="f63" y="f65"/>
                </a:cubicBezTo>
                <a:cubicBezTo>
                  <a:pt x="f63" y="f66"/>
                  <a:pt x="f67" y="f68"/>
                  <a:pt x="f69" y="f68"/>
                </a:cubicBezTo>
                <a:cubicBezTo>
                  <a:pt x="f70" y="f71"/>
                  <a:pt x="f72" y="f73"/>
                  <a:pt x="f74" y="f75"/>
                </a:cubicBezTo>
                <a:lnTo>
                  <a:pt x="f2" y="f76"/>
                </a:lnTo>
                <a:lnTo>
                  <a:pt x="f2" y="f77"/>
                </a:lnTo>
                <a:cubicBezTo>
                  <a:pt x="f78" y="f79"/>
                  <a:pt x="f80" y="f81"/>
                  <a:pt x="f82" y="f2"/>
                </a:cubicBezTo>
                <a:lnTo>
                  <a:pt x="f83" y="f2"/>
                </a:ln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lnTo>
                  <a:pt x="f114" y="f113"/>
                </a:lnTo>
                <a:lnTo>
                  <a:pt x="f115" y="f116"/>
                </a:lnTo>
                <a:lnTo>
                  <a:pt x="f117" y="f116"/>
                </a:lnTo>
                <a:lnTo>
                  <a:pt x="f118" y="f2"/>
                </a:lnTo>
                <a:lnTo>
                  <a:pt x="f119" y="f2"/>
                </a:lnTo>
                <a:cubicBezTo>
                  <a:pt x="f120" y="f121"/>
                  <a:pt x="f122" y="f123"/>
                  <a:pt x="f3" y="f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5" name="Teardrop 3"/>
          <p:cNvSpPr/>
          <p:nvPr/>
        </p:nvSpPr>
        <p:spPr>
          <a:xfrm rot="5400013" flipH="1" flipV="1">
            <a:off x="1580897"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225242"/>
              <a:gd name="f31" fmla="val 43433"/>
              <a:gd name="f32" fmla="val 224741"/>
              <a:gd name="f33" fmla="val 27415"/>
              <a:gd name="f34" fmla="val 228586"/>
              <a:gd name="f35" fmla="val 17461"/>
              <a:gd name="f36" fmla="val 245213"/>
              <a:gd name="f37" fmla="val 22074"/>
              <a:gd name="f38" fmla="val 261450"/>
              <a:gd name="f39" fmla="val 22154"/>
              <a:gd name="f40" fmla="val 278664"/>
              <a:gd name="f41" fmla="val 17673"/>
              <a:gd name="f42" fmla="val 294913"/>
              <a:gd name="f43" fmla="val 27631"/>
              <a:gd name="f44" fmla="val 311265"/>
              <a:gd name="f45" fmla="val 43609"/>
              <a:gd name="f46" fmla="val 315055"/>
              <a:gd name="f47" fmla="val 314556"/>
              <a:gd name="f48" fmla="val 102600"/>
              <a:gd name="f49" fmla="val 314557"/>
              <a:gd name="f50" fmla="val 131938"/>
              <a:gd name="f51" fmla="val 330263"/>
              <a:gd name="f52" fmla="val 150227"/>
              <a:gd name="f53" fmla="val 354850"/>
              <a:gd name="f54" fmla="val 166735"/>
              <a:gd name="f55" fmla="val 351841"/>
              <a:gd name="f56" fmla="val 182357"/>
              <a:gd name="f57" fmla="val 343684"/>
              <a:gd name="f58" fmla="val 195118"/>
              <a:gd name="f59" fmla="val 330923"/>
              <a:gd name="f60" fmla="val 314016"/>
              <a:gd name="f61" fmla="val 292087"/>
              <a:gd name="f62" fmla="val 221339"/>
              <a:gd name="f63" fmla="val 269931"/>
              <a:gd name="f64" fmla="val 136174"/>
              <a:gd name="f65" fmla="val 136173"/>
              <a:gd name="f66" fmla="val 269899"/>
              <a:gd name="f67" fmla="val 232449"/>
              <a:gd name="f68" fmla="val 295153"/>
              <a:gd name="f69" fmla="val 222519"/>
              <a:gd name="f70" fmla="val 320224"/>
              <a:gd name="f71" fmla="val 203250"/>
              <a:gd name="f72" fmla="val 339492"/>
              <a:gd name="f73" fmla="val 190082"/>
              <a:gd name="f74" fmla="val 352660"/>
              <a:gd name="f75" fmla="val 174206"/>
              <a:gd name="f76" fmla="val 361466"/>
              <a:gd name="f77" fmla="val 157326"/>
              <a:gd name="f78" fmla="val 365539"/>
              <a:gd name="f79" fmla="val 166417"/>
              <a:gd name="f80" fmla="val 380328"/>
              <a:gd name="f81" fmla="val 171406"/>
              <a:gd name="f82" fmla="val 397766"/>
              <a:gd name="f83" fmla="val 416370"/>
              <a:gd name="f84" fmla="val 443620"/>
              <a:gd name="f85" fmla="val 160701"/>
              <a:gd name="f86" fmla="val 468370"/>
              <a:gd name="f87" fmla="val 143120"/>
              <a:gd name="f88" fmla="val 486503"/>
              <a:gd name="f89" fmla="val 124986"/>
              <a:gd name="f90" fmla="val 504084"/>
              <a:gd name="f91" fmla="val 100237"/>
              <a:gd name="f92" fmla="val 514790"/>
              <a:gd name="f93" fmla="val 72986"/>
              <a:gd name="f94" fmla="val 54383"/>
              <a:gd name="f95" fmla="val 36945"/>
              <a:gd name="f96" fmla="val 509800"/>
              <a:gd name="f97" fmla="val 22156"/>
              <a:gd name="f98" fmla="val 500710"/>
              <a:gd name="f99" fmla="val 521718"/>
              <a:gd name="f100" fmla="val 5973"/>
              <a:gd name="f101" fmla="val 513179"/>
              <a:gd name="f102" fmla="val 9654"/>
              <a:gd name="f103" fmla="val 503556"/>
              <a:gd name="f104" fmla="val 11467"/>
              <a:gd name="f105" fmla="val 493611"/>
              <a:gd name="f106" fmla="val 480023"/>
              <a:gd name="f107" fmla="val 462726"/>
              <a:gd name="f108" fmla="val 14950"/>
              <a:gd name="f109" fmla="val 487414"/>
              <a:gd name="f110" fmla="val 42305"/>
              <a:gd name="f111" fmla="val 502980"/>
              <a:gd name="f112" fmla="val 73296"/>
              <a:gd name="f113" fmla="val 97207"/>
              <a:gd name="f114" fmla="val 118953"/>
              <a:gd name="f115" fmla="val 493715"/>
              <a:gd name="f116" fmla="val 134965"/>
              <a:gd name="f117" fmla="val 478394"/>
              <a:gd name="f118" fmla="val 343429"/>
              <a:gd name="f119" fmla="val 343338"/>
              <a:gd name="f120" fmla="val 135010"/>
              <a:gd name="f121" fmla="val 478348"/>
              <a:gd name="f122" fmla="val 150331"/>
              <a:gd name="f123" fmla="val 462336"/>
              <a:gd name="f124" fmla="val 159597"/>
              <a:gd name="f125" fmla="val 440590"/>
              <a:gd name="f126" fmla="val 416679"/>
              <a:gd name="f127" fmla="val 366661"/>
              <a:gd name="f128" fmla="val 119048"/>
              <a:gd name="f129" fmla="val 326112"/>
              <a:gd name="f130" fmla="val 69030"/>
              <a:gd name="f131" fmla="val 49952"/>
              <a:gd name="f132" fmla="val 326478"/>
              <a:gd name="f133" fmla="val 25806"/>
              <a:gd name="f134" fmla="val 321244"/>
              <a:gd name="f135" fmla="val 12948"/>
              <a:gd name="f136" fmla="val 308084"/>
              <a:gd name="f137" fmla="val 327154"/>
              <a:gd name="f138" fmla="val 309010"/>
              <a:gd name="f139" fmla="val 14338"/>
              <a:gd name="f140" fmla="val 284867"/>
              <a:gd name="f141" fmla="val 254932"/>
              <a:gd name="f142" fmla="val 230790"/>
              <a:gd name="f143" fmla="val 212689"/>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6"/>
              <a:gd name="f155" fmla="val 94039"/>
              <a:gd name="f156" fmla="val 213687"/>
              <a:gd name="f157" fmla="val 116681"/>
              <a:gd name="f158" fmla="val 203550"/>
              <a:gd name="f159" fmla="val 133071"/>
              <a:gd name="f160" fmla="val 187160"/>
              <a:gd name="f161" fmla="val 149460"/>
              <a:gd name="f162" fmla="val 170771"/>
              <a:gd name="f163" fmla="val 148129"/>
              <a:gd name="f164" fmla="val 123119"/>
              <a:gd name="f165" fmla="val 99209"/>
              <a:gd name="f166" fmla="val 77463"/>
              <a:gd name="f167" fmla="val 61451"/>
              <a:gd name="f168" fmla="val 196461"/>
              <a:gd name="f169" fmla="val 196370"/>
              <a:gd name="f170" fmla="val 61405"/>
              <a:gd name="f171" fmla="val 46084"/>
              <a:gd name="f172" fmla="val 36819"/>
              <a:gd name="f173" fmla="val 52385"/>
              <a:gd name="f174" fmla="val 77073"/>
              <a:gd name="f175" fmla="val 59779"/>
              <a:gd name="f176" fmla="val 2240"/>
              <a:gd name="f177" fmla="val 53717"/>
              <a:gd name="f178" fmla="val 6698"/>
              <a:gd name="f179" fmla="val 49732"/>
              <a:gd name="f180" fmla="val 11494"/>
              <a:gd name="f181" fmla="val 46167"/>
              <a:gd name="f182" fmla="val 9661"/>
              <a:gd name="f183" fmla="val 36227"/>
              <a:gd name="f184" fmla="val 5972"/>
              <a:gd name="f185" fmla="val 26608"/>
              <a:gd name="f186" fmla="val 18074"/>
              <a:gd name="f187" fmla="val 11637"/>
              <a:gd name="f188" fmla="val 10773"/>
              <a:gd name="f189" fmla="val 18655"/>
              <a:gd name="f190" fmla="val 24545"/>
              <a:gd name="f191" fmla="val 22230"/>
              <a:gd name="f192" fmla="val 39049"/>
              <a:gd name="f193" fmla="val 37002"/>
              <a:gd name="f194" fmla="val 29983"/>
              <a:gd name="f195" fmla="val 54413"/>
              <a:gd name="f196" fmla="val 25010"/>
              <a:gd name="f197" fmla="val 25009"/>
              <a:gd name="f198" fmla="val 35715"/>
              <a:gd name="f199" fmla="val 53296"/>
              <a:gd name="f200" fmla="val 71429"/>
              <a:gd name="f201" fmla="val 96179"/>
              <a:gd name="f202" fmla="val 123429"/>
              <a:gd name="f203" fmla="val 142002"/>
              <a:gd name="f204" fmla="val 166433"/>
              <a:gd name="f205" fmla="val 159414"/>
              <a:gd name="f206" fmla="val 157367"/>
              <a:gd name="f207" fmla="val 174185"/>
              <a:gd name="f208" fmla="val 174223"/>
              <a:gd name="f209" fmla="val 178341"/>
              <a:gd name="f210" fmla="val 190089"/>
              <a:gd name="f211" fmla="val 187145"/>
              <a:gd name="f212" fmla="val 200305"/>
              <a:gd name="f213" fmla="val 219574"/>
              <a:gd name="f214" fmla="val 244645"/>
              <a:gd name="f215" fmla="*/ f0 1 232840"/>
              <a:gd name="f216" fmla="*/ f1 1 539772"/>
              <a:gd name="f217" fmla="+- f4 0 f2"/>
              <a:gd name="f218" fmla="+- f3 0 f2"/>
              <a:gd name="f219" fmla="*/ f218 1 232840"/>
              <a:gd name="f220" fmla="*/ f217 1 539772"/>
              <a:gd name="f221" fmla="*/ f2 1 f219"/>
              <a:gd name="f222" fmla="*/ f3 1 f219"/>
              <a:gd name="f223" fmla="*/ f2 1 f220"/>
              <a:gd name="f224" fmla="*/ f4 1 f220"/>
              <a:gd name="f225" fmla="*/ f221 f215 1"/>
              <a:gd name="f226" fmla="*/ f222 f215 1"/>
              <a:gd name="f227" fmla="*/ f224 f216 1"/>
              <a:gd name="f228" fmla="*/ f223 f216 1"/>
            </a:gdLst>
            <a:ahLst/>
            <a:cxnLst>
              <a:cxn ang="3cd4">
                <a:pos x="hc" y="t"/>
              </a:cxn>
              <a:cxn ang="0">
                <a:pos x="r" y="vc"/>
              </a:cxn>
              <a:cxn ang="cd4">
                <a:pos x="hc" y="b"/>
              </a:cxn>
              <a:cxn ang="cd2">
                <a:pos x="l" y="vc"/>
              </a:cxn>
            </a:cxnLst>
            <a:rect l="f225" t="f228" r="f226" b="f227"/>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29" y="f47"/>
                </a:cubicBezTo>
                <a:cubicBezTo>
                  <a:pt x="f48" y="f49"/>
                  <a:pt x="f50" y="f51"/>
                  <a:pt x="f52" y="f53"/>
                </a:cubicBezTo>
                <a:cubicBezTo>
                  <a:pt x="f54" y="f55"/>
                  <a:pt x="f56" y="f57"/>
                  <a:pt x="f58" y="f59"/>
                </a:cubicBezTo>
                <a:cubicBezTo>
                  <a:pt x="f9" y="f60"/>
                  <a:pt x="f7" y="f61"/>
                  <a:pt x="f62" y="f63"/>
                </a:cubicBezTo>
                <a:lnTo>
                  <a:pt x="f64" y="f63"/>
                </a:lnTo>
                <a:lnTo>
                  <a:pt x="f65" y="f6"/>
                </a:lnTo>
                <a:close/>
                <a:moveTo>
                  <a:pt x="f3" y="f66"/>
                </a:moveTo>
                <a:cubicBezTo>
                  <a:pt x="f67" y="f68"/>
                  <a:pt x="f69" y="f70"/>
                  <a:pt x="f71" y="f72"/>
                </a:cubicBezTo>
                <a:cubicBezTo>
                  <a:pt x="f73" y="f74"/>
                  <a:pt x="f75" y="f76"/>
                  <a:pt x="f77" y="f78"/>
                </a:cubicBezTo>
                <a:cubicBezTo>
                  <a:pt x="f79" y="f80"/>
                  <a:pt x="f81" y="f82"/>
                  <a:pt x="f81" y="f83"/>
                </a:cubicBezTo>
                <a:cubicBezTo>
                  <a:pt x="f81" y="f84"/>
                  <a:pt x="f85" y="f86"/>
                  <a:pt x="f87" y="f88"/>
                </a:cubicBezTo>
                <a:lnTo>
                  <a:pt x="f87" y="f88"/>
                </a:lnTo>
                <a:cubicBezTo>
                  <a:pt x="f89" y="f90"/>
                  <a:pt x="f91" y="f92"/>
                  <a:pt x="f93" y="f92"/>
                </a:cubicBezTo>
                <a:cubicBezTo>
                  <a:pt x="f94" y="f92"/>
                  <a:pt x="f95" y="f96"/>
                  <a:pt x="f97" y="f98"/>
                </a:cubicBezTo>
                <a:lnTo>
                  <a:pt x="f2" y="f4"/>
                </a:lnTo>
                <a:lnTo>
                  <a:pt x="f2" y="f99"/>
                </a:lnTo>
                <a:cubicBezTo>
                  <a:pt x="f100" y="f101"/>
                  <a:pt x="f102" y="f103"/>
                  <a:pt x="f104" y="f105"/>
                </a:cubicBezTo>
                <a:lnTo>
                  <a:pt x="f2" y="f106"/>
                </a:lnTo>
                <a:lnTo>
                  <a:pt x="f2" y="f107"/>
                </a:lnTo>
                <a:cubicBezTo>
                  <a:pt x="f108" y="f109"/>
                  <a:pt x="f110" y="f111"/>
                  <a:pt x="f112" y="f111"/>
                </a:cubicBezTo>
                <a:cubicBezTo>
                  <a:pt x="f113" y="f111"/>
                  <a:pt x="f114" y="f115"/>
                  <a:pt x="f116" y="f117"/>
                </a:cubicBezTo>
                <a:lnTo>
                  <a:pt x="f2" y="f118"/>
                </a:lnTo>
                <a:lnTo>
                  <a:pt x="f2" y="f119"/>
                </a:lnTo>
                <a:lnTo>
                  <a:pt x="f120" y="f121"/>
                </a:lnTo>
                <a:cubicBezTo>
                  <a:pt x="f122" y="f123"/>
                  <a:pt x="f124" y="f125"/>
                  <a:pt x="f124" y="f126"/>
                </a:cubicBezTo>
                <a:cubicBezTo>
                  <a:pt x="f124" y="f127"/>
                  <a:pt x="f128" y="f129"/>
                  <a:pt x="f130" y="f129"/>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30" y="f154"/>
                </a:cubicBezTo>
                <a:cubicBezTo>
                  <a:pt x="f155" y="f156"/>
                  <a:pt x="f157" y="f158"/>
                  <a:pt x="f159" y="f160"/>
                </a:cubicBezTo>
                <a:cubicBezTo>
                  <a:pt x="f161" y="f162"/>
                  <a:pt x="f124" y="f163"/>
                  <a:pt x="f124" y="f164"/>
                </a:cubicBezTo>
                <a:cubicBezTo>
                  <a:pt x="f124" y="f165"/>
                  <a:pt x="f122" y="f166"/>
                  <a:pt x="f120" y="f167"/>
                </a:cubicBezTo>
                <a:lnTo>
                  <a:pt x="f2" y="f168"/>
                </a:lnTo>
                <a:lnTo>
                  <a:pt x="f2" y="f169"/>
                </a:lnTo>
                <a:lnTo>
                  <a:pt x="f116" y="f170"/>
                </a:lnTo>
                <a:cubicBezTo>
                  <a:pt x="f114" y="f171"/>
                  <a:pt x="f113" y="f172"/>
                  <a:pt x="f112" y="f172"/>
                </a:cubicBezTo>
                <a:cubicBezTo>
                  <a:pt x="f110" y="f172"/>
                  <a:pt x="f108" y="f173"/>
                  <a:pt x="f2" y="f174"/>
                </a:cubicBezTo>
                <a:lnTo>
                  <a:pt x="f2" y="f175"/>
                </a:lnTo>
                <a:cubicBezTo>
                  <a:pt x="f176" y="f177"/>
                  <a:pt x="f178" y="f179"/>
                  <a:pt x="f180" y="f181"/>
                </a:cubicBezTo>
                <a:cubicBezTo>
                  <a:pt x="f182" y="f183"/>
                  <a:pt x="f184" y="f185"/>
                  <a:pt x="f2" y="f186"/>
                </a:cubicBezTo>
                <a:lnTo>
                  <a:pt x="f2" y="f2"/>
                </a:lnTo>
                <a:cubicBezTo>
                  <a:pt x="f187" y="f188"/>
                  <a:pt x="f189" y="f190"/>
                  <a:pt x="f191" y="f192"/>
                </a:cubicBezTo>
                <a:cubicBezTo>
                  <a:pt x="f193" y="f194"/>
                  <a:pt x="f195" y="f196"/>
                  <a:pt x="f93" y="f197"/>
                </a:cubicBezTo>
                <a:cubicBezTo>
                  <a:pt x="f91" y="f197"/>
                  <a:pt x="f89" y="f198"/>
                  <a:pt x="f87" y="f199"/>
                </a:cubicBezTo>
                <a:lnTo>
                  <a:pt x="f87" y="f199"/>
                </a:lnTo>
                <a:cubicBezTo>
                  <a:pt x="f85" y="f200"/>
                  <a:pt x="f81" y="f201"/>
                  <a:pt x="f81" y="f202"/>
                </a:cubicBezTo>
                <a:cubicBezTo>
                  <a:pt x="f81" y="f203"/>
                  <a:pt x="f204" y="f205"/>
                  <a:pt x="f206" y="f207"/>
                </a:cubicBezTo>
                <a:cubicBezTo>
                  <a:pt x="f208" y="f209"/>
                  <a:pt x="f210" y="f211"/>
                  <a:pt x="f71" y="f212"/>
                </a:cubicBezTo>
                <a:cubicBezTo>
                  <a:pt x="f69" y="f213"/>
                  <a:pt x="f67" y="f214"/>
                  <a:pt x="f3" y="f66"/>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6" name="Teardrop 3"/>
          <p:cNvSpPr/>
          <p:nvPr/>
        </p:nvSpPr>
        <p:spPr>
          <a:xfrm rot="5400013" flipH="1" flipV="1">
            <a:off x="2423443"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225242"/>
              <a:gd name="f31" fmla="val 43433"/>
              <a:gd name="f32" fmla="val 224741"/>
              <a:gd name="f33" fmla="val 27415"/>
              <a:gd name="f34" fmla="val 228586"/>
              <a:gd name="f35" fmla="val 17461"/>
              <a:gd name="f36" fmla="val 245213"/>
              <a:gd name="f37" fmla="val 22074"/>
              <a:gd name="f38" fmla="val 261450"/>
              <a:gd name="f39" fmla="val 22154"/>
              <a:gd name="f40" fmla="val 278664"/>
              <a:gd name="f41" fmla="val 17673"/>
              <a:gd name="f42" fmla="val 294913"/>
              <a:gd name="f43" fmla="val 27631"/>
              <a:gd name="f44" fmla="val 311265"/>
              <a:gd name="f45" fmla="val 43609"/>
              <a:gd name="f46" fmla="val 315055"/>
              <a:gd name="f47" fmla="val 314557"/>
              <a:gd name="f48" fmla="val 102600"/>
              <a:gd name="f49" fmla="val 131938"/>
              <a:gd name="f50" fmla="val 330263"/>
              <a:gd name="f51" fmla="val 150227"/>
              <a:gd name="f52" fmla="val 354850"/>
              <a:gd name="f53" fmla="val 166735"/>
              <a:gd name="f54" fmla="val 351841"/>
              <a:gd name="f55" fmla="val 182357"/>
              <a:gd name="f56" fmla="val 343684"/>
              <a:gd name="f57" fmla="val 195118"/>
              <a:gd name="f58" fmla="val 330923"/>
              <a:gd name="f59" fmla="val 314016"/>
              <a:gd name="f60" fmla="val 292087"/>
              <a:gd name="f61" fmla="val 221339"/>
              <a:gd name="f62" fmla="val 269931"/>
              <a:gd name="f63" fmla="val 136174"/>
              <a:gd name="f64" fmla="val 136173"/>
              <a:gd name="f65" fmla="val 269899"/>
              <a:gd name="f66" fmla="val 232449"/>
              <a:gd name="f67" fmla="val 295153"/>
              <a:gd name="f68" fmla="val 222519"/>
              <a:gd name="f69" fmla="val 320224"/>
              <a:gd name="f70" fmla="val 203250"/>
              <a:gd name="f71" fmla="val 339492"/>
              <a:gd name="f72" fmla="val 190082"/>
              <a:gd name="f73" fmla="val 352660"/>
              <a:gd name="f74" fmla="val 174206"/>
              <a:gd name="f75" fmla="val 361466"/>
              <a:gd name="f76" fmla="val 157326"/>
              <a:gd name="f77" fmla="val 365539"/>
              <a:gd name="f78" fmla="val 166417"/>
              <a:gd name="f79" fmla="val 380328"/>
              <a:gd name="f80" fmla="val 171406"/>
              <a:gd name="f81" fmla="val 397767"/>
              <a:gd name="f82" fmla="val 416370"/>
              <a:gd name="f83" fmla="val 443620"/>
              <a:gd name="f84" fmla="val 160701"/>
              <a:gd name="f85" fmla="val 468370"/>
              <a:gd name="f86" fmla="val 143120"/>
              <a:gd name="f87" fmla="val 486503"/>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3"/>
              <a:gd name="f106" fmla="val 462726"/>
              <a:gd name="f107" fmla="val 14950"/>
              <a:gd name="f108" fmla="val 487414"/>
              <a:gd name="f109" fmla="val 42305"/>
              <a:gd name="f110" fmla="val 502980"/>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6"/>
              <a:gd name="f123" fmla="val 159597"/>
              <a:gd name="f124" fmla="val 440590"/>
              <a:gd name="f125" fmla="val 416680"/>
              <a:gd name="f126" fmla="val 366661"/>
              <a:gd name="f127" fmla="val 119048"/>
              <a:gd name="f128" fmla="val 326112"/>
              <a:gd name="f129" fmla="val 69030"/>
              <a:gd name="f130" fmla="val 326113"/>
              <a:gd name="f131" fmla="val 49952"/>
              <a:gd name="f132" fmla="val 326478"/>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89"/>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5"/>
              <a:gd name="f170" fmla="val 46084"/>
              <a:gd name="f171" fmla="val 36819"/>
              <a:gd name="f172" fmla="val 52385"/>
              <a:gd name="f173" fmla="val 77073"/>
              <a:gd name="f174" fmla="val 59779"/>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25009"/>
              <a:gd name="f197" fmla="val 35715"/>
              <a:gd name="f198" fmla="val 53296"/>
              <a:gd name="f199" fmla="val 71429"/>
              <a:gd name="f200" fmla="val 96179"/>
              <a:gd name="f201" fmla="val 123429"/>
              <a:gd name="f202" fmla="val 142002"/>
              <a:gd name="f203" fmla="val 166433"/>
              <a:gd name="f204" fmla="val 159414"/>
              <a:gd name="f205" fmla="val 157367"/>
              <a:gd name="f206" fmla="val 174185"/>
              <a:gd name="f207" fmla="val 174223"/>
              <a:gd name="f208" fmla="val 178341"/>
              <a:gd name="f209" fmla="val 190089"/>
              <a:gd name="f210" fmla="val 187146"/>
              <a:gd name="f211" fmla="val 200306"/>
              <a:gd name="f212" fmla="val 219574"/>
              <a:gd name="f213" fmla="val 244645"/>
              <a:gd name="f214" fmla="*/ f0 1 232840"/>
              <a:gd name="f215" fmla="*/ f1 1 539772"/>
              <a:gd name="f216" fmla="+- f4 0 f2"/>
              <a:gd name="f217" fmla="+- f3 0 f2"/>
              <a:gd name="f218" fmla="*/ f217 1 232840"/>
              <a:gd name="f219" fmla="*/ f216 1 539772"/>
              <a:gd name="f220" fmla="*/ f2 1 f218"/>
              <a:gd name="f221" fmla="*/ f3 1 f218"/>
              <a:gd name="f222" fmla="*/ f2 1 f219"/>
              <a:gd name="f223" fmla="*/ f4 1 f219"/>
              <a:gd name="f224" fmla="*/ f220 f214 1"/>
              <a:gd name="f225" fmla="*/ f221 f214 1"/>
              <a:gd name="f226" fmla="*/ f223 f215 1"/>
              <a:gd name="f227" fmla="*/ f222 f215 1"/>
            </a:gdLst>
            <a:ahLst/>
            <a:cxnLst>
              <a:cxn ang="3cd4">
                <a:pos x="hc" y="t"/>
              </a:cxn>
              <a:cxn ang="0">
                <a:pos x="r" y="vc"/>
              </a:cxn>
              <a:cxn ang="cd4">
                <a:pos x="hc" y="b"/>
              </a:cxn>
              <a:cxn ang="cd2">
                <a:pos x="l" y="vc"/>
              </a:cxn>
            </a:cxnLst>
            <a:rect l="f224" t="f227" r="f225" b="f226"/>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29" y="f47"/>
                </a:cubicBezTo>
                <a:cubicBezTo>
                  <a:pt x="f48" y="f47"/>
                  <a:pt x="f49" y="f50"/>
                  <a:pt x="f51" y="f52"/>
                </a:cubicBezTo>
                <a:cubicBezTo>
                  <a:pt x="f53" y="f54"/>
                  <a:pt x="f55" y="f56"/>
                  <a:pt x="f57" y="f58"/>
                </a:cubicBezTo>
                <a:cubicBezTo>
                  <a:pt x="f9" y="f59"/>
                  <a:pt x="f7" y="f60"/>
                  <a:pt x="f61" y="f62"/>
                </a:cubicBezTo>
                <a:lnTo>
                  <a:pt x="f63" y="f62"/>
                </a:lnTo>
                <a:lnTo>
                  <a:pt x="f64" y="f6"/>
                </a:lnTo>
                <a:close/>
                <a:moveTo>
                  <a:pt x="f3" y="f65"/>
                </a:moveTo>
                <a:cubicBezTo>
                  <a:pt x="f66" y="f67"/>
                  <a:pt x="f68" y="f69"/>
                  <a:pt x="f70" y="f71"/>
                </a:cubicBezTo>
                <a:cubicBezTo>
                  <a:pt x="f72" y="f73"/>
                  <a:pt x="f74" y="f75"/>
                  <a:pt x="f76" y="f77"/>
                </a:cubicBezTo>
                <a:cubicBezTo>
                  <a:pt x="f78" y="f79"/>
                  <a:pt x="f80" y="f81"/>
                  <a:pt x="f80" y="f82"/>
                </a:cubicBezTo>
                <a:cubicBezTo>
                  <a:pt x="f80" y="f83"/>
                  <a:pt x="f84" y="f85"/>
                  <a:pt x="f86" y="f87"/>
                </a:cubicBez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6"/>
                  <a:pt x="f88" y="f197"/>
                  <a:pt x="f86" y="f198"/>
                </a:cubicBezTo>
                <a:lnTo>
                  <a:pt x="f86" y="f198"/>
                </a:lnTo>
                <a:cubicBezTo>
                  <a:pt x="f84" y="f199"/>
                  <a:pt x="f80" y="f200"/>
                  <a:pt x="f80" y="f201"/>
                </a:cubicBezTo>
                <a:cubicBezTo>
                  <a:pt x="f80" y="f202"/>
                  <a:pt x="f203" y="f204"/>
                  <a:pt x="f205" y="f206"/>
                </a:cubicBezTo>
                <a:cubicBezTo>
                  <a:pt x="f207" y="f208"/>
                  <a:pt x="f209" y="f210"/>
                  <a:pt x="f70" y="f211"/>
                </a:cubicBezTo>
                <a:cubicBezTo>
                  <a:pt x="f68" y="f212"/>
                  <a:pt x="f66" y="f213"/>
                  <a:pt x="f3" y="f6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7" name="Teardrop 3"/>
          <p:cNvSpPr/>
          <p:nvPr/>
        </p:nvSpPr>
        <p:spPr>
          <a:xfrm rot="5400013" flipH="1" flipV="1">
            <a:off x="3265981"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225242"/>
              <a:gd name="f31" fmla="val 43433"/>
              <a:gd name="f32" fmla="val 224741"/>
              <a:gd name="f33" fmla="val 27415"/>
              <a:gd name="f34" fmla="val 228586"/>
              <a:gd name="f35" fmla="val 17461"/>
              <a:gd name="f36" fmla="val 245213"/>
              <a:gd name="f37" fmla="val 22074"/>
              <a:gd name="f38" fmla="val 261450"/>
              <a:gd name="f39" fmla="val 22154"/>
              <a:gd name="f40" fmla="val 278664"/>
              <a:gd name="f41" fmla="val 17673"/>
              <a:gd name="f42" fmla="val 294913"/>
              <a:gd name="f43" fmla="val 27631"/>
              <a:gd name="f44" fmla="val 311265"/>
              <a:gd name="f45" fmla="val 43609"/>
              <a:gd name="f46" fmla="val 315055"/>
              <a:gd name="f47" fmla="val 314557"/>
              <a:gd name="f48" fmla="val 102600"/>
              <a:gd name="f49" fmla="val 131938"/>
              <a:gd name="f50" fmla="val 330263"/>
              <a:gd name="f51" fmla="val 150227"/>
              <a:gd name="f52" fmla="val 354850"/>
              <a:gd name="f53" fmla="val 166735"/>
              <a:gd name="f54" fmla="val 351841"/>
              <a:gd name="f55" fmla="val 182357"/>
              <a:gd name="f56" fmla="val 343684"/>
              <a:gd name="f57" fmla="val 195118"/>
              <a:gd name="f58" fmla="val 330923"/>
              <a:gd name="f59" fmla="val 314016"/>
              <a:gd name="f60" fmla="val 292087"/>
              <a:gd name="f61" fmla="val 221339"/>
              <a:gd name="f62" fmla="val 269931"/>
              <a:gd name="f63" fmla="val 136174"/>
              <a:gd name="f64" fmla="val 136173"/>
              <a:gd name="f65" fmla="val 269899"/>
              <a:gd name="f66" fmla="val 232449"/>
              <a:gd name="f67" fmla="val 295153"/>
              <a:gd name="f68" fmla="val 222519"/>
              <a:gd name="f69" fmla="val 320224"/>
              <a:gd name="f70" fmla="val 203250"/>
              <a:gd name="f71" fmla="val 339492"/>
              <a:gd name="f72" fmla="val 190082"/>
              <a:gd name="f73" fmla="val 352660"/>
              <a:gd name="f74" fmla="val 174206"/>
              <a:gd name="f75" fmla="val 361466"/>
              <a:gd name="f76" fmla="val 157326"/>
              <a:gd name="f77" fmla="val 365539"/>
              <a:gd name="f78" fmla="val 166417"/>
              <a:gd name="f79" fmla="val 380328"/>
              <a:gd name="f80" fmla="val 171406"/>
              <a:gd name="f81" fmla="val 397767"/>
              <a:gd name="f82" fmla="val 416370"/>
              <a:gd name="f83" fmla="val 443620"/>
              <a:gd name="f84" fmla="val 160701"/>
              <a:gd name="f85" fmla="val 468370"/>
              <a:gd name="f86" fmla="val 143120"/>
              <a:gd name="f87" fmla="val 486503"/>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3"/>
              <a:gd name="f106" fmla="val 462726"/>
              <a:gd name="f107" fmla="val 14950"/>
              <a:gd name="f108" fmla="val 487414"/>
              <a:gd name="f109" fmla="val 42305"/>
              <a:gd name="f110" fmla="val 502980"/>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6"/>
              <a:gd name="f123" fmla="val 159597"/>
              <a:gd name="f124" fmla="val 440590"/>
              <a:gd name="f125" fmla="val 416680"/>
              <a:gd name="f126" fmla="val 366661"/>
              <a:gd name="f127" fmla="val 119048"/>
              <a:gd name="f128" fmla="val 326112"/>
              <a:gd name="f129" fmla="val 69030"/>
              <a:gd name="f130" fmla="val 326113"/>
              <a:gd name="f131" fmla="val 49952"/>
              <a:gd name="f132" fmla="val 326478"/>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89"/>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5"/>
              <a:gd name="f170" fmla="val 46084"/>
              <a:gd name="f171" fmla="val 36819"/>
              <a:gd name="f172" fmla="val 52385"/>
              <a:gd name="f173" fmla="val 77073"/>
              <a:gd name="f174" fmla="val 59779"/>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25009"/>
              <a:gd name="f197" fmla="val 35715"/>
              <a:gd name="f198" fmla="val 53296"/>
              <a:gd name="f199" fmla="val 71429"/>
              <a:gd name="f200" fmla="val 96179"/>
              <a:gd name="f201" fmla="val 123429"/>
              <a:gd name="f202" fmla="val 142002"/>
              <a:gd name="f203" fmla="val 166433"/>
              <a:gd name="f204" fmla="val 159414"/>
              <a:gd name="f205" fmla="val 157367"/>
              <a:gd name="f206" fmla="val 174185"/>
              <a:gd name="f207" fmla="val 174223"/>
              <a:gd name="f208" fmla="val 178341"/>
              <a:gd name="f209" fmla="val 190089"/>
              <a:gd name="f210" fmla="val 187146"/>
              <a:gd name="f211" fmla="val 200306"/>
              <a:gd name="f212" fmla="val 219574"/>
              <a:gd name="f213" fmla="val 244645"/>
              <a:gd name="f214" fmla="*/ f0 1 232840"/>
              <a:gd name="f215" fmla="*/ f1 1 539772"/>
              <a:gd name="f216" fmla="+- f4 0 f2"/>
              <a:gd name="f217" fmla="+- f3 0 f2"/>
              <a:gd name="f218" fmla="*/ f217 1 232840"/>
              <a:gd name="f219" fmla="*/ f216 1 539772"/>
              <a:gd name="f220" fmla="*/ f2 1 f218"/>
              <a:gd name="f221" fmla="*/ f3 1 f218"/>
              <a:gd name="f222" fmla="*/ f2 1 f219"/>
              <a:gd name="f223" fmla="*/ f4 1 f219"/>
              <a:gd name="f224" fmla="*/ f220 f214 1"/>
              <a:gd name="f225" fmla="*/ f221 f214 1"/>
              <a:gd name="f226" fmla="*/ f223 f215 1"/>
              <a:gd name="f227" fmla="*/ f222 f215 1"/>
            </a:gdLst>
            <a:ahLst/>
            <a:cxnLst>
              <a:cxn ang="3cd4">
                <a:pos x="hc" y="t"/>
              </a:cxn>
              <a:cxn ang="0">
                <a:pos x="r" y="vc"/>
              </a:cxn>
              <a:cxn ang="cd4">
                <a:pos x="hc" y="b"/>
              </a:cxn>
              <a:cxn ang="cd2">
                <a:pos x="l" y="vc"/>
              </a:cxn>
            </a:cxnLst>
            <a:rect l="f224" t="f227" r="f225" b="f226"/>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29" y="f47"/>
                </a:cubicBezTo>
                <a:cubicBezTo>
                  <a:pt x="f48" y="f47"/>
                  <a:pt x="f49" y="f50"/>
                  <a:pt x="f51" y="f52"/>
                </a:cubicBezTo>
                <a:cubicBezTo>
                  <a:pt x="f53" y="f54"/>
                  <a:pt x="f55" y="f56"/>
                  <a:pt x="f57" y="f58"/>
                </a:cubicBezTo>
                <a:cubicBezTo>
                  <a:pt x="f9" y="f59"/>
                  <a:pt x="f7" y="f60"/>
                  <a:pt x="f61" y="f62"/>
                </a:cubicBezTo>
                <a:lnTo>
                  <a:pt x="f63" y="f62"/>
                </a:lnTo>
                <a:lnTo>
                  <a:pt x="f64" y="f6"/>
                </a:lnTo>
                <a:close/>
                <a:moveTo>
                  <a:pt x="f3" y="f65"/>
                </a:moveTo>
                <a:cubicBezTo>
                  <a:pt x="f66" y="f67"/>
                  <a:pt x="f68" y="f69"/>
                  <a:pt x="f70" y="f71"/>
                </a:cubicBezTo>
                <a:cubicBezTo>
                  <a:pt x="f72" y="f73"/>
                  <a:pt x="f74" y="f75"/>
                  <a:pt x="f76" y="f77"/>
                </a:cubicBezTo>
                <a:cubicBezTo>
                  <a:pt x="f78" y="f79"/>
                  <a:pt x="f80" y="f81"/>
                  <a:pt x="f80" y="f82"/>
                </a:cubicBezTo>
                <a:cubicBezTo>
                  <a:pt x="f80" y="f83"/>
                  <a:pt x="f84" y="f85"/>
                  <a:pt x="f86" y="f87"/>
                </a:cubicBez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6"/>
                  <a:pt x="f88" y="f197"/>
                  <a:pt x="f86" y="f198"/>
                </a:cubicBezTo>
                <a:lnTo>
                  <a:pt x="f86" y="f198"/>
                </a:lnTo>
                <a:cubicBezTo>
                  <a:pt x="f84" y="f199"/>
                  <a:pt x="f80" y="f200"/>
                  <a:pt x="f80" y="f201"/>
                </a:cubicBezTo>
                <a:cubicBezTo>
                  <a:pt x="f80" y="f202"/>
                  <a:pt x="f203" y="f204"/>
                  <a:pt x="f205" y="f206"/>
                </a:cubicBezTo>
                <a:cubicBezTo>
                  <a:pt x="f207" y="f208"/>
                  <a:pt x="f209" y="f210"/>
                  <a:pt x="f70" y="f211"/>
                </a:cubicBezTo>
                <a:cubicBezTo>
                  <a:pt x="f68" y="f212"/>
                  <a:pt x="f66" y="f213"/>
                  <a:pt x="f3" y="f6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8" name="Teardrop 3"/>
          <p:cNvSpPr/>
          <p:nvPr/>
        </p:nvSpPr>
        <p:spPr>
          <a:xfrm rot="5400013" flipH="1" flipV="1">
            <a:off x="4108518" y="4185693"/>
            <a:ext cx="232842" cy="539770"/>
          </a:xfrm>
          <a:custGeom>
            <a:avLst/>
            <a:gdLst>
              <a:gd name="f0" fmla="val w"/>
              <a:gd name="f1" fmla="val h"/>
              <a:gd name="f2" fmla="val 0"/>
              <a:gd name="f3" fmla="val 232840"/>
              <a:gd name="f4" fmla="val 539773"/>
              <a:gd name="f5" fmla="val 221340"/>
              <a:gd name="f6" fmla="val 269867"/>
              <a:gd name="f7" fmla="val 220851"/>
              <a:gd name="f8" fmla="val 247712"/>
              <a:gd name="f9" fmla="val 212026"/>
              <a:gd name="f10" fmla="val 225782"/>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225242"/>
              <a:gd name="f31" fmla="val 43433"/>
              <a:gd name="f32" fmla="val 224741"/>
              <a:gd name="f33" fmla="val 27415"/>
              <a:gd name="f34" fmla="val 228586"/>
              <a:gd name="f35" fmla="val 17461"/>
              <a:gd name="f36" fmla="val 245213"/>
              <a:gd name="f37" fmla="val 22074"/>
              <a:gd name="f38" fmla="val 261450"/>
              <a:gd name="f39" fmla="val 22154"/>
              <a:gd name="f40" fmla="val 278664"/>
              <a:gd name="f41" fmla="val 17673"/>
              <a:gd name="f42" fmla="val 294913"/>
              <a:gd name="f43" fmla="val 27631"/>
              <a:gd name="f44" fmla="val 311265"/>
              <a:gd name="f45" fmla="val 43609"/>
              <a:gd name="f46" fmla="val 315055"/>
              <a:gd name="f47" fmla="val 314557"/>
              <a:gd name="f48" fmla="val 102600"/>
              <a:gd name="f49" fmla="val 131938"/>
              <a:gd name="f50" fmla="val 330263"/>
              <a:gd name="f51" fmla="val 150227"/>
              <a:gd name="f52" fmla="val 354851"/>
              <a:gd name="f53" fmla="val 166735"/>
              <a:gd name="f54" fmla="val 351841"/>
              <a:gd name="f55" fmla="val 182357"/>
              <a:gd name="f56" fmla="val 343684"/>
              <a:gd name="f57" fmla="val 195118"/>
              <a:gd name="f58" fmla="val 330923"/>
              <a:gd name="f59" fmla="val 314016"/>
              <a:gd name="f60" fmla="val 292087"/>
              <a:gd name="f61" fmla="val 221339"/>
              <a:gd name="f62" fmla="val 269931"/>
              <a:gd name="f63" fmla="val 136174"/>
              <a:gd name="f64" fmla="val 136173"/>
              <a:gd name="f65" fmla="val 269899"/>
              <a:gd name="f66" fmla="val 232449"/>
              <a:gd name="f67" fmla="val 295153"/>
              <a:gd name="f68" fmla="val 222519"/>
              <a:gd name="f69" fmla="val 320224"/>
              <a:gd name="f70" fmla="val 203250"/>
              <a:gd name="f71" fmla="val 339492"/>
              <a:gd name="f72" fmla="val 190082"/>
              <a:gd name="f73" fmla="val 352660"/>
              <a:gd name="f74" fmla="val 174206"/>
              <a:gd name="f75" fmla="val 361467"/>
              <a:gd name="f76" fmla="val 157326"/>
              <a:gd name="f77" fmla="val 365540"/>
              <a:gd name="f78" fmla="val 166417"/>
              <a:gd name="f79" fmla="val 380328"/>
              <a:gd name="f80" fmla="val 171406"/>
              <a:gd name="f81" fmla="val 397767"/>
              <a:gd name="f82" fmla="val 416370"/>
              <a:gd name="f83" fmla="val 443620"/>
              <a:gd name="f84" fmla="val 160701"/>
              <a:gd name="f85" fmla="val 468370"/>
              <a:gd name="f86" fmla="val 143120"/>
              <a:gd name="f87" fmla="val 486503"/>
              <a:gd name="f88" fmla="val 486504"/>
              <a:gd name="f89" fmla="val 124986"/>
              <a:gd name="f90" fmla="val 504084"/>
              <a:gd name="f91" fmla="val 100237"/>
              <a:gd name="f92" fmla="val 514790"/>
              <a:gd name="f93" fmla="val 72986"/>
              <a:gd name="f94" fmla="val 54383"/>
              <a:gd name="f95" fmla="val 36945"/>
              <a:gd name="f96" fmla="val 509800"/>
              <a:gd name="f97" fmla="val 22156"/>
              <a:gd name="f98" fmla="val 500710"/>
              <a:gd name="f99" fmla="val 521718"/>
              <a:gd name="f100" fmla="val 5973"/>
              <a:gd name="f101" fmla="val 513180"/>
              <a:gd name="f102" fmla="val 9654"/>
              <a:gd name="f103" fmla="val 503556"/>
              <a:gd name="f104" fmla="val 11467"/>
              <a:gd name="f105" fmla="val 493611"/>
              <a:gd name="f106" fmla="val 480024"/>
              <a:gd name="f107" fmla="val 462726"/>
              <a:gd name="f108" fmla="val 14950"/>
              <a:gd name="f109" fmla="val 487415"/>
              <a:gd name="f110" fmla="val 42305"/>
              <a:gd name="f111" fmla="val 502981"/>
              <a:gd name="f112" fmla="val 73296"/>
              <a:gd name="f113" fmla="val 97207"/>
              <a:gd name="f114" fmla="val 118953"/>
              <a:gd name="f115" fmla="val 493715"/>
              <a:gd name="f116" fmla="val 134965"/>
              <a:gd name="f117" fmla="val 478394"/>
              <a:gd name="f118" fmla="val 343429"/>
              <a:gd name="f119" fmla="val 343339"/>
              <a:gd name="f120" fmla="val 135010"/>
              <a:gd name="f121" fmla="val 478348"/>
              <a:gd name="f122" fmla="val 150331"/>
              <a:gd name="f123" fmla="val 462337"/>
              <a:gd name="f124" fmla="val 159597"/>
              <a:gd name="f125" fmla="val 440590"/>
              <a:gd name="f126" fmla="val 416680"/>
              <a:gd name="f127" fmla="val 366661"/>
              <a:gd name="f128" fmla="val 119048"/>
              <a:gd name="f129" fmla="val 326112"/>
              <a:gd name="f130" fmla="val 69030"/>
              <a:gd name="f131" fmla="val 326113"/>
              <a:gd name="f132" fmla="val 49952"/>
              <a:gd name="f133" fmla="val 326479"/>
              <a:gd name="f134" fmla="val 25806"/>
              <a:gd name="f135" fmla="val 321244"/>
              <a:gd name="f136" fmla="val 12948"/>
              <a:gd name="f137" fmla="val 308084"/>
              <a:gd name="f138" fmla="val 327154"/>
              <a:gd name="f139" fmla="val 309010"/>
              <a:gd name="f140" fmla="val 14338"/>
              <a:gd name="f141" fmla="val 284867"/>
              <a:gd name="f142" fmla="val 254933"/>
              <a:gd name="f143" fmla="val 230790"/>
              <a:gd name="f144" fmla="val 212689"/>
              <a:gd name="f145" fmla="val 6036"/>
              <a:gd name="f146" fmla="val 217996"/>
              <a:gd name="f147" fmla="val 9959"/>
              <a:gd name="f148" fmla="val 224711"/>
              <a:gd name="f149" fmla="val 12896"/>
              <a:gd name="f150" fmla="val 231767"/>
              <a:gd name="f151" fmla="val 25742"/>
              <a:gd name="f152" fmla="val 218569"/>
              <a:gd name="f153" fmla="val 49927"/>
              <a:gd name="f154" fmla="val 213320"/>
              <a:gd name="f155" fmla="val 213687"/>
              <a:gd name="f156" fmla="val 94039"/>
              <a:gd name="f157" fmla="val 116681"/>
              <a:gd name="f158" fmla="val 203550"/>
              <a:gd name="f159" fmla="val 133071"/>
              <a:gd name="f160" fmla="val 187160"/>
              <a:gd name="f161" fmla="val 149460"/>
              <a:gd name="f162" fmla="val 170771"/>
              <a:gd name="f163" fmla="val 148129"/>
              <a:gd name="f164" fmla="val 123120"/>
              <a:gd name="f165" fmla="val 99209"/>
              <a:gd name="f166" fmla="val 77463"/>
              <a:gd name="f167" fmla="val 61451"/>
              <a:gd name="f168" fmla="val 196461"/>
              <a:gd name="f169" fmla="val 196370"/>
              <a:gd name="f170" fmla="val 61405"/>
              <a:gd name="f171" fmla="val 46084"/>
              <a:gd name="f172" fmla="val 36819"/>
              <a:gd name="f173" fmla="val 52385"/>
              <a:gd name="f174" fmla="val 77073"/>
              <a:gd name="f175" fmla="val 59779"/>
              <a:gd name="f176" fmla="val 2240"/>
              <a:gd name="f177" fmla="val 53717"/>
              <a:gd name="f178" fmla="val 6698"/>
              <a:gd name="f179" fmla="val 49732"/>
              <a:gd name="f180" fmla="val 11494"/>
              <a:gd name="f181" fmla="val 46167"/>
              <a:gd name="f182" fmla="val 9661"/>
              <a:gd name="f183" fmla="val 36227"/>
              <a:gd name="f184" fmla="val 5972"/>
              <a:gd name="f185" fmla="val 26608"/>
              <a:gd name="f186" fmla="val 18074"/>
              <a:gd name="f187" fmla="val 11637"/>
              <a:gd name="f188" fmla="val 10773"/>
              <a:gd name="f189" fmla="val 18655"/>
              <a:gd name="f190" fmla="val 24545"/>
              <a:gd name="f191" fmla="val 22230"/>
              <a:gd name="f192" fmla="val 39049"/>
              <a:gd name="f193" fmla="val 37002"/>
              <a:gd name="f194" fmla="val 29983"/>
              <a:gd name="f195" fmla="val 54413"/>
              <a:gd name="f196" fmla="val 25010"/>
              <a:gd name="f197" fmla="val 25009"/>
              <a:gd name="f198" fmla="val 35715"/>
              <a:gd name="f199" fmla="val 53296"/>
              <a:gd name="f200" fmla="val 71429"/>
              <a:gd name="f201" fmla="val 96179"/>
              <a:gd name="f202" fmla="val 123429"/>
              <a:gd name="f203" fmla="val 142002"/>
              <a:gd name="f204" fmla="val 166433"/>
              <a:gd name="f205" fmla="val 159414"/>
              <a:gd name="f206" fmla="val 157367"/>
              <a:gd name="f207" fmla="val 174185"/>
              <a:gd name="f208" fmla="val 174223"/>
              <a:gd name="f209" fmla="val 178341"/>
              <a:gd name="f210" fmla="val 190089"/>
              <a:gd name="f211" fmla="val 187146"/>
              <a:gd name="f212" fmla="val 200306"/>
              <a:gd name="f213" fmla="val 219574"/>
              <a:gd name="f214" fmla="val 244645"/>
              <a:gd name="f215" fmla="*/ f0 1 232840"/>
              <a:gd name="f216" fmla="*/ f1 1 539773"/>
              <a:gd name="f217" fmla="+- f4 0 f2"/>
              <a:gd name="f218" fmla="+- f3 0 f2"/>
              <a:gd name="f219" fmla="*/ f218 1 232840"/>
              <a:gd name="f220" fmla="*/ f217 1 539773"/>
              <a:gd name="f221" fmla="*/ f2 1 f219"/>
              <a:gd name="f222" fmla="*/ f3 1 f219"/>
              <a:gd name="f223" fmla="*/ f2 1 f220"/>
              <a:gd name="f224" fmla="*/ f4 1 f220"/>
              <a:gd name="f225" fmla="*/ f221 f215 1"/>
              <a:gd name="f226" fmla="*/ f222 f215 1"/>
              <a:gd name="f227" fmla="*/ f224 f216 1"/>
              <a:gd name="f228" fmla="*/ f223 f216 1"/>
            </a:gdLst>
            <a:ahLst/>
            <a:cxnLst>
              <a:cxn ang="3cd4">
                <a:pos x="hc" y="t"/>
              </a:cxn>
              <a:cxn ang="0">
                <a:pos x="r" y="vc"/>
              </a:cxn>
              <a:cxn ang="cd4">
                <a:pos x="hc" y="b"/>
              </a:cxn>
              <a:cxn ang="cd2">
                <a:pos x="l" y="vc"/>
              </a:cxn>
            </a:cxnLst>
            <a:rect l="f225" t="f228" r="f226" b="f227"/>
            <a:pathLst>
              <a:path w="232840" h="53977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29" y="f47"/>
                </a:cubicBezTo>
                <a:cubicBezTo>
                  <a:pt x="f48" y="f47"/>
                  <a:pt x="f49" y="f50"/>
                  <a:pt x="f51" y="f52"/>
                </a:cubicBezTo>
                <a:cubicBezTo>
                  <a:pt x="f53" y="f54"/>
                  <a:pt x="f55" y="f56"/>
                  <a:pt x="f57" y="f58"/>
                </a:cubicBezTo>
                <a:cubicBezTo>
                  <a:pt x="f9" y="f59"/>
                  <a:pt x="f7" y="f60"/>
                  <a:pt x="f61" y="f62"/>
                </a:cubicBezTo>
                <a:lnTo>
                  <a:pt x="f63" y="f62"/>
                </a:lnTo>
                <a:lnTo>
                  <a:pt x="f64" y="f6"/>
                </a:lnTo>
                <a:close/>
                <a:moveTo>
                  <a:pt x="f3" y="f65"/>
                </a:moveTo>
                <a:cubicBezTo>
                  <a:pt x="f66" y="f67"/>
                  <a:pt x="f68" y="f69"/>
                  <a:pt x="f70" y="f71"/>
                </a:cubicBezTo>
                <a:cubicBezTo>
                  <a:pt x="f72" y="f73"/>
                  <a:pt x="f74" y="f75"/>
                  <a:pt x="f76" y="f77"/>
                </a:cubicBezTo>
                <a:cubicBezTo>
                  <a:pt x="f78" y="f79"/>
                  <a:pt x="f80" y="f81"/>
                  <a:pt x="f80" y="f82"/>
                </a:cubicBezTo>
                <a:cubicBezTo>
                  <a:pt x="f80" y="f83"/>
                  <a:pt x="f84" y="f85"/>
                  <a:pt x="f86" y="f87"/>
                </a:cubicBezTo>
                <a:lnTo>
                  <a:pt x="f86" y="f88"/>
                </a:lnTo>
                <a:cubicBezTo>
                  <a:pt x="f89" y="f90"/>
                  <a:pt x="f91" y="f92"/>
                  <a:pt x="f93" y="f92"/>
                </a:cubicBezTo>
                <a:cubicBezTo>
                  <a:pt x="f94" y="f92"/>
                  <a:pt x="f95" y="f96"/>
                  <a:pt x="f97" y="f98"/>
                </a:cubicBezTo>
                <a:lnTo>
                  <a:pt x="f2" y="f4"/>
                </a:lnTo>
                <a:lnTo>
                  <a:pt x="f2" y="f99"/>
                </a:lnTo>
                <a:cubicBezTo>
                  <a:pt x="f100" y="f101"/>
                  <a:pt x="f102" y="f103"/>
                  <a:pt x="f104" y="f105"/>
                </a:cubicBezTo>
                <a:lnTo>
                  <a:pt x="f2" y="f106"/>
                </a:lnTo>
                <a:lnTo>
                  <a:pt x="f2" y="f107"/>
                </a:lnTo>
                <a:cubicBezTo>
                  <a:pt x="f108" y="f109"/>
                  <a:pt x="f110" y="f111"/>
                  <a:pt x="f112" y="f111"/>
                </a:cubicBezTo>
                <a:cubicBezTo>
                  <a:pt x="f113" y="f111"/>
                  <a:pt x="f114" y="f115"/>
                  <a:pt x="f116" y="f117"/>
                </a:cubicBezTo>
                <a:lnTo>
                  <a:pt x="f2" y="f118"/>
                </a:lnTo>
                <a:lnTo>
                  <a:pt x="f2" y="f119"/>
                </a:lnTo>
                <a:lnTo>
                  <a:pt x="f120" y="f121"/>
                </a:lnTo>
                <a:cubicBezTo>
                  <a:pt x="f122" y="f123"/>
                  <a:pt x="f124" y="f125"/>
                  <a:pt x="f124" y="f126"/>
                </a:cubicBezTo>
                <a:cubicBezTo>
                  <a:pt x="f124" y="f127"/>
                  <a:pt x="f128" y="f129"/>
                  <a:pt x="f130" y="f131"/>
                </a:cubicBezTo>
                <a:cubicBezTo>
                  <a:pt x="f132" y="f133"/>
                  <a:pt x="f134" y="f135"/>
                  <a:pt x="f136" y="f137"/>
                </a:cubicBezTo>
                <a:lnTo>
                  <a:pt x="f2" y="f138"/>
                </a:lnTo>
                <a:lnTo>
                  <a:pt x="f2" y="f139"/>
                </a:lnTo>
                <a:cubicBezTo>
                  <a:pt x="f140" y="f141"/>
                  <a:pt x="f140" y="f142"/>
                  <a:pt x="f2" y="f143"/>
                </a:cubicBezTo>
                <a:lnTo>
                  <a:pt x="f2" y="f144"/>
                </a:lnTo>
                <a:cubicBezTo>
                  <a:pt x="f145" y="f146"/>
                  <a:pt x="f147" y="f148"/>
                  <a:pt x="f149" y="f150"/>
                </a:cubicBezTo>
                <a:cubicBezTo>
                  <a:pt x="f151" y="f152"/>
                  <a:pt x="f153" y="f154"/>
                  <a:pt x="f130" y="f155"/>
                </a:cubicBezTo>
                <a:cubicBezTo>
                  <a:pt x="f156" y="f155"/>
                  <a:pt x="f157" y="f158"/>
                  <a:pt x="f159" y="f160"/>
                </a:cubicBezTo>
                <a:cubicBezTo>
                  <a:pt x="f161" y="f162"/>
                  <a:pt x="f124" y="f163"/>
                  <a:pt x="f124" y="f164"/>
                </a:cubicBezTo>
                <a:cubicBezTo>
                  <a:pt x="f124" y="f165"/>
                  <a:pt x="f122" y="f166"/>
                  <a:pt x="f120" y="f167"/>
                </a:cubicBezTo>
                <a:lnTo>
                  <a:pt x="f2" y="f168"/>
                </a:lnTo>
                <a:lnTo>
                  <a:pt x="f2" y="f169"/>
                </a:lnTo>
                <a:lnTo>
                  <a:pt x="f116" y="f170"/>
                </a:lnTo>
                <a:cubicBezTo>
                  <a:pt x="f114" y="f171"/>
                  <a:pt x="f113" y="f172"/>
                  <a:pt x="f112" y="f172"/>
                </a:cubicBezTo>
                <a:cubicBezTo>
                  <a:pt x="f110" y="f172"/>
                  <a:pt x="f108" y="f173"/>
                  <a:pt x="f2" y="f174"/>
                </a:cubicBezTo>
                <a:lnTo>
                  <a:pt x="f2" y="f175"/>
                </a:lnTo>
                <a:cubicBezTo>
                  <a:pt x="f176" y="f177"/>
                  <a:pt x="f178" y="f179"/>
                  <a:pt x="f180" y="f181"/>
                </a:cubicBezTo>
                <a:cubicBezTo>
                  <a:pt x="f182" y="f183"/>
                  <a:pt x="f184" y="f185"/>
                  <a:pt x="f2" y="f186"/>
                </a:cubicBezTo>
                <a:lnTo>
                  <a:pt x="f2" y="f2"/>
                </a:lnTo>
                <a:cubicBezTo>
                  <a:pt x="f187" y="f188"/>
                  <a:pt x="f189" y="f190"/>
                  <a:pt x="f191" y="f192"/>
                </a:cubicBezTo>
                <a:cubicBezTo>
                  <a:pt x="f193" y="f194"/>
                  <a:pt x="f195" y="f196"/>
                  <a:pt x="f93" y="f196"/>
                </a:cubicBezTo>
                <a:cubicBezTo>
                  <a:pt x="f91" y="f197"/>
                  <a:pt x="f89" y="f198"/>
                  <a:pt x="f86" y="f199"/>
                </a:cubicBezTo>
                <a:lnTo>
                  <a:pt x="f86" y="f199"/>
                </a:lnTo>
                <a:cubicBezTo>
                  <a:pt x="f84" y="f200"/>
                  <a:pt x="f80" y="f201"/>
                  <a:pt x="f80" y="f202"/>
                </a:cubicBezTo>
                <a:cubicBezTo>
                  <a:pt x="f80" y="f203"/>
                  <a:pt x="f204" y="f205"/>
                  <a:pt x="f206" y="f207"/>
                </a:cubicBezTo>
                <a:cubicBezTo>
                  <a:pt x="f208" y="f209"/>
                  <a:pt x="f210" y="f211"/>
                  <a:pt x="f70" y="f212"/>
                </a:cubicBezTo>
                <a:cubicBezTo>
                  <a:pt x="f68" y="f213"/>
                  <a:pt x="f66" y="f214"/>
                  <a:pt x="f3" y="f6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9" name="Teardrop 3"/>
          <p:cNvSpPr/>
          <p:nvPr/>
        </p:nvSpPr>
        <p:spPr>
          <a:xfrm rot="5400013" flipH="1" flipV="1">
            <a:off x="4951064" y="4185693"/>
            <a:ext cx="232842" cy="539770"/>
          </a:xfrm>
          <a:custGeom>
            <a:avLst/>
            <a:gdLst>
              <a:gd name="f0" fmla="val w"/>
              <a:gd name="f1" fmla="val h"/>
              <a:gd name="f2" fmla="val 0"/>
              <a:gd name="f3" fmla="val 232840"/>
              <a:gd name="f4" fmla="val 539773"/>
              <a:gd name="f5" fmla="val 221340"/>
              <a:gd name="f6" fmla="val 269867"/>
              <a:gd name="f7" fmla="val 220851"/>
              <a:gd name="f8" fmla="val 247712"/>
              <a:gd name="f9" fmla="val 212026"/>
              <a:gd name="f10" fmla="val 225783"/>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43433"/>
              <a:gd name="f31" fmla="val 224741"/>
              <a:gd name="f32" fmla="val 27415"/>
              <a:gd name="f33" fmla="val 228586"/>
              <a:gd name="f34" fmla="val 17461"/>
              <a:gd name="f35" fmla="val 245213"/>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7"/>
              <a:gd name="f47" fmla="val 102600"/>
              <a:gd name="f48" fmla="val 131938"/>
              <a:gd name="f49" fmla="val 330263"/>
              <a:gd name="f50" fmla="val 150227"/>
              <a:gd name="f51" fmla="val 354851"/>
              <a:gd name="f52" fmla="val 166735"/>
              <a:gd name="f53" fmla="val 351841"/>
              <a:gd name="f54" fmla="val 182357"/>
              <a:gd name="f55" fmla="val 343684"/>
              <a:gd name="f56" fmla="val 195118"/>
              <a:gd name="f57" fmla="val 330923"/>
              <a:gd name="f58" fmla="val 314016"/>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7"/>
              <a:gd name="f75" fmla="val 157326"/>
              <a:gd name="f76" fmla="val 365540"/>
              <a:gd name="f77" fmla="val 166417"/>
              <a:gd name="f78" fmla="val 380328"/>
              <a:gd name="f79" fmla="val 171406"/>
              <a:gd name="f80" fmla="val 397767"/>
              <a:gd name="f81" fmla="val 416370"/>
              <a:gd name="f82" fmla="val 443620"/>
              <a:gd name="f83" fmla="val 160701"/>
              <a:gd name="f84" fmla="val 468370"/>
              <a:gd name="f85" fmla="val 143120"/>
              <a:gd name="f86" fmla="val 486503"/>
              <a:gd name="f87" fmla="val 486504"/>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4"/>
              <a:gd name="f106" fmla="val 462727"/>
              <a:gd name="f107" fmla="val 14950"/>
              <a:gd name="f108" fmla="val 487415"/>
              <a:gd name="f109" fmla="val 42305"/>
              <a:gd name="f110" fmla="val 502981"/>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7"/>
              <a:gd name="f123" fmla="val 159597"/>
              <a:gd name="f124" fmla="val 440590"/>
              <a:gd name="f125" fmla="val 416680"/>
              <a:gd name="f126" fmla="val 366661"/>
              <a:gd name="f127" fmla="val 119048"/>
              <a:gd name="f128" fmla="val 326112"/>
              <a:gd name="f129" fmla="val 69030"/>
              <a:gd name="f130" fmla="val 326113"/>
              <a:gd name="f131" fmla="val 49952"/>
              <a:gd name="f132" fmla="val 326479"/>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90"/>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6"/>
              <a:gd name="f170" fmla="val 46085"/>
              <a:gd name="f171" fmla="val 36819"/>
              <a:gd name="f172" fmla="val 52385"/>
              <a:gd name="f173" fmla="val 77073"/>
              <a:gd name="f174" fmla="val 59780"/>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35715"/>
              <a:gd name="f197" fmla="val 53296"/>
              <a:gd name="f198" fmla="val 71430"/>
              <a:gd name="f199" fmla="val 96180"/>
              <a:gd name="f200" fmla="val 123429"/>
              <a:gd name="f201" fmla="val 142002"/>
              <a:gd name="f202" fmla="val 166433"/>
              <a:gd name="f203" fmla="val 159414"/>
              <a:gd name="f204" fmla="val 157367"/>
              <a:gd name="f205" fmla="val 174185"/>
              <a:gd name="f206" fmla="val 174223"/>
              <a:gd name="f207" fmla="val 178341"/>
              <a:gd name="f208" fmla="val 190089"/>
              <a:gd name="f209" fmla="val 187146"/>
              <a:gd name="f210" fmla="val 200306"/>
              <a:gd name="f211" fmla="val 219575"/>
              <a:gd name="f212" fmla="val 244645"/>
              <a:gd name="f213" fmla="*/ f0 1 232840"/>
              <a:gd name="f214" fmla="*/ f1 1 539773"/>
              <a:gd name="f215" fmla="+- f4 0 f2"/>
              <a:gd name="f216" fmla="+- f3 0 f2"/>
              <a:gd name="f217" fmla="*/ f216 1 232840"/>
              <a:gd name="f218" fmla="*/ f215 1 539773"/>
              <a:gd name="f219" fmla="*/ f2 1 f217"/>
              <a:gd name="f220" fmla="*/ f3 1 f217"/>
              <a:gd name="f221" fmla="*/ f2 1 f218"/>
              <a:gd name="f222" fmla="*/ f4 1 f218"/>
              <a:gd name="f223" fmla="*/ f219 f213 1"/>
              <a:gd name="f224" fmla="*/ f220 f213 1"/>
              <a:gd name="f225" fmla="*/ f222 f214 1"/>
              <a:gd name="f226" fmla="*/ f221 f214 1"/>
            </a:gdLst>
            <a:ahLst/>
            <a:cxnLst>
              <a:cxn ang="3cd4">
                <a:pos x="hc" y="t"/>
              </a:cxn>
              <a:cxn ang="0">
                <a:pos x="r" y="vc"/>
              </a:cxn>
              <a:cxn ang="cd4">
                <a:pos x="hc" y="b"/>
              </a:cxn>
              <a:cxn ang="cd2">
                <a:pos x="l" y="vc"/>
              </a:cxn>
            </a:cxnLst>
            <a:rect l="f223" t="f226" r="f224" b="f225"/>
            <a:pathLst>
              <a:path w="232840" h="539773">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lnTo>
                  <a:pt x="f85" y="f87"/>
                </a:ln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5"/>
                  <a:pt x="f88" y="f196"/>
                  <a:pt x="f85" y="f197"/>
                </a:cubicBezTo>
                <a:cubicBezTo>
                  <a:pt x="f83" y="f198"/>
                  <a:pt x="f79" y="f199"/>
                  <a:pt x="f79" y="f200"/>
                </a:cubicBezTo>
                <a:cubicBezTo>
                  <a:pt x="f79" y="f201"/>
                  <a:pt x="f202" y="f203"/>
                  <a:pt x="f204" y="f205"/>
                </a:cubicBezTo>
                <a:cubicBezTo>
                  <a:pt x="f206" y="f207"/>
                  <a:pt x="f208" y="f209"/>
                  <a:pt x="f69" y="f210"/>
                </a:cubicBezTo>
                <a:cubicBezTo>
                  <a:pt x="f67" y="f211"/>
                  <a:pt x="f65" y="f212"/>
                  <a:pt x="f3" y="f64"/>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0" name="Teardrop 3"/>
          <p:cNvSpPr/>
          <p:nvPr/>
        </p:nvSpPr>
        <p:spPr>
          <a:xfrm rot="5400013" flipH="1" flipV="1">
            <a:off x="5793602" y="4185693"/>
            <a:ext cx="232842" cy="539770"/>
          </a:xfrm>
          <a:custGeom>
            <a:avLst/>
            <a:gdLst>
              <a:gd name="f0" fmla="val w"/>
              <a:gd name="f1" fmla="val h"/>
              <a:gd name="f2" fmla="val 0"/>
              <a:gd name="f3" fmla="val 232840"/>
              <a:gd name="f4" fmla="val 539773"/>
              <a:gd name="f5" fmla="val 221340"/>
              <a:gd name="f6" fmla="val 269867"/>
              <a:gd name="f7" fmla="val 220851"/>
              <a:gd name="f8" fmla="val 247712"/>
              <a:gd name="f9" fmla="val 212026"/>
              <a:gd name="f10" fmla="val 225783"/>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43433"/>
              <a:gd name="f31" fmla="val 224741"/>
              <a:gd name="f32" fmla="val 27415"/>
              <a:gd name="f33" fmla="val 228586"/>
              <a:gd name="f34" fmla="val 17461"/>
              <a:gd name="f35" fmla="val 245213"/>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7"/>
              <a:gd name="f47" fmla="val 102600"/>
              <a:gd name="f48" fmla="val 131938"/>
              <a:gd name="f49" fmla="val 330263"/>
              <a:gd name="f50" fmla="val 150227"/>
              <a:gd name="f51" fmla="val 354851"/>
              <a:gd name="f52" fmla="val 166735"/>
              <a:gd name="f53" fmla="val 351841"/>
              <a:gd name="f54" fmla="val 182357"/>
              <a:gd name="f55" fmla="val 343684"/>
              <a:gd name="f56" fmla="val 195118"/>
              <a:gd name="f57" fmla="val 330923"/>
              <a:gd name="f58" fmla="val 314016"/>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7"/>
              <a:gd name="f75" fmla="val 157326"/>
              <a:gd name="f76" fmla="val 365540"/>
              <a:gd name="f77" fmla="val 166417"/>
              <a:gd name="f78" fmla="val 380328"/>
              <a:gd name="f79" fmla="val 171406"/>
              <a:gd name="f80" fmla="val 397767"/>
              <a:gd name="f81" fmla="val 416370"/>
              <a:gd name="f82" fmla="val 443620"/>
              <a:gd name="f83" fmla="val 160701"/>
              <a:gd name="f84" fmla="val 468370"/>
              <a:gd name="f85" fmla="val 143120"/>
              <a:gd name="f86" fmla="val 486503"/>
              <a:gd name="f87" fmla="val 486504"/>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4"/>
              <a:gd name="f106" fmla="val 462727"/>
              <a:gd name="f107" fmla="val 14950"/>
              <a:gd name="f108" fmla="val 487415"/>
              <a:gd name="f109" fmla="val 42305"/>
              <a:gd name="f110" fmla="val 502981"/>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7"/>
              <a:gd name="f123" fmla="val 159597"/>
              <a:gd name="f124" fmla="val 440590"/>
              <a:gd name="f125" fmla="val 416680"/>
              <a:gd name="f126" fmla="val 366661"/>
              <a:gd name="f127" fmla="val 119048"/>
              <a:gd name="f128" fmla="val 326112"/>
              <a:gd name="f129" fmla="val 69030"/>
              <a:gd name="f130" fmla="val 326113"/>
              <a:gd name="f131" fmla="val 49952"/>
              <a:gd name="f132" fmla="val 326479"/>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90"/>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6"/>
              <a:gd name="f170" fmla="val 46085"/>
              <a:gd name="f171" fmla="val 36819"/>
              <a:gd name="f172" fmla="val 52385"/>
              <a:gd name="f173" fmla="val 77073"/>
              <a:gd name="f174" fmla="val 59780"/>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35715"/>
              <a:gd name="f197" fmla="val 53296"/>
              <a:gd name="f198" fmla="val 71430"/>
              <a:gd name="f199" fmla="val 96180"/>
              <a:gd name="f200" fmla="val 123429"/>
              <a:gd name="f201" fmla="val 142002"/>
              <a:gd name="f202" fmla="val 166433"/>
              <a:gd name="f203" fmla="val 159414"/>
              <a:gd name="f204" fmla="val 157367"/>
              <a:gd name="f205" fmla="val 174185"/>
              <a:gd name="f206" fmla="val 174223"/>
              <a:gd name="f207" fmla="val 178341"/>
              <a:gd name="f208" fmla="val 190089"/>
              <a:gd name="f209" fmla="val 187146"/>
              <a:gd name="f210" fmla="val 200306"/>
              <a:gd name="f211" fmla="val 219575"/>
              <a:gd name="f212" fmla="val 244645"/>
              <a:gd name="f213" fmla="*/ f0 1 232840"/>
              <a:gd name="f214" fmla="*/ f1 1 539773"/>
              <a:gd name="f215" fmla="+- f4 0 f2"/>
              <a:gd name="f216" fmla="+- f3 0 f2"/>
              <a:gd name="f217" fmla="*/ f216 1 232840"/>
              <a:gd name="f218" fmla="*/ f215 1 539773"/>
              <a:gd name="f219" fmla="*/ f2 1 f217"/>
              <a:gd name="f220" fmla="*/ f3 1 f217"/>
              <a:gd name="f221" fmla="*/ f2 1 f218"/>
              <a:gd name="f222" fmla="*/ f4 1 f218"/>
              <a:gd name="f223" fmla="*/ f219 f213 1"/>
              <a:gd name="f224" fmla="*/ f220 f213 1"/>
              <a:gd name="f225" fmla="*/ f222 f214 1"/>
              <a:gd name="f226" fmla="*/ f221 f214 1"/>
            </a:gdLst>
            <a:ahLst/>
            <a:cxnLst>
              <a:cxn ang="3cd4">
                <a:pos x="hc" y="t"/>
              </a:cxn>
              <a:cxn ang="0">
                <a:pos x="r" y="vc"/>
              </a:cxn>
              <a:cxn ang="cd4">
                <a:pos x="hc" y="b"/>
              </a:cxn>
              <a:cxn ang="cd2">
                <a:pos x="l" y="vc"/>
              </a:cxn>
            </a:cxnLst>
            <a:rect l="f223" t="f226" r="f224" b="f225"/>
            <a:pathLst>
              <a:path w="232840" h="539773">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lnTo>
                  <a:pt x="f85" y="f87"/>
                </a:ln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5"/>
                  <a:pt x="f88" y="f196"/>
                  <a:pt x="f85" y="f197"/>
                </a:cubicBezTo>
                <a:cubicBezTo>
                  <a:pt x="f83" y="f198"/>
                  <a:pt x="f79" y="f199"/>
                  <a:pt x="f79" y="f200"/>
                </a:cubicBezTo>
                <a:cubicBezTo>
                  <a:pt x="f79" y="f201"/>
                  <a:pt x="f202" y="f203"/>
                  <a:pt x="f204" y="f205"/>
                </a:cubicBezTo>
                <a:cubicBezTo>
                  <a:pt x="f206" y="f207"/>
                  <a:pt x="f208" y="f209"/>
                  <a:pt x="f69" y="f210"/>
                </a:cubicBezTo>
                <a:cubicBezTo>
                  <a:pt x="f67" y="f211"/>
                  <a:pt x="f65" y="f212"/>
                  <a:pt x="f3" y="f64"/>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1" name="Teardrop 3"/>
          <p:cNvSpPr/>
          <p:nvPr/>
        </p:nvSpPr>
        <p:spPr>
          <a:xfrm rot="5400013" flipH="1" flipV="1">
            <a:off x="8321223"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2"/>
              <a:gd name="f29" fmla="val 69593"/>
              <a:gd name="f30" fmla="val 43433"/>
              <a:gd name="f31" fmla="val 224741"/>
              <a:gd name="f32" fmla="val 27415"/>
              <a:gd name="f33" fmla="val 228586"/>
              <a:gd name="f34" fmla="val 17461"/>
              <a:gd name="f35" fmla="val 245212"/>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6"/>
              <a:gd name="f47" fmla="val 102600"/>
              <a:gd name="f48" fmla="val 131938"/>
              <a:gd name="f49" fmla="val 330263"/>
              <a:gd name="f50" fmla="val 150227"/>
              <a:gd name="f51" fmla="val 354850"/>
              <a:gd name="f52" fmla="val 166735"/>
              <a:gd name="f53" fmla="val 351841"/>
              <a:gd name="f54" fmla="val 182357"/>
              <a:gd name="f55" fmla="val 343684"/>
              <a:gd name="f56" fmla="val 195118"/>
              <a:gd name="f57" fmla="val 330923"/>
              <a:gd name="f58" fmla="val 314015"/>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6"/>
              <a:gd name="f75" fmla="val 157326"/>
              <a:gd name="f76" fmla="val 365539"/>
              <a:gd name="f77" fmla="val 166417"/>
              <a:gd name="f78" fmla="val 380328"/>
              <a:gd name="f79" fmla="val 171406"/>
              <a:gd name="f80" fmla="val 397766"/>
              <a:gd name="f81" fmla="val 416370"/>
              <a:gd name="f82" fmla="val 443620"/>
              <a:gd name="f83" fmla="val 160701"/>
              <a:gd name="f84" fmla="val 468370"/>
              <a:gd name="f85" fmla="val 143120"/>
              <a:gd name="f86" fmla="val 486503"/>
              <a:gd name="f87" fmla="val 124986"/>
              <a:gd name="f88" fmla="val 504084"/>
              <a:gd name="f89" fmla="val 100237"/>
              <a:gd name="f90" fmla="val 514790"/>
              <a:gd name="f91" fmla="val 72986"/>
              <a:gd name="f92" fmla="val 54383"/>
              <a:gd name="f93" fmla="val 36945"/>
              <a:gd name="f94" fmla="val 509800"/>
              <a:gd name="f95" fmla="val 22156"/>
              <a:gd name="f96" fmla="val 500709"/>
              <a:gd name="f97" fmla="val 521718"/>
              <a:gd name="f98" fmla="val 5973"/>
              <a:gd name="f99" fmla="val 513179"/>
              <a:gd name="f100" fmla="val 9654"/>
              <a:gd name="f101" fmla="val 503556"/>
              <a:gd name="f102" fmla="val 11467"/>
              <a:gd name="f103" fmla="val 493611"/>
              <a:gd name="f104" fmla="val 480023"/>
              <a:gd name="f105" fmla="val 462726"/>
              <a:gd name="f106" fmla="val 14950"/>
              <a:gd name="f107" fmla="val 487414"/>
              <a:gd name="f108" fmla="val 42305"/>
              <a:gd name="f109" fmla="val 502980"/>
              <a:gd name="f110" fmla="val 73296"/>
              <a:gd name="f111" fmla="val 97207"/>
              <a:gd name="f112" fmla="val 118953"/>
              <a:gd name="f113" fmla="val 493715"/>
              <a:gd name="f114" fmla="val 134965"/>
              <a:gd name="f115" fmla="val 478394"/>
              <a:gd name="f116" fmla="val 343429"/>
              <a:gd name="f117" fmla="val 343338"/>
              <a:gd name="f118" fmla="val 135010"/>
              <a:gd name="f119" fmla="val 478348"/>
              <a:gd name="f120" fmla="val 150331"/>
              <a:gd name="f121" fmla="val 462336"/>
              <a:gd name="f122" fmla="val 159597"/>
              <a:gd name="f123" fmla="val 440590"/>
              <a:gd name="f124" fmla="val 416679"/>
              <a:gd name="f125" fmla="val 366661"/>
              <a:gd name="f126" fmla="val 119048"/>
              <a:gd name="f127" fmla="val 326112"/>
              <a:gd name="f128" fmla="val 69030"/>
              <a:gd name="f129" fmla="val 49952"/>
              <a:gd name="f130" fmla="val 326478"/>
              <a:gd name="f131" fmla="val 25806"/>
              <a:gd name="f132" fmla="val 321244"/>
              <a:gd name="f133" fmla="val 12948"/>
              <a:gd name="f134" fmla="val 308084"/>
              <a:gd name="f135" fmla="val 327154"/>
              <a:gd name="f136" fmla="val 309010"/>
              <a:gd name="f137" fmla="val 14338"/>
              <a:gd name="f138" fmla="val 284867"/>
              <a:gd name="f139" fmla="val 254932"/>
              <a:gd name="f140" fmla="val 230790"/>
              <a:gd name="f141" fmla="val 212690"/>
              <a:gd name="f142" fmla="val 6036"/>
              <a:gd name="f143" fmla="val 217996"/>
              <a:gd name="f144" fmla="val 9959"/>
              <a:gd name="f145" fmla="val 224711"/>
              <a:gd name="f146" fmla="val 12896"/>
              <a:gd name="f147" fmla="val 231767"/>
              <a:gd name="f148" fmla="val 25742"/>
              <a:gd name="f149" fmla="val 218569"/>
              <a:gd name="f150" fmla="val 49927"/>
              <a:gd name="f151" fmla="val 213320"/>
              <a:gd name="f152" fmla="val 213687"/>
              <a:gd name="f153" fmla="val 94039"/>
              <a:gd name="f154" fmla="val 116681"/>
              <a:gd name="f155" fmla="val 203550"/>
              <a:gd name="f156" fmla="val 133071"/>
              <a:gd name="f157" fmla="val 187160"/>
              <a:gd name="f158" fmla="val 149460"/>
              <a:gd name="f159" fmla="val 170771"/>
              <a:gd name="f160" fmla="val 148129"/>
              <a:gd name="f161" fmla="val 123120"/>
              <a:gd name="f162" fmla="val 99209"/>
              <a:gd name="f163" fmla="val 77463"/>
              <a:gd name="f164" fmla="val 61451"/>
              <a:gd name="f165" fmla="val 196461"/>
              <a:gd name="f166" fmla="val 196370"/>
              <a:gd name="f167" fmla="val 61406"/>
              <a:gd name="f168" fmla="val 46085"/>
              <a:gd name="f169" fmla="val 36819"/>
              <a:gd name="f170" fmla="val 52385"/>
              <a:gd name="f171" fmla="val 77073"/>
              <a:gd name="f172" fmla="val 59780"/>
              <a:gd name="f173" fmla="val 2240"/>
              <a:gd name="f174" fmla="val 53717"/>
              <a:gd name="f175" fmla="val 6698"/>
              <a:gd name="f176" fmla="val 49732"/>
              <a:gd name="f177" fmla="val 11494"/>
              <a:gd name="f178" fmla="val 46167"/>
              <a:gd name="f179" fmla="val 9661"/>
              <a:gd name="f180" fmla="val 36227"/>
              <a:gd name="f181" fmla="val 5972"/>
              <a:gd name="f182" fmla="val 26608"/>
              <a:gd name="f183" fmla="val 18074"/>
              <a:gd name="f184" fmla="val 11637"/>
              <a:gd name="f185" fmla="val 10773"/>
              <a:gd name="f186" fmla="val 18655"/>
              <a:gd name="f187" fmla="val 24545"/>
              <a:gd name="f188" fmla="val 22230"/>
              <a:gd name="f189" fmla="val 39049"/>
              <a:gd name="f190" fmla="val 37002"/>
              <a:gd name="f191" fmla="val 29983"/>
              <a:gd name="f192" fmla="val 54413"/>
              <a:gd name="f193" fmla="val 25010"/>
              <a:gd name="f194" fmla="val 35715"/>
              <a:gd name="f195" fmla="val 53296"/>
              <a:gd name="f196" fmla="val 71430"/>
              <a:gd name="f197" fmla="val 96180"/>
              <a:gd name="f198" fmla="val 123429"/>
              <a:gd name="f199" fmla="val 142002"/>
              <a:gd name="f200" fmla="val 166433"/>
              <a:gd name="f201" fmla="val 159414"/>
              <a:gd name="f202" fmla="val 157367"/>
              <a:gd name="f203" fmla="val 174185"/>
              <a:gd name="f204" fmla="val 174223"/>
              <a:gd name="f205" fmla="val 178341"/>
              <a:gd name="f206" fmla="val 190089"/>
              <a:gd name="f207" fmla="val 187146"/>
              <a:gd name="f208" fmla="val 200306"/>
              <a:gd name="f209" fmla="val 219575"/>
              <a:gd name="f210" fmla="val 244645"/>
              <a:gd name="f211" fmla="*/ f0 1 232840"/>
              <a:gd name="f212" fmla="*/ f1 1 539772"/>
              <a:gd name="f213" fmla="+- f4 0 f2"/>
              <a:gd name="f214" fmla="+- f3 0 f2"/>
              <a:gd name="f215" fmla="*/ f214 1 232840"/>
              <a:gd name="f216" fmla="*/ f213 1 539772"/>
              <a:gd name="f217" fmla="*/ f2 1 f215"/>
              <a:gd name="f218" fmla="*/ f3 1 f215"/>
              <a:gd name="f219" fmla="*/ f2 1 f216"/>
              <a:gd name="f220" fmla="*/ f4 1 f216"/>
              <a:gd name="f221" fmla="*/ f217 f211 1"/>
              <a:gd name="f222" fmla="*/ f218 f211 1"/>
              <a:gd name="f223" fmla="*/ f220 f212 1"/>
              <a:gd name="f224" fmla="*/ f219 f212 1"/>
            </a:gdLst>
            <a:ahLst/>
            <a:cxnLst>
              <a:cxn ang="3cd4">
                <a:pos x="hc" y="t"/>
              </a:cxn>
              <a:cxn ang="0">
                <a:pos x="r" y="vc"/>
              </a:cxn>
              <a:cxn ang="cd4">
                <a:pos x="hc" y="b"/>
              </a:cxn>
              <a:cxn ang="cd2">
                <a:pos x="l" y="vc"/>
              </a:cxn>
            </a:cxnLst>
            <a:rect l="f221" t="f224" r="f222" b="f223"/>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cubicBezTo>
                  <a:pt x="f87" y="f88"/>
                  <a:pt x="f89" y="f90"/>
                  <a:pt x="f91" y="f90"/>
                </a:cubicBezTo>
                <a:cubicBezTo>
                  <a:pt x="f92" y="f90"/>
                  <a:pt x="f93" y="f94"/>
                  <a:pt x="f95" y="f96"/>
                </a:cubicBezTo>
                <a:lnTo>
                  <a:pt x="f2" y="f4"/>
                </a:lnTo>
                <a:lnTo>
                  <a:pt x="f2" y="f97"/>
                </a:lnTo>
                <a:cubicBezTo>
                  <a:pt x="f98" y="f99"/>
                  <a:pt x="f100" y="f101"/>
                  <a:pt x="f102" y="f103"/>
                </a:cubicBezTo>
                <a:lnTo>
                  <a:pt x="f2" y="f104"/>
                </a:lnTo>
                <a:lnTo>
                  <a:pt x="f2" y="f105"/>
                </a:lnTo>
                <a:cubicBezTo>
                  <a:pt x="f106" y="f107"/>
                  <a:pt x="f108" y="f109"/>
                  <a:pt x="f110" y="f109"/>
                </a:cubicBezTo>
                <a:cubicBezTo>
                  <a:pt x="f111" y="f109"/>
                  <a:pt x="f112" y="f113"/>
                  <a:pt x="f114" y="f115"/>
                </a:cubicBezTo>
                <a:lnTo>
                  <a:pt x="f2" y="f116"/>
                </a:lnTo>
                <a:lnTo>
                  <a:pt x="f2" y="f117"/>
                </a:lnTo>
                <a:lnTo>
                  <a:pt x="f118" y="f119"/>
                </a:lnTo>
                <a:cubicBezTo>
                  <a:pt x="f120" y="f121"/>
                  <a:pt x="f122" y="f123"/>
                  <a:pt x="f122" y="f124"/>
                </a:cubicBezTo>
                <a:cubicBezTo>
                  <a:pt x="f122" y="f125"/>
                  <a:pt x="f126" y="f127"/>
                  <a:pt x="f128" y="f127"/>
                </a:cubicBezTo>
                <a:cubicBezTo>
                  <a:pt x="f129" y="f130"/>
                  <a:pt x="f131" y="f132"/>
                  <a:pt x="f133" y="f134"/>
                </a:cubicBezTo>
                <a:lnTo>
                  <a:pt x="f2" y="f135"/>
                </a:lnTo>
                <a:lnTo>
                  <a:pt x="f2" y="f136"/>
                </a:lnTo>
                <a:cubicBezTo>
                  <a:pt x="f137" y="f138"/>
                  <a:pt x="f137" y="f139"/>
                  <a:pt x="f2" y="f140"/>
                </a:cubicBezTo>
                <a:lnTo>
                  <a:pt x="f2" y="f141"/>
                </a:lnTo>
                <a:cubicBezTo>
                  <a:pt x="f142" y="f143"/>
                  <a:pt x="f144" y="f145"/>
                  <a:pt x="f146" y="f147"/>
                </a:cubicBezTo>
                <a:cubicBezTo>
                  <a:pt x="f148" y="f149"/>
                  <a:pt x="f150" y="f151"/>
                  <a:pt x="f128" y="f152"/>
                </a:cubicBezTo>
                <a:cubicBezTo>
                  <a:pt x="f153" y="f152"/>
                  <a:pt x="f154" y="f155"/>
                  <a:pt x="f156" y="f157"/>
                </a:cubicBezTo>
                <a:cubicBezTo>
                  <a:pt x="f158" y="f159"/>
                  <a:pt x="f122" y="f160"/>
                  <a:pt x="f122" y="f161"/>
                </a:cubicBezTo>
                <a:cubicBezTo>
                  <a:pt x="f122" y="f162"/>
                  <a:pt x="f120" y="f163"/>
                  <a:pt x="f118" y="f164"/>
                </a:cubicBezTo>
                <a:lnTo>
                  <a:pt x="f2" y="f165"/>
                </a:lnTo>
                <a:lnTo>
                  <a:pt x="f2" y="f166"/>
                </a:lnTo>
                <a:lnTo>
                  <a:pt x="f114" y="f167"/>
                </a:lnTo>
                <a:cubicBezTo>
                  <a:pt x="f112" y="f168"/>
                  <a:pt x="f111" y="f169"/>
                  <a:pt x="f110" y="f169"/>
                </a:cubicBezTo>
                <a:cubicBezTo>
                  <a:pt x="f108" y="f169"/>
                  <a:pt x="f106" y="f170"/>
                  <a:pt x="f2" y="f171"/>
                </a:cubicBezTo>
                <a:lnTo>
                  <a:pt x="f2" y="f172"/>
                </a:lnTo>
                <a:cubicBezTo>
                  <a:pt x="f173" y="f174"/>
                  <a:pt x="f175" y="f176"/>
                  <a:pt x="f177" y="f178"/>
                </a:cubicBezTo>
                <a:cubicBezTo>
                  <a:pt x="f179" y="f180"/>
                  <a:pt x="f181" y="f182"/>
                  <a:pt x="f2" y="f183"/>
                </a:cubicBezTo>
                <a:lnTo>
                  <a:pt x="f2" y="f2"/>
                </a:lnTo>
                <a:cubicBezTo>
                  <a:pt x="f184" y="f185"/>
                  <a:pt x="f186" y="f187"/>
                  <a:pt x="f188" y="f189"/>
                </a:cubicBezTo>
                <a:cubicBezTo>
                  <a:pt x="f190" y="f191"/>
                  <a:pt x="f192" y="f193"/>
                  <a:pt x="f91" y="f193"/>
                </a:cubicBezTo>
                <a:cubicBezTo>
                  <a:pt x="f89" y="f193"/>
                  <a:pt x="f87" y="f194"/>
                  <a:pt x="f85" y="f195"/>
                </a:cubicBezTo>
                <a:cubicBezTo>
                  <a:pt x="f83" y="f196"/>
                  <a:pt x="f79" y="f197"/>
                  <a:pt x="f79" y="f198"/>
                </a:cubicBezTo>
                <a:cubicBezTo>
                  <a:pt x="f79" y="f199"/>
                  <a:pt x="f200" y="f201"/>
                  <a:pt x="f202" y="f203"/>
                </a:cubicBezTo>
                <a:cubicBezTo>
                  <a:pt x="f204" y="f205"/>
                  <a:pt x="f206" y="f207"/>
                  <a:pt x="f69" y="f208"/>
                </a:cubicBezTo>
                <a:cubicBezTo>
                  <a:pt x="f67" y="f209"/>
                  <a:pt x="f65" y="f210"/>
                  <a:pt x="f3" y="f64"/>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2" name="Teardrop 3"/>
          <p:cNvSpPr/>
          <p:nvPr/>
        </p:nvSpPr>
        <p:spPr>
          <a:xfrm rot="5400013" flipH="1" flipV="1">
            <a:off x="7478676" y="4185693"/>
            <a:ext cx="232842" cy="539770"/>
          </a:xfrm>
          <a:custGeom>
            <a:avLst/>
            <a:gdLst>
              <a:gd name="f0" fmla="val w"/>
              <a:gd name="f1" fmla="val h"/>
              <a:gd name="f2" fmla="val 0"/>
              <a:gd name="f3" fmla="val 232840"/>
              <a:gd name="f4" fmla="val 539773"/>
              <a:gd name="f5" fmla="val 221340"/>
              <a:gd name="f6" fmla="val 269867"/>
              <a:gd name="f7" fmla="val 220851"/>
              <a:gd name="f8" fmla="val 247712"/>
              <a:gd name="f9" fmla="val 212026"/>
              <a:gd name="f10" fmla="val 225783"/>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43433"/>
              <a:gd name="f31" fmla="val 224741"/>
              <a:gd name="f32" fmla="val 27415"/>
              <a:gd name="f33" fmla="val 228586"/>
              <a:gd name="f34" fmla="val 17461"/>
              <a:gd name="f35" fmla="val 245213"/>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7"/>
              <a:gd name="f47" fmla="val 102600"/>
              <a:gd name="f48" fmla="val 131938"/>
              <a:gd name="f49" fmla="val 330263"/>
              <a:gd name="f50" fmla="val 150227"/>
              <a:gd name="f51" fmla="val 354851"/>
              <a:gd name="f52" fmla="val 166735"/>
              <a:gd name="f53" fmla="val 351841"/>
              <a:gd name="f54" fmla="val 182357"/>
              <a:gd name="f55" fmla="val 343684"/>
              <a:gd name="f56" fmla="val 195118"/>
              <a:gd name="f57" fmla="val 330923"/>
              <a:gd name="f58" fmla="val 314016"/>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7"/>
              <a:gd name="f75" fmla="val 157326"/>
              <a:gd name="f76" fmla="val 365540"/>
              <a:gd name="f77" fmla="val 166417"/>
              <a:gd name="f78" fmla="val 380328"/>
              <a:gd name="f79" fmla="val 171406"/>
              <a:gd name="f80" fmla="val 397767"/>
              <a:gd name="f81" fmla="val 416370"/>
              <a:gd name="f82" fmla="val 443620"/>
              <a:gd name="f83" fmla="val 160701"/>
              <a:gd name="f84" fmla="val 468370"/>
              <a:gd name="f85" fmla="val 143120"/>
              <a:gd name="f86" fmla="val 486503"/>
              <a:gd name="f87" fmla="val 486504"/>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4"/>
              <a:gd name="f106" fmla="val 462726"/>
              <a:gd name="f107" fmla="val 14950"/>
              <a:gd name="f108" fmla="val 487415"/>
              <a:gd name="f109" fmla="val 42305"/>
              <a:gd name="f110" fmla="val 502981"/>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7"/>
              <a:gd name="f123" fmla="val 159597"/>
              <a:gd name="f124" fmla="val 440590"/>
              <a:gd name="f125" fmla="val 416680"/>
              <a:gd name="f126" fmla="val 366661"/>
              <a:gd name="f127" fmla="val 119048"/>
              <a:gd name="f128" fmla="val 326112"/>
              <a:gd name="f129" fmla="val 69030"/>
              <a:gd name="f130" fmla="val 326113"/>
              <a:gd name="f131" fmla="val 49952"/>
              <a:gd name="f132" fmla="val 326479"/>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90"/>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6"/>
              <a:gd name="f170" fmla="val 46085"/>
              <a:gd name="f171" fmla="val 36819"/>
              <a:gd name="f172" fmla="val 52385"/>
              <a:gd name="f173" fmla="val 77073"/>
              <a:gd name="f174" fmla="val 59780"/>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35715"/>
              <a:gd name="f197" fmla="val 53296"/>
              <a:gd name="f198" fmla="val 71430"/>
              <a:gd name="f199" fmla="val 96180"/>
              <a:gd name="f200" fmla="val 123429"/>
              <a:gd name="f201" fmla="val 142002"/>
              <a:gd name="f202" fmla="val 166433"/>
              <a:gd name="f203" fmla="val 159414"/>
              <a:gd name="f204" fmla="val 157367"/>
              <a:gd name="f205" fmla="val 174185"/>
              <a:gd name="f206" fmla="val 174223"/>
              <a:gd name="f207" fmla="val 178341"/>
              <a:gd name="f208" fmla="val 190089"/>
              <a:gd name="f209" fmla="val 187146"/>
              <a:gd name="f210" fmla="val 200306"/>
              <a:gd name="f211" fmla="val 219575"/>
              <a:gd name="f212" fmla="val 244645"/>
              <a:gd name="f213" fmla="*/ f0 1 232840"/>
              <a:gd name="f214" fmla="*/ f1 1 539773"/>
              <a:gd name="f215" fmla="+- f4 0 f2"/>
              <a:gd name="f216" fmla="+- f3 0 f2"/>
              <a:gd name="f217" fmla="*/ f216 1 232840"/>
              <a:gd name="f218" fmla="*/ f215 1 539773"/>
              <a:gd name="f219" fmla="*/ f2 1 f217"/>
              <a:gd name="f220" fmla="*/ f3 1 f217"/>
              <a:gd name="f221" fmla="*/ f2 1 f218"/>
              <a:gd name="f222" fmla="*/ f4 1 f218"/>
              <a:gd name="f223" fmla="*/ f219 f213 1"/>
              <a:gd name="f224" fmla="*/ f220 f213 1"/>
              <a:gd name="f225" fmla="*/ f222 f214 1"/>
              <a:gd name="f226" fmla="*/ f221 f214 1"/>
            </a:gdLst>
            <a:ahLst/>
            <a:cxnLst>
              <a:cxn ang="3cd4">
                <a:pos x="hc" y="t"/>
              </a:cxn>
              <a:cxn ang="0">
                <a:pos x="r" y="vc"/>
              </a:cxn>
              <a:cxn ang="cd4">
                <a:pos x="hc" y="b"/>
              </a:cxn>
              <a:cxn ang="cd2">
                <a:pos x="l" y="vc"/>
              </a:cxn>
            </a:cxnLst>
            <a:rect l="f223" t="f226" r="f224" b="f225"/>
            <a:pathLst>
              <a:path w="232840" h="539773">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lnTo>
                  <a:pt x="f85" y="f87"/>
                </a:ln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5"/>
                  <a:pt x="f88" y="f196"/>
                  <a:pt x="f85" y="f197"/>
                </a:cubicBezTo>
                <a:cubicBezTo>
                  <a:pt x="f83" y="f198"/>
                  <a:pt x="f79" y="f199"/>
                  <a:pt x="f79" y="f200"/>
                </a:cubicBezTo>
                <a:cubicBezTo>
                  <a:pt x="f79" y="f201"/>
                  <a:pt x="f202" y="f203"/>
                  <a:pt x="f204" y="f205"/>
                </a:cubicBezTo>
                <a:cubicBezTo>
                  <a:pt x="f206" y="f207"/>
                  <a:pt x="f208" y="f209"/>
                  <a:pt x="f69" y="f210"/>
                </a:cubicBezTo>
                <a:cubicBezTo>
                  <a:pt x="f67" y="f211"/>
                  <a:pt x="f65" y="f212"/>
                  <a:pt x="f3" y="f64"/>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3" name="Teardrop 3"/>
          <p:cNvSpPr/>
          <p:nvPr/>
        </p:nvSpPr>
        <p:spPr>
          <a:xfrm rot="5400013" flipH="1" flipV="1">
            <a:off x="10006297"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2"/>
              <a:gd name="f29" fmla="val 69593"/>
              <a:gd name="f30" fmla="val 43433"/>
              <a:gd name="f31" fmla="val 224741"/>
              <a:gd name="f32" fmla="val 27415"/>
              <a:gd name="f33" fmla="val 228586"/>
              <a:gd name="f34" fmla="val 17461"/>
              <a:gd name="f35" fmla="val 245212"/>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6"/>
              <a:gd name="f47" fmla="val 102600"/>
              <a:gd name="f48" fmla="val 131938"/>
              <a:gd name="f49" fmla="val 330263"/>
              <a:gd name="f50" fmla="val 150227"/>
              <a:gd name="f51" fmla="val 354850"/>
              <a:gd name="f52" fmla="val 166735"/>
              <a:gd name="f53" fmla="val 351841"/>
              <a:gd name="f54" fmla="val 182357"/>
              <a:gd name="f55" fmla="val 343684"/>
              <a:gd name="f56" fmla="val 195118"/>
              <a:gd name="f57" fmla="val 330923"/>
              <a:gd name="f58" fmla="val 314015"/>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6"/>
              <a:gd name="f75" fmla="val 157326"/>
              <a:gd name="f76" fmla="val 365539"/>
              <a:gd name="f77" fmla="val 166417"/>
              <a:gd name="f78" fmla="val 380328"/>
              <a:gd name="f79" fmla="val 171406"/>
              <a:gd name="f80" fmla="val 397766"/>
              <a:gd name="f81" fmla="val 416370"/>
              <a:gd name="f82" fmla="val 443620"/>
              <a:gd name="f83" fmla="val 160701"/>
              <a:gd name="f84" fmla="val 468370"/>
              <a:gd name="f85" fmla="val 143120"/>
              <a:gd name="f86" fmla="val 486503"/>
              <a:gd name="f87" fmla="val 124986"/>
              <a:gd name="f88" fmla="val 504084"/>
              <a:gd name="f89" fmla="val 100237"/>
              <a:gd name="f90" fmla="val 514790"/>
              <a:gd name="f91" fmla="val 72986"/>
              <a:gd name="f92" fmla="val 54383"/>
              <a:gd name="f93" fmla="val 36945"/>
              <a:gd name="f94" fmla="val 509800"/>
              <a:gd name="f95" fmla="val 22156"/>
              <a:gd name="f96" fmla="val 500709"/>
              <a:gd name="f97" fmla="val 521718"/>
              <a:gd name="f98" fmla="val 5973"/>
              <a:gd name="f99" fmla="val 513179"/>
              <a:gd name="f100" fmla="val 9654"/>
              <a:gd name="f101" fmla="val 503556"/>
              <a:gd name="f102" fmla="val 11467"/>
              <a:gd name="f103" fmla="val 493611"/>
              <a:gd name="f104" fmla="val 480023"/>
              <a:gd name="f105" fmla="val 462726"/>
              <a:gd name="f106" fmla="val 14950"/>
              <a:gd name="f107" fmla="val 487414"/>
              <a:gd name="f108" fmla="val 42305"/>
              <a:gd name="f109" fmla="val 502980"/>
              <a:gd name="f110" fmla="val 73296"/>
              <a:gd name="f111" fmla="val 97207"/>
              <a:gd name="f112" fmla="val 118953"/>
              <a:gd name="f113" fmla="val 493715"/>
              <a:gd name="f114" fmla="val 134965"/>
              <a:gd name="f115" fmla="val 478394"/>
              <a:gd name="f116" fmla="val 343429"/>
              <a:gd name="f117" fmla="val 343338"/>
              <a:gd name="f118" fmla="val 135010"/>
              <a:gd name="f119" fmla="val 478348"/>
              <a:gd name="f120" fmla="val 150331"/>
              <a:gd name="f121" fmla="val 462336"/>
              <a:gd name="f122" fmla="val 159597"/>
              <a:gd name="f123" fmla="val 440590"/>
              <a:gd name="f124" fmla="val 416679"/>
              <a:gd name="f125" fmla="val 366661"/>
              <a:gd name="f126" fmla="val 119048"/>
              <a:gd name="f127" fmla="val 326112"/>
              <a:gd name="f128" fmla="val 69030"/>
              <a:gd name="f129" fmla="val 49952"/>
              <a:gd name="f130" fmla="val 326478"/>
              <a:gd name="f131" fmla="val 25806"/>
              <a:gd name="f132" fmla="val 321244"/>
              <a:gd name="f133" fmla="val 12948"/>
              <a:gd name="f134" fmla="val 308084"/>
              <a:gd name="f135" fmla="val 327154"/>
              <a:gd name="f136" fmla="val 309010"/>
              <a:gd name="f137" fmla="val 14338"/>
              <a:gd name="f138" fmla="val 284867"/>
              <a:gd name="f139" fmla="val 254932"/>
              <a:gd name="f140" fmla="val 230790"/>
              <a:gd name="f141" fmla="val 212689"/>
              <a:gd name="f142" fmla="val 6036"/>
              <a:gd name="f143" fmla="val 217996"/>
              <a:gd name="f144" fmla="val 9959"/>
              <a:gd name="f145" fmla="val 224711"/>
              <a:gd name="f146" fmla="val 12896"/>
              <a:gd name="f147" fmla="val 231767"/>
              <a:gd name="f148" fmla="val 25742"/>
              <a:gd name="f149" fmla="val 218569"/>
              <a:gd name="f150" fmla="val 49927"/>
              <a:gd name="f151" fmla="val 213320"/>
              <a:gd name="f152" fmla="val 213686"/>
              <a:gd name="f153" fmla="val 94039"/>
              <a:gd name="f154" fmla="val 213687"/>
              <a:gd name="f155" fmla="val 116681"/>
              <a:gd name="f156" fmla="val 203549"/>
              <a:gd name="f157" fmla="val 133071"/>
              <a:gd name="f158" fmla="val 187160"/>
              <a:gd name="f159" fmla="val 149460"/>
              <a:gd name="f160" fmla="val 170771"/>
              <a:gd name="f161" fmla="val 148129"/>
              <a:gd name="f162" fmla="val 123119"/>
              <a:gd name="f163" fmla="val 99209"/>
              <a:gd name="f164" fmla="val 77462"/>
              <a:gd name="f165" fmla="val 61451"/>
              <a:gd name="f166" fmla="val 196461"/>
              <a:gd name="f167" fmla="val 196370"/>
              <a:gd name="f168" fmla="val 61405"/>
              <a:gd name="f169" fmla="val 46084"/>
              <a:gd name="f170" fmla="val 36819"/>
              <a:gd name="f171" fmla="val 52385"/>
              <a:gd name="f172" fmla="val 77073"/>
              <a:gd name="f173" fmla="val 59780"/>
              <a:gd name="f174" fmla="val 2240"/>
              <a:gd name="f175" fmla="val 53717"/>
              <a:gd name="f176" fmla="val 6698"/>
              <a:gd name="f177" fmla="val 49732"/>
              <a:gd name="f178" fmla="val 11494"/>
              <a:gd name="f179" fmla="val 46167"/>
              <a:gd name="f180" fmla="val 9661"/>
              <a:gd name="f181" fmla="val 36227"/>
              <a:gd name="f182" fmla="val 5972"/>
              <a:gd name="f183" fmla="val 26608"/>
              <a:gd name="f184" fmla="val 18074"/>
              <a:gd name="f185" fmla="val 11637"/>
              <a:gd name="f186" fmla="val 10773"/>
              <a:gd name="f187" fmla="val 18655"/>
              <a:gd name="f188" fmla="val 24545"/>
              <a:gd name="f189" fmla="val 22230"/>
              <a:gd name="f190" fmla="val 39049"/>
              <a:gd name="f191" fmla="val 37002"/>
              <a:gd name="f192" fmla="val 29983"/>
              <a:gd name="f193" fmla="val 54413"/>
              <a:gd name="f194" fmla="val 25009"/>
              <a:gd name="f195" fmla="val 35715"/>
              <a:gd name="f196" fmla="val 53296"/>
              <a:gd name="f197" fmla="val 71429"/>
              <a:gd name="f198" fmla="val 96179"/>
              <a:gd name="f199" fmla="val 123429"/>
              <a:gd name="f200" fmla="val 142002"/>
              <a:gd name="f201" fmla="val 166433"/>
              <a:gd name="f202" fmla="val 159414"/>
              <a:gd name="f203" fmla="val 157367"/>
              <a:gd name="f204" fmla="val 174185"/>
              <a:gd name="f205" fmla="val 174223"/>
              <a:gd name="f206" fmla="val 178341"/>
              <a:gd name="f207" fmla="val 190089"/>
              <a:gd name="f208" fmla="val 187145"/>
              <a:gd name="f209" fmla="val 200306"/>
              <a:gd name="f210" fmla="val 219574"/>
              <a:gd name="f211" fmla="val 244645"/>
              <a:gd name="f212" fmla="*/ f0 1 232840"/>
              <a:gd name="f213" fmla="*/ f1 1 539772"/>
              <a:gd name="f214" fmla="+- f4 0 f2"/>
              <a:gd name="f215" fmla="+- f3 0 f2"/>
              <a:gd name="f216" fmla="*/ f215 1 232840"/>
              <a:gd name="f217" fmla="*/ f214 1 539772"/>
              <a:gd name="f218" fmla="*/ f2 1 f216"/>
              <a:gd name="f219" fmla="*/ f3 1 f216"/>
              <a:gd name="f220" fmla="*/ f2 1 f217"/>
              <a:gd name="f221" fmla="*/ f4 1 f217"/>
              <a:gd name="f222" fmla="*/ f218 f212 1"/>
              <a:gd name="f223" fmla="*/ f219 f212 1"/>
              <a:gd name="f224" fmla="*/ f221 f213 1"/>
              <a:gd name="f225" fmla="*/ f220 f213 1"/>
            </a:gdLst>
            <a:ahLst/>
            <a:cxnLst>
              <a:cxn ang="3cd4">
                <a:pos x="hc" y="t"/>
              </a:cxn>
              <a:cxn ang="0">
                <a:pos x="r" y="vc"/>
              </a:cxn>
              <a:cxn ang="cd4">
                <a:pos x="hc" y="b"/>
              </a:cxn>
              <a:cxn ang="cd2">
                <a:pos x="l" y="vc"/>
              </a:cxn>
            </a:cxnLst>
            <a:rect l="f222" t="f225" r="f223" b="f224"/>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cubicBezTo>
                  <a:pt x="f87" y="f88"/>
                  <a:pt x="f89" y="f90"/>
                  <a:pt x="f91" y="f90"/>
                </a:cubicBezTo>
                <a:cubicBezTo>
                  <a:pt x="f92" y="f90"/>
                  <a:pt x="f93" y="f94"/>
                  <a:pt x="f95" y="f96"/>
                </a:cubicBezTo>
                <a:lnTo>
                  <a:pt x="f2" y="f4"/>
                </a:lnTo>
                <a:lnTo>
                  <a:pt x="f2" y="f97"/>
                </a:lnTo>
                <a:cubicBezTo>
                  <a:pt x="f98" y="f99"/>
                  <a:pt x="f100" y="f101"/>
                  <a:pt x="f102" y="f103"/>
                </a:cubicBezTo>
                <a:lnTo>
                  <a:pt x="f2" y="f104"/>
                </a:lnTo>
                <a:lnTo>
                  <a:pt x="f2" y="f105"/>
                </a:lnTo>
                <a:cubicBezTo>
                  <a:pt x="f106" y="f107"/>
                  <a:pt x="f108" y="f109"/>
                  <a:pt x="f110" y="f109"/>
                </a:cubicBezTo>
                <a:cubicBezTo>
                  <a:pt x="f111" y="f109"/>
                  <a:pt x="f112" y="f113"/>
                  <a:pt x="f114" y="f115"/>
                </a:cubicBezTo>
                <a:lnTo>
                  <a:pt x="f2" y="f116"/>
                </a:lnTo>
                <a:lnTo>
                  <a:pt x="f2" y="f117"/>
                </a:lnTo>
                <a:lnTo>
                  <a:pt x="f118" y="f119"/>
                </a:lnTo>
                <a:cubicBezTo>
                  <a:pt x="f120" y="f121"/>
                  <a:pt x="f122" y="f123"/>
                  <a:pt x="f122" y="f124"/>
                </a:cubicBezTo>
                <a:cubicBezTo>
                  <a:pt x="f122" y="f125"/>
                  <a:pt x="f126" y="f127"/>
                  <a:pt x="f128" y="f127"/>
                </a:cubicBezTo>
                <a:cubicBezTo>
                  <a:pt x="f129" y="f130"/>
                  <a:pt x="f131" y="f132"/>
                  <a:pt x="f133" y="f134"/>
                </a:cubicBezTo>
                <a:lnTo>
                  <a:pt x="f2" y="f135"/>
                </a:lnTo>
                <a:lnTo>
                  <a:pt x="f2" y="f136"/>
                </a:lnTo>
                <a:cubicBezTo>
                  <a:pt x="f137" y="f138"/>
                  <a:pt x="f137" y="f139"/>
                  <a:pt x="f2" y="f140"/>
                </a:cubicBezTo>
                <a:lnTo>
                  <a:pt x="f2" y="f141"/>
                </a:lnTo>
                <a:cubicBezTo>
                  <a:pt x="f142" y="f143"/>
                  <a:pt x="f144" y="f145"/>
                  <a:pt x="f146" y="f147"/>
                </a:cubicBezTo>
                <a:cubicBezTo>
                  <a:pt x="f148" y="f149"/>
                  <a:pt x="f150" y="f151"/>
                  <a:pt x="f128" y="f152"/>
                </a:cubicBezTo>
                <a:cubicBezTo>
                  <a:pt x="f153" y="f154"/>
                  <a:pt x="f155" y="f156"/>
                  <a:pt x="f157" y="f158"/>
                </a:cubicBezTo>
                <a:cubicBezTo>
                  <a:pt x="f159" y="f160"/>
                  <a:pt x="f122" y="f161"/>
                  <a:pt x="f122" y="f162"/>
                </a:cubicBezTo>
                <a:cubicBezTo>
                  <a:pt x="f122" y="f163"/>
                  <a:pt x="f120" y="f164"/>
                  <a:pt x="f118" y="f165"/>
                </a:cubicBezTo>
                <a:lnTo>
                  <a:pt x="f2" y="f166"/>
                </a:lnTo>
                <a:lnTo>
                  <a:pt x="f2" y="f167"/>
                </a:lnTo>
                <a:lnTo>
                  <a:pt x="f114" y="f168"/>
                </a:lnTo>
                <a:cubicBezTo>
                  <a:pt x="f112" y="f169"/>
                  <a:pt x="f111" y="f170"/>
                  <a:pt x="f110" y="f170"/>
                </a:cubicBezTo>
                <a:cubicBezTo>
                  <a:pt x="f108" y="f170"/>
                  <a:pt x="f106" y="f171"/>
                  <a:pt x="f2" y="f172"/>
                </a:cubicBezTo>
                <a:lnTo>
                  <a:pt x="f2" y="f173"/>
                </a:lnTo>
                <a:cubicBezTo>
                  <a:pt x="f174" y="f175"/>
                  <a:pt x="f176" y="f177"/>
                  <a:pt x="f178" y="f179"/>
                </a:cubicBezTo>
                <a:cubicBezTo>
                  <a:pt x="f180" y="f181"/>
                  <a:pt x="f182" y="f183"/>
                  <a:pt x="f2" y="f184"/>
                </a:cubicBezTo>
                <a:lnTo>
                  <a:pt x="f2" y="f2"/>
                </a:lnTo>
                <a:cubicBezTo>
                  <a:pt x="f185" y="f186"/>
                  <a:pt x="f187" y="f188"/>
                  <a:pt x="f189" y="f190"/>
                </a:cubicBezTo>
                <a:cubicBezTo>
                  <a:pt x="f191" y="f192"/>
                  <a:pt x="f193" y="f194"/>
                  <a:pt x="f91" y="f194"/>
                </a:cubicBezTo>
                <a:cubicBezTo>
                  <a:pt x="f89" y="f194"/>
                  <a:pt x="f87" y="f195"/>
                  <a:pt x="f85" y="f196"/>
                </a:cubicBezTo>
                <a:cubicBezTo>
                  <a:pt x="f83" y="f197"/>
                  <a:pt x="f79" y="f198"/>
                  <a:pt x="f79" y="f199"/>
                </a:cubicBezTo>
                <a:cubicBezTo>
                  <a:pt x="f79" y="f200"/>
                  <a:pt x="f201" y="f202"/>
                  <a:pt x="f203" y="f204"/>
                </a:cubicBezTo>
                <a:cubicBezTo>
                  <a:pt x="f205" y="f206"/>
                  <a:pt x="f207" y="f208"/>
                  <a:pt x="f69" y="f209"/>
                </a:cubicBezTo>
                <a:cubicBezTo>
                  <a:pt x="f67" y="f210"/>
                  <a:pt x="f65" y="f211"/>
                  <a:pt x="f3" y="f64"/>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4" name="Teardrop 3"/>
          <p:cNvSpPr/>
          <p:nvPr/>
        </p:nvSpPr>
        <p:spPr>
          <a:xfrm rot="5400013" flipH="1" flipV="1">
            <a:off x="9163760"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2"/>
              <a:gd name="f29" fmla="val 69593"/>
              <a:gd name="f30" fmla="val 43433"/>
              <a:gd name="f31" fmla="val 224741"/>
              <a:gd name="f32" fmla="val 27415"/>
              <a:gd name="f33" fmla="val 228586"/>
              <a:gd name="f34" fmla="val 17461"/>
              <a:gd name="f35" fmla="val 245212"/>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6"/>
              <a:gd name="f47" fmla="val 102600"/>
              <a:gd name="f48" fmla="val 131938"/>
              <a:gd name="f49" fmla="val 330263"/>
              <a:gd name="f50" fmla="val 150227"/>
              <a:gd name="f51" fmla="val 354850"/>
              <a:gd name="f52" fmla="val 166735"/>
              <a:gd name="f53" fmla="val 351841"/>
              <a:gd name="f54" fmla="val 182357"/>
              <a:gd name="f55" fmla="val 343684"/>
              <a:gd name="f56" fmla="val 195118"/>
              <a:gd name="f57" fmla="val 330923"/>
              <a:gd name="f58" fmla="val 314015"/>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6"/>
              <a:gd name="f75" fmla="val 157326"/>
              <a:gd name="f76" fmla="val 365539"/>
              <a:gd name="f77" fmla="val 166417"/>
              <a:gd name="f78" fmla="val 380328"/>
              <a:gd name="f79" fmla="val 171406"/>
              <a:gd name="f80" fmla="val 397766"/>
              <a:gd name="f81" fmla="val 416370"/>
              <a:gd name="f82" fmla="val 443620"/>
              <a:gd name="f83" fmla="val 160701"/>
              <a:gd name="f84" fmla="val 468370"/>
              <a:gd name="f85" fmla="val 143120"/>
              <a:gd name="f86" fmla="val 486503"/>
              <a:gd name="f87" fmla="val 124986"/>
              <a:gd name="f88" fmla="val 504084"/>
              <a:gd name="f89" fmla="val 100237"/>
              <a:gd name="f90" fmla="val 514790"/>
              <a:gd name="f91" fmla="val 72986"/>
              <a:gd name="f92" fmla="val 54383"/>
              <a:gd name="f93" fmla="val 36945"/>
              <a:gd name="f94" fmla="val 509800"/>
              <a:gd name="f95" fmla="val 22156"/>
              <a:gd name="f96" fmla="val 500709"/>
              <a:gd name="f97" fmla="val 521717"/>
              <a:gd name="f98" fmla="val 5973"/>
              <a:gd name="f99" fmla="val 513179"/>
              <a:gd name="f100" fmla="val 9654"/>
              <a:gd name="f101" fmla="val 503556"/>
              <a:gd name="f102" fmla="val 11467"/>
              <a:gd name="f103" fmla="val 493611"/>
              <a:gd name="f104" fmla="val 480023"/>
              <a:gd name="f105" fmla="val 462726"/>
              <a:gd name="f106" fmla="val 14950"/>
              <a:gd name="f107" fmla="val 487414"/>
              <a:gd name="f108" fmla="val 42305"/>
              <a:gd name="f109" fmla="val 502980"/>
              <a:gd name="f110" fmla="val 73296"/>
              <a:gd name="f111" fmla="val 97207"/>
              <a:gd name="f112" fmla="val 118953"/>
              <a:gd name="f113" fmla="val 493715"/>
              <a:gd name="f114" fmla="val 134965"/>
              <a:gd name="f115" fmla="val 478394"/>
              <a:gd name="f116" fmla="val 343429"/>
              <a:gd name="f117" fmla="val 343338"/>
              <a:gd name="f118" fmla="val 135010"/>
              <a:gd name="f119" fmla="val 478348"/>
              <a:gd name="f120" fmla="val 150331"/>
              <a:gd name="f121" fmla="val 462336"/>
              <a:gd name="f122" fmla="val 159597"/>
              <a:gd name="f123" fmla="val 440590"/>
              <a:gd name="f124" fmla="val 416679"/>
              <a:gd name="f125" fmla="val 366661"/>
              <a:gd name="f126" fmla="val 119048"/>
              <a:gd name="f127" fmla="val 326112"/>
              <a:gd name="f128" fmla="val 69030"/>
              <a:gd name="f129" fmla="val 49952"/>
              <a:gd name="f130" fmla="val 326478"/>
              <a:gd name="f131" fmla="val 25806"/>
              <a:gd name="f132" fmla="val 321244"/>
              <a:gd name="f133" fmla="val 12948"/>
              <a:gd name="f134" fmla="val 308084"/>
              <a:gd name="f135" fmla="val 327154"/>
              <a:gd name="f136" fmla="val 309010"/>
              <a:gd name="f137" fmla="val 14338"/>
              <a:gd name="f138" fmla="val 284867"/>
              <a:gd name="f139" fmla="val 254932"/>
              <a:gd name="f140" fmla="val 230790"/>
              <a:gd name="f141" fmla="val 212689"/>
              <a:gd name="f142" fmla="val 6036"/>
              <a:gd name="f143" fmla="val 217996"/>
              <a:gd name="f144" fmla="val 9959"/>
              <a:gd name="f145" fmla="val 224711"/>
              <a:gd name="f146" fmla="val 12896"/>
              <a:gd name="f147" fmla="val 231767"/>
              <a:gd name="f148" fmla="val 25742"/>
              <a:gd name="f149" fmla="val 218569"/>
              <a:gd name="f150" fmla="val 49927"/>
              <a:gd name="f151" fmla="val 213320"/>
              <a:gd name="f152" fmla="val 213686"/>
              <a:gd name="f153" fmla="val 94039"/>
              <a:gd name="f154" fmla="val 213687"/>
              <a:gd name="f155" fmla="val 116681"/>
              <a:gd name="f156" fmla="val 203549"/>
              <a:gd name="f157" fmla="val 133071"/>
              <a:gd name="f158" fmla="val 187160"/>
              <a:gd name="f159" fmla="val 149460"/>
              <a:gd name="f160" fmla="val 170771"/>
              <a:gd name="f161" fmla="val 148129"/>
              <a:gd name="f162" fmla="val 123119"/>
              <a:gd name="f163" fmla="val 99209"/>
              <a:gd name="f164" fmla="val 77462"/>
              <a:gd name="f165" fmla="val 61451"/>
              <a:gd name="f166" fmla="val 196461"/>
              <a:gd name="f167" fmla="val 196370"/>
              <a:gd name="f168" fmla="val 61405"/>
              <a:gd name="f169" fmla="val 46084"/>
              <a:gd name="f170" fmla="val 36819"/>
              <a:gd name="f171" fmla="val 52385"/>
              <a:gd name="f172" fmla="val 77073"/>
              <a:gd name="f173" fmla="val 59780"/>
              <a:gd name="f174" fmla="val 2240"/>
              <a:gd name="f175" fmla="val 53717"/>
              <a:gd name="f176" fmla="val 6698"/>
              <a:gd name="f177" fmla="val 49732"/>
              <a:gd name="f178" fmla="val 11494"/>
              <a:gd name="f179" fmla="val 46167"/>
              <a:gd name="f180" fmla="val 9661"/>
              <a:gd name="f181" fmla="val 36226"/>
              <a:gd name="f182" fmla="val 5972"/>
              <a:gd name="f183" fmla="val 26608"/>
              <a:gd name="f184" fmla="val 18073"/>
              <a:gd name="f185" fmla="val 11637"/>
              <a:gd name="f186" fmla="val 10773"/>
              <a:gd name="f187" fmla="val 18655"/>
              <a:gd name="f188" fmla="val 24545"/>
              <a:gd name="f189" fmla="val 22230"/>
              <a:gd name="f190" fmla="val 39049"/>
              <a:gd name="f191" fmla="val 37002"/>
              <a:gd name="f192" fmla="val 29983"/>
              <a:gd name="f193" fmla="val 54413"/>
              <a:gd name="f194" fmla="val 25009"/>
              <a:gd name="f195" fmla="val 35715"/>
              <a:gd name="f196" fmla="val 53296"/>
              <a:gd name="f197" fmla="val 71429"/>
              <a:gd name="f198" fmla="val 96179"/>
              <a:gd name="f199" fmla="val 123429"/>
              <a:gd name="f200" fmla="val 142002"/>
              <a:gd name="f201" fmla="val 166433"/>
              <a:gd name="f202" fmla="val 159414"/>
              <a:gd name="f203" fmla="val 157367"/>
              <a:gd name="f204" fmla="val 174185"/>
              <a:gd name="f205" fmla="val 174223"/>
              <a:gd name="f206" fmla="val 178341"/>
              <a:gd name="f207" fmla="val 190089"/>
              <a:gd name="f208" fmla="val 187145"/>
              <a:gd name="f209" fmla="val 200306"/>
              <a:gd name="f210" fmla="val 219574"/>
              <a:gd name="f211" fmla="val 244645"/>
              <a:gd name="f212" fmla="*/ f0 1 232840"/>
              <a:gd name="f213" fmla="*/ f1 1 539772"/>
              <a:gd name="f214" fmla="+- f4 0 f2"/>
              <a:gd name="f215" fmla="+- f3 0 f2"/>
              <a:gd name="f216" fmla="*/ f215 1 232840"/>
              <a:gd name="f217" fmla="*/ f214 1 539772"/>
              <a:gd name="f218" fmla="*/ f2 1 f216"/>
              <a:gd name="f219" fmla="*/ f3 1 f216"/>
              <a:gd name="f220" fmla="*/ f2 1 f217"/>
              <a:gd name="f221" fmla="*/ f4 1 f217"/>
              <a:gd name="f222" fmla="*/ f218 f212 1"/>
              <a:gd name="f223" fmla="*/ f219 f212 1"/>
              <a:gd name="f224" fmla="*/ f221 f213 1"/>
              <a:gd name="f225" fmla="*/ f220 f213 1"/>
            </a:gdLst>
            <a:ahLst/>
            <a:cxnLst>
              <a:cxn ang="3cd4">
                <a:pos x="hc" y="t"/>
              </a:cxn>
              <a:cxn ang="0">
                <a:pos x="r" y="vc"/>
              </a:cxn>
              <a:cxn ang="cd4">
                <a:pos x="hc" y="b"/>
              </a:cxn>
              <a:cxn ang="cd2">
                <a:pos x="l" y="vc"/>
              </a:cxn>
            </a:cxnLst>
            <a:rect l="f222" t="f225" r="f223" b="f224"/>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cubicBezTo>
                  <a:pt x="f87" y="f88"/>
                  <a:pt x="f89" y="f90"/>
                  <a:pt x="f91" y="f90"/>
                </a:cubicBezTo>
                <a:cubicBezTo>
                  <a:pt x="f92" y="f90"/>
                  <a:pt x="f93" y="f94"/>
                  <a:pt x="f95" y="f96"/>
                </a:cubicBezTo>
                <a:lnTo>
                  <a:pt x="f2" y="f4"/>
                </a:lnTo>
                <a:lnTo>
                  <a:pt x="f2" y="f97"/>
                </a:lnTo>
                <a:cubicBezTo>
                  <a:pt x="f98" y="f99"/>
                  <a:pt x="f100" y="f101"/>
                  <a:pt x="f102" y="f103"/>
                </a:cubicBezTo>
                <a:lnTo>
                  <a:pt x="f2" y="f104"/>
                </a:lnTo>
                <a:lnTo>
                  <a:pt x="f2" y="f105"/>
                </a:lnTo>
                <a:cubicBezTo>
                  <a:pt x="f106" y="f107"/>
                  <a:pt x="f108" y="f109"/>
                  <a:pt x="f110" y="f109"/>
                </a:cubicBezTo>
                <a:cubicBezTo>
                  <a:pt x="f111" y="f109"/>
                  <a:pt x="f112" y="f113"/>
                  <a:pt x="f114" y="f115"/>
                </a:cubicBezTo>
                <a:lnTo>
                  <a:pt x="f2" y="f116"/>
                </a:lnTo>
                <a:lnTo>
                  <a:pt x="f2" y="f117"/>
                </a:lnTo>
                <a:lnTo>
                  <a:pt x="f118" y="f119"/>
                </a:lnTo>
                <a:cubicBezTo>
                  <a:pt x="f120" y="f121"/>
                  <a:pt x="f122" y="f123"/>
                  <a:pt x="f122" y="f124"/>
                </a:cubicBezTo>
                <a:cubicBezTo>
                  <a:pt x="f122" y="f125"/>
                  <a:pt x="f126" y="f127"/>
                  <a:pt x="f128" y="f127"/>
                </a:cubicBezTo>
                <a:cubicBezTo>
                  <a:pt x="f129" y="f130"/>
                  <a:pt x="f131" y="f132"/>
                  <a:pt x="f133" y="f134"/>
                </a:cubicBezTo>
                <a:lnTo>
                  <a:pt x="f2" y="f135"/>
                </a:lnTo>
                <a:lnTo>
                  <a:pt x="f2" y="f136"/>
                </a:lnTo>
                <a:cubicBezTo>
                  <a:pt x="f137" y="f138"/>
                  <a:pt x="f137" y="f139"/>
                  <a:pt x="f2" y="f140"/>
                </a:cubicBezTo>
                <a:lnTo>
                  <a:pt x="f2" y="f141"/>
                </a:lnTo>
                <a:cubicBezTo>
                  <a:pt x="f142" y="f143"/>
                  <a:pt x="f144" y="f145"/>
                  <a:pt x="f146" y="f147"/>
                </a:cubicBezTo>
                <a:cubicBezTo>
                  <a:pt x="f148" y="f149"/>
                  <a:pt x="f150" y="f151"/>
                  <a:pt x="f128" y="f152"/>
                </a:cubicBezTo>
                <a:cubicBezTo>
                  <a:pt x="f153" y="f154"/>
                  <a:pt x="f155" y="f156"/>
                  <a:pt x="f157" y="f158"/>
                </a:cubicBezTo>
                <a:cubicBezTo>
                  <a:pt x="f159" y="f160"/>
                  <a:pt x="f122" y="f161"/>
                  <a:pt x="f122" y="f162"/>
                </a:cubicBezTo>
                <a:cubicBezTo>
                  <a:pt x="f122" y="f163"/>
                  <a:pt x="f120" y="f164"/>
                  <a:pt x="f118" y="f165"/>
                </a:cubicBezTo>
                <a:lnTo>
                  <a:pt x="f2" y="f166"/>
                </a:lnTo>
                <a:lnTo>
                  <a:pt x="f2" y="f167"/>
                </a:lnTo>
                <a:lnTo>
                  <a:pt x="f114" y="f168"/>
                </a:lnTo>
                <a:cubicBezTo>
                  <a:pt x="f112" y="f169"/>
                  <a:pt x="f111" y="f170"/>
                  <a:pt x="f110" y="f170"/>
                </a:cubicBezTo>
                <a:cubicBezTo>
                  <a:pt x="f108" y="f170"/>
                  <a:pt x="f106" y="f171"/>
                  <a:pt x="f2" y="f172"/>
                </a:cubicBezTo>
                <a:lnTo>
                  <a:pt x="f2" y="f173"/>
                </a:lnTo>
                <a:cubicBezTo>
                  <a:pt x="f174" y="f175"/>
                  <a:pt x="f176" y="f177"/>
                  <a:pt x="f178" y="f179"/>
                </a:cubicBezTo>
                <a:cubicBezTo>
                  <a:pt x="f180" y="f181"/>
                  <a:pt x="f182" y="f183"/>
                  <a:pt x="f2" y="f184"/>
                </a:cubicBezTo>
                <a:lnTo>
                  <a:pt x="f2" y="f2"/>
                </a:lnTo>
                <a:cubicBezTo>
                  <a:pt x="f185" y="f186"/>
                  <a:pt x="f187" y="f188"/>
                  <a:pt x="f189" y="f190"/>
                </a:cubicBezTo>
                <a:cubicBezTo>
                  <a:pt x="f191" y="f192"/>
                  <a:pt x="f193" y="f194"/>
                  <a:pt x="f91" y="f194"/>
                </a:cubicBezTo>
                <a:cubicBezTo>
                  <a:pt x="f89" y="f194"/>
                  <a:pt x="f87" y="f195"/>
                  <a:pt x="f85" y="f196"/>
                </a:cubicBezTo>
                <a:cubicBezTo>
                  <a:pt x="f83" y="f197"/>
                  <a:pt x="f79" y="f198"/>
                  <a:pt x="f79" y="f199"/>
                </a:cubicBezTo>
                <a:cubicBezTo>
                  <a:pt x="f79" y="f200"/>
                  <a:pt x="f201" y="f202"/>
                  <a:pt x="f203" y="f204"/>
                </a:cubicBezTo>
                <a:cubicBezTo>
                  <a:pt x="f205" y="f206"/>
                  <a:pt x="f207" y="f208"/>
                  <a:pt x="f69" y="f209"/>
                </a:cubicBezTo>
                <a:cubicBezTo>
                  <a:pt x="f67" y="f210"/>
                  <a:pt x="f65" y="f211"/>
                  <a:pt x="f3" y="f64"/>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5" name="Teardrop 3"/>
          <p:cNvSpPr/>
          <p:nvPr/>
        </p:nvSpPr>
        <p:spPr>
          <a:xfrm rot="5400013" flipH="1" flipV="1">
            <a:off x="11691381"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2"/>
              <a:gd name="f29" fmla="val 69593"/>
              <a:gd name="f30" fmla="val 43433"/>
              <a:gd name="f31" fmla="val 224741"/>
              <a:gd name="f32" fmla="val 27415"/>
              <a:gd name="f33" fmla="val 228586"/>
              <a:gd name="f34" fmla="val 17461"/>
              <a:gd name="f35" fmla="val 245212"/>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6"/>
              <a:gd name="f47" fmla="val 102600"/>
              <a:gd name="f48" fmla="val 131938"/>
              <a:gd name="f49" fmla="val 330263"/>
              <a:gd name="f50" fmla="val 150227"/>
              <a:gd name="f51" fmla="val 354850"/>
              <a:gd name="f52" fmla="val 166735"/>
              <a:gd name="f53" fmla="val 351841"/>
              <a:gd name="f54" fmla="val 182357"/>
              <a:gd name="f55" fmla="val 343684"/>
              <a:gd name="f56" fmla="val 195118"/>
              <a:gd name="f57" fmla="val 330923"/>
              <a:gd name="f58" fmla="val 314015"/>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6"/>
              <a:gd name="f75" fmla="val 157326"/>
              <a:gd name="f76" fmla="val 365539"/>
              <a:gd name="f77" fmla="val 166417"/>
              <a:gd name="f78" fmla="val 380328"/>
              <a:gd name="f79" fmla="val 171406"/>
              <a:gd name="f80" fmla="val 397766"/>
              <a:gd name="f81" fmla="val 416370"/>
              <a:gd name="f82" fmla="val 443620"/>
              <a:gd name="f83" fmla="val 160701"/>
              <a:gd name="f84" fmla="val 468370"/>
              <a:gd name="f85" fmla="val 143120"/>
              <a:gd name="f86" fmla="val 486503"/>
              <a:gd name="f87" fmla="val 124986"/>
              <a:gd name="f88" fmla="val 504084"/>
              <a:gd name="f89" fmla="val 100237"/>
              <a:gd name="f90" fmla="val 514790"/>
              <a:gd name="f91" fmla="val 72986"/>
              <a:gd name="f92" fmla="val 54383"/>
              <a:gd name="f93" fmla="val 36945"/>
              <a:gd name="f94" fmla="val 509800"/>
              <a:gd name="f95" fmla="val 22156"/>
              <a:gd name="f96" fmla="val 500709"/>
              <a:gd name="f97" fmla="val 521718"/>
              <a:gd name="f98" fmla="val 5973"/>
              <a:gd name="f99" fmla="val 513179"/>
              <a:gd name="f100" fmla="val 9654"/>
              <a:gd name="f101" fmla="val 503556"/>
              <a:gd name="f102" fmla="val 11467"/>
              <a:gd name="f103" fmla="val 493611"/>
              <a:gd name="f104" fmla="val 480023"/>
              <a:gd name="f105" fmla="val 462726"/>
              <a:gd name="f106" fmla="val 14950"/>
              <a:gd name="f107" fmla="val 487414"/>
              <a:gd name="f108" fmla="val 42305"/>
              <a:gd name="f109" fmla="val 502980"/>
              <a:gd name="f110" fmla="val 73296"/>
              <a:gd name="f111" fmla="val 97207"/>
              <a:gd name="f112" fmla="val 118953"/>
              <a:gd name="f113" fmla="val 493715"/>
              <a:gd name="f114" fmla="val 134965"/>
              <a:gd name="f115" fmla="val 478394"/>
              <a:gd name="f116" fmla="val 343429"/>
              <a:gd name="f117" fmla="val 343338"/>
              <a:gd name="f118" fmla="val 135010"/>
              <a:gd name="f119" fmla="val 478348"/>
              <a:gd name="f120" fmla="val 150331"/>
              <a:gd name="f121" fmla="val 462336"/>
              <a:gd name="f122" fmla="val 159597"/>
              <a:gd name="f123" fmla="val 440590"/>
              <a:gd name="f124" fmla="val 416679"/>
              <a:gd name="f125" fmla="val 366661"/>
              <a:gd name="f126" fmla="val 119048"/>
              <a:gd name="f127" fmla="val 326112"/>
              <a:gd name="f128" fmla="val 69030"/>
              <a:gd name="f129" fmla="val 49952"/>
              <a:gd name="f130" fmla="val 326478"/>
              <a:gd name="f131" fmla="val 25806"/>
              <a:gd name="f132" fmla="val 321244"/>
              <a:gd name="f133" fmla="val 12948"/>
              <a:gd name="f134" fmla="val 308084"/>
              <a:gd name="f135" fmla="val 327154"/>
              <a:gd name="f136" fmla="val 309010"/>
              <a:gd name="f137" fmla="val 14338"/>
              <a:gd name="f138" fmla="val 284867"/>
              <a:gd name="f139" fmla="val 254932"/>
              <a:gd name="f140" fmla="val 230790"/>
              <a:gd name="f141" fmla="val 212689"/>
              <a:gd name="f142" fmla="val 6036"/>
              <a:gd name="f143" fmla="val 217996"/>
              <a:gd name="f144" fmla="val 9959"/>
              <a:gd name="f145" fmla="val 224711"/>
              <a:gd name="f146" fmla="val 12896"/>
              <a:gd name="f147" fmla="val 231767"/>
              <a:gd name="f148" fmla="val 25742"/>
              <a:gd name="f149" fmla="val 218569"/>
              <a:gd name="f150" fmla="val 49927"/>
              <a:gd name="f151" fmla="val 213320"/>
              <a:gd name="f152" fmla="val 213686"/>
              <a:gd name="f153" fmla="val 94039"/>
              <a:gd name="f154" fmla="val 213687"/>
              <a:gd name="f155" fmla="val 116681"/>
              <a:gd name="f156" fmla="val 203549"/>
              <a:gd name="f157" fmla="val 133071"/>
              <a:gd name="f158" fmla="val 187160"/>
              <a:gd name="f159" fmla="val 149460"/>
              <a:gd name="f160" fmla="val 170771"/>
              <a:gd name="f161" fmla="val 148129"/>
              <a:gd name="f162" fmla="val 123119"/>
              <a:gd name="f163" fmla="val 99209"/>
              <a:gd name="f164" fmla="val 77462"/>
              <a:gd name="f165" fmla="val 61451"/>
              <a:gd name="f166" fmla="val 196461"/>
              <a:gd name="f167" fmla="val 196370"/>
              <a:gd name="f168" fmla="val 61405"/>
              <a:gd name="f169" fmla="val 46084"/>
              <a:gd name="f170" fmla="val 36819"/>
              <a:gd name="f171" fmla="val 52385"/>
              <a:gd name="f172" fmla="val 77073"/>
              <a:gd name="f173" fmla="val 59780"/>
              <a:gd name="f174" fmla="val 2240"/>
              <a:gd name="f175" fmla="val 53717"/>
              <a:gd name="f176" fmla="val 6698"/>
              <a:gd name="f177" fmla="val 49732"/>
              <a:gd name="f178" fmla="val 11494"/>
              <a:gd name="f179" fmla="val 46167"/>
              <a:gd name="f180" fmla="val 9661"/>
              <a:gd name="f181" fmla="val 36227"/>
              <a:gd name="f182" fmla="val 5972"/>
              <a:gd name="f183" fmla="val 26608"/>
              <a:gd name="f184" fmla="val 18074"/>
              <a:gd name="f185" fmla="val 11637"/>
              <a:gd name="f186" fmla="val 10773"/>
              <a:gd name="f187" fmla="val 18655"/>
              <a:gd name="f188" fmla="val 24545"/>
              <a:gd name="f189" fmla="val 22230"/>
              <a:gd name="f190" fmla="val 39049"/>
              <a:gd name="f191" fmla="val 37002"/>
              <a:gd name="f192" fmla="val 29983"/>
              <a:gd name="f193" fmla="val 54413"/>
              <a:gd name="f194" fmla="val 25009"/>
              <a:gd name="f195" fmla="val 35715"/>
              <a:gd name="f196" fmla="val 53296"/>
              <a:gd name="f197" fmla="val 71429"/>
              <a:gd name="f198" fmla="val 96179"/>
              <a:gd name="f199" fmla="val 123429"/>
              <a:gd name="f200" fmla="val 142002"/>
              <a:gd name="f201" fmla="val 166433"/>
              <a:gd name="f202" fmla="val 159414"/>
              <a:gd name="f203" fmla="val 157367"/>
              <a:gd name="f204" fmla="val 174185"/>
              <a:gd name="f205" fmla="val 174223"/>
              <a:gd name="f206" fmla="val 178341"/>
              <a:gd name="f207" fmla="val 190089"/>
              <a:gd name="f208" fmla="val 187145"/>
              <a:gd name="f209" fmla="val 200306"/>
              <a:gd name="f210" fmla="val 219574"/>
              <a:gd name="f211" fmla="val 244645"/>
              <a:gd name="f212" fmla="*/ f0 1 232840"/>
              <a:gd name="f213" fmla="*/ f1 1 539772"/>
              <a:gd name="f214" fmla="+- f4 0 f2"/>
              <a:gd name="f215" fmla="+- f3 0 f2"/>
              <a:gd name="f216" fmla="*/ f215 1 232840"/>
              <a:gd name="f217" fmla="*/ f214 1 539772"/>
              <a:gd name="f218" fmla="*/ f2 1 f216"/>
              <a:gd name="f219" fmla="*/ f3 1 f216"/>
              <a:gd name="f220" fmla="*/ f2 1 f217"/>
              <a:gd name="f221" fmla="*/ f4 1 f217"/>
              <a:gd name="f222" fmla="*/ f218 f212 1"/>
              <a:gd name="f223" fmla="*/ f219 f212 1"/>
              <a:gd name="f224" fmla="*/ f221 f213 1"/>
              <a:gd name="f225" fmla="*/ f220 f213 1"/>
            </a:gdLst>
            <a:ahLst/>
            <a:cxnLst>
              <a:cxn ang="3cd4">
                <a:pos x="hc" y="t"/>
              </a:cxn>
              <a:cxn ang="0">
                <a:pos x="r" y="vc"/>
              </a:cxn>
              <a:cxn ang="cd4">
                <a:pos x="hc" y="b"/>
              </a:cxn>
              <a:cxn ang="cd2">
                <a:pos x="l" y="vc"/>
              </a:cxn>
            </a:cxnLst>
            <a:rect l="f222" t="f225" r="f223" b="f224"/>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cubicBezTo>
                  <a:pt x="f87" y="f88"/>
                  <a:pt x="f89" y="f90"/>
                  <a:pt x="f91" y="f90"/>
                </a:cubicBezTo>
                <a:cubicBezTo>
                  <a:pt x="f92" y="f90"/>
                  <a:pt x="f93" y="f94"/>
                  <a:pt x="f95" y="f96"/>
                </a:cubicBezTo>
                <a:lnTo>
                  <a:pt x="f2" y="f4"/>
                </a:lnTo>
                <a:lnTo>
                  <a:pt x="f2" y="f97"/>
                </a:lnTo>
                <a:cubicBezTo>
                  <a:pt x="f98" y="f99"/>
                  <a:pt x="f100" y="f101"/>
                  <a:pt x="f102" y="f103"/>
                </a:cubicBezTo>
                <a:lnTo>
                  <a:pt x="f2" y="f104"/>
                </a:lnTo>
                <a:lnTo>
                  <a:pt x="f2" y="f105"/>
                </a:lnTo>
                <a:cubicBezTo>
                  <a:pt x="f106" y="f107"/>
                  <a:pt x="f108" y="f109"/>
                  <a:pt x="f110" y="f109"/>
                </a:cubicBezTo>
                <a:cubicBezTo>
                  <a:pt x="f111" y="f109"/>
                  <a:pt x="f112" y="f113"/>
                  <a:pt x="f114" y="f115"/>
                </a:cubicBezTo>
                <a:lnTo>
                  <a:pt x="f2" y="f116"/>
                </a:lnTo>
                <a:lnTo>
                  <a:pt x="f2" y="f117"/>
                </a:lnTo>
                <a:lnTo>
                  <a:pt x="f118" y="f119"/>
                </a:lnTo>
                <a:cubicBezTo>
                  <a:pt x="f120" y="f121"/>
                  <a:pt x="f122" y="f123"/>
                  <a:pt x="f122" y="f124"/>
                </a:cubicBezTo>
                <a:cubicBezTo>
                  <a:pt x="f122" y="f125"/>
                  <a:pt x="f126" y="f127"/>
                  <a:pt x="f128" y="f127"/>
                </a:cubicBezTo>
                <a:cubicBezTo>
                  <a:pt x="f129" y="f130"/>
                  <a:pt x="f131" y="f132"/>
                  <a:pt x="f133" y="f134"/>
                </a:cubicBezTo>
                <a:lnTo>
                  <a:pt x="f2" y="f135"/>
                </a:lnTo>
                <a:lnTo>
                  <a:pt x="f2" y="f136"/>
                </a:lnTo>
                <a:cubicBezTo>
                  <a:pt x="f137" y="f138"/>
                  <a:pt x="f137" y="f139"/>
                  <a:pt x="f2" y="f140"/>
                </a:cubicBezTo>
                <a:lnTo>
                  <a:pt x="f2" y="f141"/>
                </a:lnTo>
                <a:cubicBezTo>
                  <a:pt x="f142" y="f143"/>
                  <a:pt x="f144" y="f145"/>
                  <a:pt x="f146" y="f147"/>
                </a:cubicBezTo>
                <a:cubicBezTo>
                  <a:pt x="f148" y="f149"/>
                  <a:pt x="f150" y="f151"/>
                  <a:pt x="f128" y="f152"/>
                </a:cubicBezTo>
                <a:cubicBezTo>
                  <a:pt x="f153" y="f154"/>
                  <a:pt x="f155" y="f156"/>
                  <a:pt x="f157" y="f158"/>
                </a:cubicBezTo>
                <a:cubicBezTo>
                  <a:pt x="f159" y="f160"/>
                  <a:pt x="f122" y="f161"/>
                  <a:pt x="f122" y="f162"/>
                </a:cubicBezTo>
                <a:cubicBezTo>
                  <a:pt x="f122" y="f163"/>
                  <a:pt x="f120" y="f164"/>
                  <a:pt x="f118" y="f165"/>
                </a:cubicBezTo>
                <a:lnTo>
                  <a:pt x="f2" y="f166"/>
                </a:lnTo>
                <a:lnTo>
                  <a:pt x="f2" y="f167"/>
                </a:lnTo>
                <a:lnTo>
                  <a:pt x="f114" y="f168"/>
                </a:lnTo>
                <a:cubicBezTo>
                  <a:pt x="f112" y="f169"/>
                  <a:pt x="f111" y="f170"/>
                  <a:pt x="f110" y="f170"/>
                </a:cubicBezTo>
                <a:cubicBezTo>
                  <a:pt x="f108" y="f170"/>
                  <a:pt x="f106" y="f171"/>
                  <a:pt x="f2" y="f172"/>
                </a:cubicBezTo>
                <a:lnTo>
                  <a:pt x="f2" y="f173"/>
                </a:lnTo>
                <a:cubicBezTo>
                  <a:pt x="f174" y="f175"/>
                  <a:pt x="f176" y="f177"/>
                  <a:pt x="f178" y="f179"/>
                </a:cubicBezTo>
                <a:cubicBezTo>
                  <a:pt x="f180" y="f181"/>
                  <a:pt x="f182" y="f183"/>
                  <a:pt x="f2" y="f184"/>
                </a:cubicBezTo>
                <a:lnTo>
                  <a:pt x="f2" y="f2"/>
                </a:lnTo>
                <a:cubicBezTo>
                  <a:pt x="f185" y="f186"/>
                  <a:pt x="f187" y="f188"/>
                  <a:pt x="f189" y="f190"/>
                </a:cubicBezTo>
                <a:cubicBezTo>
                  <a:pt x="f191" y="f192"/>
                  <a:pt x="f193" y="f194"/>
                  <a:pt x="f91" y="f194"/>
                </a:cubicBezTo>
                <a:cubicBezTo>
                  <a:pt x="f89" y="f194"/>
                  <a:pt x="f87" y="f195"/>
                  <a:pt x="f85" y="f196"/>
                </a:cubicBezTo>
                <a:cubicBezTo>
                  <a:pt x="f83" y="f197"/>
                  <a:pt x="f79" y="f198"/>
                  <a:pt x="f79" y="f199"/>
                </a:cubicBezTo>
                <a:cubicBezTo>
                  <a:pt x="f79" y="f200"/>
                  <a:pt x="f201" y="f202"/>
                  <a:pt x="f203" y="f204"/>
                </a:cubicBezTo>
                <a:cubicBezTo>
                  <a:pt x="f205" y="f206"/>
                  <a:pt x="f207" y="f208"/>
                  <a:pt x="f69" y="f209"/>
                </a:cubicBezTo>
                <a:cubicBezTo>
                  <a:pt x="f67" y="f210"/>
                  <a:pt x="f65" y="f211"/>
                  <a:pt x="f3" y="f64"/>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6" name="Teardrop 3"/>
          <p:cNvSpPr/>
          <p:nvPr/>
        </p:nvSpPr>
        <p:spPr>
          <a:xfrm rot="5400013" flipH="1" flipV="1">
            <a:off x="10848844"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2"/>
              <a:gd name="f29" fmla="val 69593"/>
              <a:gd name="f30" fmla="val 43433"/>
              <a:gd name="f31" fmla="val 224741"/>
              <a:gd name="f32" fmla="val 27415"/>
              <a:gd name="f33" fmla="val 228586"/>
              <a:gd name="f34" fmla="val 17461"/>
              <a:gd name="f35" fmla="val 245212"/>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6"/>
              <a:gd name="f47" fmla="val 102600"/>
              <a:gd name="f48" fmla="val 131938"/>
              <a:gd name="f49" fmla="val 330263"/>
              <a:gd name="f50" fmla="val 150227"/>
              <a:gd name="f51" fmla="val 354850"/>
              <a:gd name="f52" fmla="val 166735"/>
              <a:gd name="f53" fmla="val 351841"/>
              <a:gd name="f54" fmla="val 182357"/>
              <a:gd name="f55" fmla="val 343684"/>
              <a:gd name="f56" fmla="val 195118"/>
              <a:gd name="f57" fmla="val 330923"/>
              <a:gd name="f58" fmla="val 314015"/>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6"/>
              <a:gd name="f75" fmla="val 157326"/>
              <a:gd name="f76" fmla="val 365539"/>
              <a:gd name="f77" fmla="val 166417"/>
              <a:gd name="f78" fmla="val 380328"/>
              <a:gd name="f79" fmla="val 171406"/>
              <a:gd name="f80" fmla="val 397766"/>
              <a:gd name="f81" fmla="val 416370"/>
              <a:gd name="f82" fmla="val 443620"/>
              <a:gd name="f83" fmla="val 160701"/>
              <a:gd name="f84" fmla="val 468370"/>
              <a:gd name="f85" fmla="val 143120"/>
              <a:gd name="f86" fmla="val 486503"/>
              <a:gd name="f87" fmla="val 124986"/>
              <a:gd name="f88" fmla="val 504084"/>
              <a:gd name="f89" fmla="val 100237"/>
              <a:gd name="f90" fmla="val 514790"/>
              <a:gd name="f91" fmla="val 72986"/>
              <a:gd name="f92" fmla="val 54383"/>
              <a:gd name="f93" fmla="val 36945"/>
              <a:gd name="f94" fmla="val 509800"/>
              <a:gd name="f95" fmla="val 22156"/>
              <a:gd name="f96" fmla="val 500709"/>
              <a:gd name="f97" fmla="val 521718"/>
              <a:gd name="f98" fmla="val 5973"/>
              <a:gd name="f99" fmla="val 513179"/>
              <a:gd name="f100" fmla="val 9654"/>
              <a:gd name="f101" fmla="val 503556"/>
              <a:gd name="f102" fmla="val 11467"/>
              <a:gd name="f103" fmla="val 493611"/>
              <a:gd name="f104" fmla="val 480023"/>
              <a:gd name="f105" fmla="val 462726"/>
              <a:gd name="f106" fmla="val 14950"/>
              <a:gd name="f107" fmla="val 487414"/>
              <a:gd name="f108" fmla="val 42305"/>
              <a:gd name="f109" fmla="val 502980"/>
              <a:gd name="f110" fmla="val 73296"/>
              <a:gd name="f111" fmla="val 97207"/>
              <a:gd name="f112" fmla="val 118953"/>
              <a:gd name="f113" fmla="val 493715"/>
              <a:gd name="f114" fmla="val 134965"/>
              <a:gd name="f115" fmla="val 478394"/>
              <a:gd name="f116" fmla="val 343429"/>
              <a:gd name="f117" fmla="val 343338"/>
              <a:gd name="f118" fmla="val 135010"/>
              <a:gd name="f119" fmla="val 478348"/>
              <a:gd name="f120" fmla="val 150331"/>
              <a:gd name="f121" fmla="val 462336"/>
              <a:gd name="f122" fmla="val 159597"/>
              <a:gd name="f123" fmla="val 440590"/>
              <a:gd name="f124" fmla="val 416679"/>
              <a:gd name="f125" fmla="val 366661"/>
              <a:gd name="f126" fmla="val 119048"/>
              <a:gd name="f127" fmla="val 326112"/>
              <a:gd name="f128" fmla="val 69030"/>
              <a:gd name="f129" fmla="val 49952"/>
              <a:gd name="f130" fmla="val 326478"/>
              <a:gd name="f131" fmla="val 25806"/>
              <a:gd name="f132" fmla="val 321244"/>
              <a:gd name="f133" fmla="val 12948"/>
              <a:gd name="f134" fmla="val 308084"/>
              <a:gd name="f135" fmla="val 327154"/>
              <a:gd name="f136" fmla="val 309010"/>
              <a:gd name="f137" fmla="val 14338"/>
              <a:gd name="f138" fmla="val 284867"/>
              <a:gd name="f139" fmla="val 254932"/>
              <a:gd name="f140" fmla="val 230790"/>
              <a:gd name="f141" fmla="val 212689"/>
              <a:gd name="f142" fmla="val 6036"/>
              <a:gd name="f143" fmla="val 217996"/>
              <a:gd name="f144" fmla="val 9959"/>
              <a:gd name="f145" fmla="val 224711"/>
              <a:gd name="f146" fmla="val 12896"/>
              <a:gd name="f147" fmla="val 231767"/>
              <a:gd name="f148" fmla="val 25742"/>
              <a:gd name="f149" fmla="val 218569"/>
              <a:gd name="f150" fmla="val 49927"/>
              <a:gd name="f151" fmla="val 213320"/>
              <a:gd name="f152" fmla="val 213686"/>
              <a:gd name="f153" fmla="val 94039"/>
              <a:gd name="f154" fmla="val 213687"/>
              <a:gd name="f155" fmla="val 116681"/>
              <a:gd name="f156" fmla="val 203549"/>
              <a:gd name="f157" fmla="val 133071"/>
              <a:gd name="f158" fmla="val 187160"/>
              <a:gd name="f159" fmla="val 149460"/>
              <a:gd name="f160" fmla="val 170771"/>
              <a:gd name="f161" fmla="val 148129"/>
              <a:gd name="f162" fmla="val 123119"/>
              <a:gd name="f163" fmla="val 99209"/>
              <a:gd name="f164" fmla="val 77462"/>
              <a:gd name="f165" fmla="val 61451"/>
              <a:gd name="f166" fmla="val 196461"/>
              <a:gd name="f167" fmla="val 196370"/>
              <a:gd name="f168" fmla="val 61405"/>
              <a:gd name="f169" fmla="val 46084"/>
              <a:gd name="f170" fmla="val 36819"/>
              <a:gd name="f171" fmla="val 52385"/>
              <a:gd name="f172" fmla="val 77073"/>
              <a:gd name="f173" fmla="val 59780"/>
              <a:gd name="f174" fmla="val 2240"/>
              <a:gd name="f175" fmla="val 53717"/>
              <a:gd name="f176" fmla="val 6698"/>
              <a:gd name="f177" fmla="val 49732"/>
              <a:gd name="f178" fmla="val 11494"/>
              <a:gd name="f179" fmla="val 46167"/>
              <a:gd name="f180" fmla="val 9661"/>
              <a:gd name="f181" fmla="val 36226"/>
              <a:gd name="f182" fmla="val 5972"/>
              <a:gd name="f183" fmla="val 26608"/>
              <a:gd name="f184" fmla="val 18073"/>
              <a:gd name="f185" fmla="val 11637"/>
              <a:gd name="f186" fmla="val 10773"/>
              <a:gd name="f187" fmla="val 18655"/>
              <a:gd name="f188" fmla="val 24545"/>
              <a:gd name="f189" fmla="val 22230"/>
              <a:gd name="f190" fmla="val 39049"/>
              <a:gd name="f191" fmla="val 37002"/>
              <a:gd name="f192" fmla="val 29983"/>
              <a:gd name="f193" fmla="val 54413"/>
              <a:gd name="f194" fmla="val 25009"/>
              <a:gd name="f195" fmla="val 35715"/>
              <a:gd name="f196" fmla="val 53296"/>
              <a:gd name="f197" fmla="val 71429"/>
              <a:gd name="f198" fmla="val 96179"/>
              <a:gd name="f199" fmla="val 123429"/>
              <a:gd name="f200" fmla="val 142002"/>
              <a:gd name="f201" fmla="val 166433"/>
              <a:gd name="f202" fmla="val 159414"/>
              <a:gd name="f203" fmla="val 157367"/>
              <a:gd name="f204" fmla="val 174185"/>
              <a:gd name="f205" fmla="val 174223"/>
              <a:gd name="f206" fmla="val 178341"/>
              <a:gd name="f207" fmla="val 190089"/>
              <a:gd name="f208" fmla="val 187145"/>
              <a:gd name="f209" fmla="val 200306"/>
              <a:gd name="f210" fmla="val 219574"/>
              <a:gd name="f211" fmla="val 244645"/>
              <a:gd name="f212" fmla="*/ f0 1 232840"/>
              <a:gd name="f213" fmla="*/ f1 1 539772"/>
              <a:gd name="f214" fmla="+- f4 0 f2"/>
              <a:gd name="f215" fmla="+- f3 0 f2"/>
              <a:gd name="f216" fmla="*/ f215 1 232840"/>
              <a:gd name="f217" fmla="*/ f214 1 539772"/>
              <a:gd name="f218" fmla="*/ f2 1 f216"/>
              <a:gd name="f219" fmla="*/ f3 1 f216"/>
              <a:gd name="f220" fmla="*/ f2 1 f217"/>
              <a:gd name="f221" fmla="*/ f4 1 f217"/>
              <a:gd name="f222" fmla="*/ f218 f212 1"/>
              <a:gd name="f223" fmla="*/ f219 f212 1"/>
              <a:gd name="f224" fmla="*/ f221 f213 1"/>
              <a:gd name="f225" fmla="*/ f220 f213 1"/>
            </a:gdLst>
            <a:ahLst/>
            <a:cxnLst>
              <a:cxn ang="3cd4">
                <a:pos x="hc" y="t"/>
              </a:cxn>
              <a:cxn ang="0">
                <a:pos x="r" y="vc"/>
              </a:cxn>
              <a:cxn ang="cd4">
                <a:pos x="hc" y="b"/>
              </a:cxn>
              <a:cxn ang="cd2">
                <a:pos x="l" y="vc"/>
              </a:cxn>
            </a:cxnLst>
            <a:rect l="f222" t="f225" r="f223" b="f224"/>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cubicBezTo>
                  <a:pt x="f87" y="f88"/>
                  <a:pt x="f89" y="f90"/>
                  <a:pt x="f91" y="f90"/>
                </a:cubicBezTo>
                <a:cubicBezTo>
                  <a:pt x="f92" y="f90"/>
                  <a:pt x="f93" y="f94"/>
                  <a:pt x="f95" y="f96"/>
                </a:cubicBezTo>
                <a:lnTo>
                  <a:pt x="f2" y="f4"/>
                </a:lnTo>
                <a:lnTo>
                  <a:pt x="f2" y="f97"/>
                </a:lnTo>
                <a:cubicBezTo>
                  <a:pt x="f98" y="f99"/>
                  <a:pt x="f100" y="f101"/>
                  <a:pt x="f102" y="f103"/>
                </a:cubicBezTo>
                <a:lnTo>
                  <a:pt x="f2" y="f104"/>
                </a:lnTo>
                <a:lnTo>
                  <a:pt x="f2" y="f105"/>
                </a:lnTo>
                <a:cubicBezTo>
                  <a:pt x="f106" y="f107"/>
                  <a:pt x="f108" y="f109"/>
                  <a:pt x="f110" y="f109"/>
                </a:cubicBezTo>
                <a:cubicBezTo>
                  <a:pt x="f111" y="f109"/>
                  <a:pt x="f112" y="f113"/>
                  <a:pt x="f114" y="f115"/>
                </a:cubicBezTo>
                <a:lnTo>
                  <a:pt x="f2" y="f116"/>
                </a:lnTo>
                <a:lnTo>
                  <a:pt x="f2" y="f117"/>
                </a:lnTo>
                <a:lnTo>
                  <a:pt x="f118" y="f119"/>
                </a:lnTo>
                <a:cubicBezTo>
                  <a:pt x="f120" y="f121"/>
                  <a:pt x="f122" y="f123"/>
                  <a:pt x="f122" y="f124"/>
                </a:cubicBezTo>
                <a:cubicBezTo>
                  <a:pt x="f122" y="f125"/>
                  <a:pt x="f126" y="f127"/>
                  <a:pt x="f128" y="f127"/>
                </a:cubicBezTo>
                <a:cubicBezTo>
                  <a:pt x="f129" y="f130"/>
                  <a:pt x="f131" y="f132"/>
                  <a:pt x="f133" y="f134"/>
                </a:cubicBezTo>
                <a:lnTo>
                  <a:pt x="f2" y="f135"/>
                </a:lnTo>
                <a:lnTo>
                  <a:pt x="f2" y="f136"/>
                </a:lnTo>
                <a:cubicBezTo>
                  <a:pt x="f137" y="f138"/>
                  <a:pt x="f137" y="f139"/>
                  <a:pt x="f2" y="f140"/>
                </a:cubicBezTo>
                <a:lnTo>
                  <a:pt x="f2" y="f141"/>
                </a:lnTo>
                <a:cubicBezTo>
                  <a:pt x="f142" y="f143"/>
                  <a:pt x="f144" y="f145"/>
                  <a:pt x="f146" y="f147"/>
                </a:cubicBezTo>
                <a:cubicBezTo>
                  <a:pt x="f148" y="f149"/>
                  <a:pt x="f150" y="f151"/>
                  <a:pt x="f128" y="f152"/>
                </a:cubicBezTo>
                <a:cubicBezTo>
                  <a:pt x="f153" y="f154"/>
                  <a:pt x="f155" y="f156"/>
                  <a:pt x="f157" y="f158"/>
                </a:cubicBezTo>
                <a:cubicBezTo>
                  <a:pt x="f159" y="f160"/>
                  <a:pt x="f122" y="f161"/>
                  <a:pt x="f122" y="f162"/>
                </a:cubicBezTo>
                <a:cubicBezTo>
                  <a:pt x="f122" y="f163"/>
                  <a:pt x="f120" y="f164"/>
                  <a:pt x="f118" y="f165"/>
                </a:cubicBezTo>
                <a:lnTo>
                  <a:pt x="f2" y="f166"/>
                </a:lnTo>
                <a:lnTo>
                  <a:pt x="f2" y="f167"/>
                </a:lnTo>
                <a:lnTo>
                  <a:pt x="f114" y="f168"/>
                </a:lnTo>
                <a:cubicBezTo>
                  <a:pt x="f112" y="f169"/>
                  <a:pt x="f111" y="f170"/>
                  <a:pt x="f110" y="f170"/>
                </a:cubicBezTo>
                <a:cubicBezTo>
                  <a:pt x="f108" y="f170"/>
                  <a:pt x="f106" y="f171"/>
                  <a:pt x="f2" y="f172"/>
                </a:cubicBezTo>
                <a:lnTo>
                  <a:pt x="f2" y="f173"/>
                </a:lnTo>
                <a:cubicBezTo>
                  <a:pt x="f174" y="f175"/>
                  <a:pt x="f176" y="f177"/>
                  <a:pt x="f178" y="f179"/>
                </a:cubicBezTo>
                <a:cubicBezTo>
                  <a:pt x="f180" y="f181"/>
                  <a:pt x="f182" y="f183"/>
                  <a:pt x="f2" y="f184"/>
                </a:cubicBezTo>
                <a:lnTo>
                  <a:pt x="f2" y="f2"/>
                </a:lnTo>
                <a:cubicBezTo>
                  <a:pt x="f185" y="f186"/>
                  <a:pt x="f187" y="f188"/>
                  <a:pt x="f189" y="f190"/>
                </a:cubicBezTo>
                <a:cubicBezTo>
                  <a:pt x="f191" y="f192"/>
                  <a:pt x="f193" y="f194"/>
                  <a:pt x="f91" y="f194"/>
                </a:cubicBezTo>
                <a:cubicBezTo>
                  <a:pt x="f89" y="f194"/>
                  <a:pt x="f87" y="f195"/>
                  <a:pt x="f85" y="f196"/>
                </a:cubicBezTo>
                <a:cubicBezTo>
                  <a:pt x="f83" y="f197"/>
                  <a:pt x="f79" y="f198"/>
                  <a:pt x="f79" y="f199"/>
                </a:cubicBezTo>
                <a:cubicBezTo>
                  <a:pt x="f79" y="f200"/>
                  <a:pt x="f201" y="f202"/>
                  <a:pt x="f203" y="f204"/>
                </a:cubicBezTo>
                <a:cubicBezTo>
                  <a:pt x="f205" y="f206"/>
                  <a:pt x="f207" y="f208"/>
                  <a:pt x="f69" y="f209"/>
                </a:cubicBezTo>
                <a:cubicBezTo>
                  <a:pt x="f67" y="f210"/>
                  <a:pt x="f65" y="f211"/>
                  <a:pt x="f3" y="f64"/>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7" name="Teardrop 3"/>
          <p:cNvSpPr/>
          <p:nvPr/>
        </p:nvSpPr>
        <p:spPr>
          <a:xfrm rot="5400013" flipH="1" flipV="1">
            <a:off x="733385"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225242"/>
              <a:gd name="f31" fmla="val 43433"/>
              <a:gd name="f32" fmla="val 224741"/>
              <a:gd name="f33" fmla="val 27415"/>
              <a:gd name="f34" fmla="val 228586"/>
              <a:gd name="f35" fmla="val 17461"/>
              <a:gd name="f36" fmla="val 245212"/>
              <a:gd name="f37" fmla="val 22074"/>
              <a:gd name="f38" fmla="val 261450"/>
              <a:gd name="f39" fmla="val 22154"/>
              <a:gd name="f40" fmla="val 278664"/>
              <a:gd name="f41" fmla="val 17673"/>
              <a:gd name="f42" fmla="val 294913"/>
              <a:gd name="f43" fmla="val 27631"/>
              <a:gd name="f44" fmla="val 311265"/>
              <a:gd name="f45" fmla="val 43609"/>
              <a:gd name="f46" fmla="val 315055"/>
              <a:gd name="f47" fmla="val 314557"/>
              <a:gd name="f48" fmla="val 102600"/>
              <a:gd name="f49" fmla="val 131938"/>
              <a:gd name="f50" fmla="val 330263"/>
              <a:gd name="f51" fmla="val 150227"/>
              <a:gd name="f52" fmla="val 354850"/>
              <a:gd name="f53" fmla="val 166735"/>
              <a:gd name="f54" fmla="val 351841"/>
              <a:gd name="f55" fmla="val 182357"/>
              <a:gd name="f56" fmla="val 343684"/>
              <a:gd name="f57" fmla="val 195118"/>
              <a:gd name="f58" fmla="val 330923"/>
              <a:gd name="f59" fmla="val 314016"/>
              <a:gd name="f60" fmla="val 292087"/>
              <a:gd name="f61" fmla="val 221339"/>
              <a:gd name="f62" fmla="val 269931"/>
              <a:gd name="f63" fmla="val 136174"/>
              <a:gd name="f64" fmla="val 136173"/>
              <a:gd name="f65" fmla="val 269899"/>
              <a:gd name="f66" fmla="val 232449"/>
              <a:gd name="f67" fmla="val 295153"/>
              <a:gd name="f68" fmla="val 222519"/>
              <a:gd name="f69" fmla="val 320224"/>
              <a:gd name="f70" fmla="val 203250"/>
              <a:gd name="f71" fmla="val 339492"/>
              <a:gd name="f72" fmla="val 190082"/>
              <a:gd name="f73" fmla="val 352660"/>
              <a:gd name="f74" fmla="val 174206"/>
              <a:gd name="f75" fmla="val 361466"/>
              <a:gd name="f76" fmla="val 157326"/>
              <a:gd name="f77" fmla="val 365539"/>
              <a:gd name="f78" fmla="val 166417"/>
              <a:gd name="f79" fmla="val 380328"/>
              <a:gd name="f80" fmla="val 171406"/>
              <a:gd name="f81" fmla="val 397766"/>
              <a:gd name="f82" fmla="val 416370"/>
              <a:gd name="f83" fmla="val 443620"/>
              <a:gd name="f84" fmla="val 160701"/>
              <a:gd name="f85" fmla="val 468370"/>
              <a:gd name="f86" fmla="val 143120"/>
              <a:gd name="f87" fmla="val 486503"/>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79"/>
              <a:gd name="f101" fmla="val 9654"/>
              <a:gd name="f102" fmla="val 503556"/>
              <a:gd name="f103" fmla="val 11467"/>
              <a:gd name="f104" fmla="val 493611"/>
              <a:gd name="f105" fmla="val 480023"/>
              <a:gd name="f106" fmla="val 462726"/>
              <a:gd name="f107" fmla="val 14950"/>
              <a:gd name="f108" fmla="val 487414"/>
              <a:gd name="f109" fmla="val 42305"/>
              <a:gd name="f110" fmla="val 502980"/>
              <a:gd name="f111" fmla="val 73296"/>
              <a:gd name="f112" fmla="val 97207"/>
              <a:gd name="f113" fmla="val 118953"/>
              <a:gd name="f114" fmla="val 493715"/>
              <a:gd name="f115" fmla="val 134965"/>
              <a:gd name="f116" fmla="val 478394"/>
              <a:gd name="f117" fmla="val 343428"/>
              <a:gd name="f118" fmla="val 343338"/>
              <a:gd name="f119" fmla="val 135010"/>
              <a:gd name="f120" fmla="val 478348"/>
              <a:gd name="f121" fmla="val 150331"/>
              <a:gd name="f122" fmla="val 462336"/>
              <a:gd name="f123" fmla="val 159597"/>
              <a:gd name="f124" fmla="val 440590"/>
              <a:gd name="f125" fmla="val 416679"/>
              <a:gd name="f126" fmla="val 366661"/>
              <a:gd name="f127" fmla="val 119048"/>
              <a:gd name="f128" fmla="val 326112"/>
              <a:gd name="f129" fmla="val 69030"/>
              <a:gd name="f130" fmla="val 49952"/>
              <a:gd name="f131" fmla="val 326478"/>
              <a:gd name="f132" fmla="val 25806"/>
              <a:gd name="f133" fmla="val 321244"/>
              <a:gd name="f134" fmla="val 12948"/>
              <a:gd name="f135" fmla="val 308084"/>
              <a:gd name="f136" fmla="val 327154"/>
              <a:gd name="f137" fmla="val 309010"/>
              <a:gd name="f138" fmla="val 14338"/>
              <a:gd name="f139" fmla="val 284867"/>
              <a:gd name="f140" fmla="val 254932"/>
              <a:gd name="f141" fmla="val 230790"/>
              <a:gd name="f142" fmla="val 212689"/>
              <a:gd name="f143" fmla="val 6036"/>
              <a:gd name="f144" fmla="val 217996"/>
              <a:gd name="f145" fmla="val 9959"/>
              <a:gd name="f146" fmla="val 224711"/>
              <a:gd name="f147" fmla="val 12896"/>
              <a:gd name="f148" fmla="val 231767"/>
              <a:gd name="f149" fmla="val 25742"/>
              <a:gd name="f150" fmla="val 218569"/>
              <a:gd name="f151" fmla="val 49927"/>
              <a:gd name="f152" fmla="val 213320"/>
              <a:gd name="f153" fmla="val 213686"/>
              <a:gd name="f154" fmla="val 94039"/>
              <a:gd name="f155" fmla="val 213687"/>
              <a:gd name="f156" fmla="val 116681"/>
              <a:gd name="f157" fmla="val 203550"/>
              <a:gd name="f158" fmla="val 133071"/>
              <a:gd name="f159" fmla="val 187160"/>
              <a:gd name="f160" fmla="val 149460"/>
              <a:gd name="f161" fmla="val 170771"/>
              <a:gd name="f162" fmla="val 148129"/>
              <a:gd name="f163" fmla="val 123119"/>
              <a:gd name="f164" fmla="val 99209"/>
              <a:gd name="f165" fmla="val 77463"/>
              <a:gd name="f166" fmla="val 61451"/>
              <a:gd name="f167" fmla="val 196461"/>
              <a:gd name="f168" fmla="val 196370"/>
              <a:gd name="f169" fmla="val 61405"/>
              <a:gd name="f170" fmla="val 46084"/>
              <a:gd name="f171" fmla="val 36819"/>
              <a:gd name="f172" fmla="val 52385"/>
              <a:gd name="f173" fmla="val 77073"/>
              <a:gd name="f174" fmla="val 59779"/>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09"/>
              <a:gd name="f196" fmla="val 35715"/>
              <a:gd name="f197" fmla="val 53296"/>
              <a:gd name="f198" fmla="val 71429"/>
              <a:gd name="f199" fmla="val 96179"/>
              <a:gd name="f200" fmla="val 123429"/>
              <a:gd name="f201" fmla="val 142002"/>
              <a:gd name="f202" fmla="val 166433"/>
              <a:gd name="f203" fmla="val 159414"/>
              <a:gd name="f204" fmla="val 157367"/>
              <a:gd name="f205" fmla="val 174185"/>
              <a:gd name="f206" fmla="val 174223"/>
              <a:gd name="f207" fmla="val 178341"/>
              <a:gd name="f208" fmla="val 190089"/>
              <a:gd name="f209" fmla="val 187145"/>
              <a:gd name="f210" fmla="val 200306"/>
              <a:gd name="f211" fmla="val 219574"/>
              <a:gd name="f212" fmla="val 244645"/>
              <a:gd name="f213" fmla="*/ f0 1 232840"/>
              <a:gd name="f214" fmla="*/ f1 1 539772"/>
              <a:gd name="f215" fmla="+- f4 0 f2"/>
              <a:gd name="f216" fmla="+- f3 0 f2"/>
              <a:gd name="f217" fmla="*/ f216 1 232840"/>
              <a:gd name="f218" fmla="*/ f215 1 539772"/>
              <a:gd name="f219" fmla="*/ f2 1 f217"/>
              <a:gd name="f220" fmla="*/ f3 1 f217"/>
              <a:gd name="f221" fmla="*/ f2 1 f218"/>
              <a:gd name="f222" fmla="*/ f4 1 f218"/>
              <a:gd name="f223" fmla="*/ f219 f213 1"/>
              <a:gd name="f224" fmla="*/ f220 f213 1"/>
              <a:gd name="f225" fmla="*/ f222 f214 1"/>
              <a:gd name="f226" fmla="*/ f221 f214 1"/>
            </a:gdLst>
            <a:ahLst/>
            <a:cxnLst>
              <a:cxn ang="3cd4">
                <a:pos x="hc" y="t"/>
              </a:cxn>
              <a:cxn ang="0">
                <a:pos x="r" y="vc"/>
              </a:cxn>
              <a:cxn ang="cd4">
                <a:pos x="hc" y="b"/>
              </a:cxn>
              <a:cxn ang="cd2">
                <a:pos x="l" y="vc"/>
              </a:cxn>
            </a:cxnLst>
            <a:rect l="f223" t="f226" r="f224" b="f225"/>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29" y="f47"/>
                </a:cubicBezTo>
                <a:cubicBezTo>
                  <a:pt x="f48" y="f47"/>
                  <a:pt x="f49" y="f50"/>
                  <a:pt x="f51" y="f52"/>
                </a:cubicBezTo>
                <a:cubicBezTo>
                  <a:pt x="f53" y="f54"/>
                  <a:pt x="f55" y="f56"/>
                  <a:pt x="f57" y="f58"/>
                </a:cubicBezTo>
                <a:cubicBezTo>
                  <a:pt x="f9" y="f59"/>
                  <a:pt x="f7" y="f60"/>
                  <a:pt x="f61" y="f62"/>
                </a:cubicBezTo>
                <a:lnTo>
                  <a:pt x="f63" y="f62"/>
                </a:lnTo>
                <a:lnTo>
                  <a:pt x="f64" y="f6"/>
                </a:lnTo>
                <a:close/>
                <a:moveTo>
                  <a:pt x="f3" y="f65"/>
                </a:moveTo>
                <a:cubicBezTo>
                  <a:pt x="f66" y="f67"/>
                  <a:pt x="f68" y="f69"/>
                  <a:pt x="f70" y="f71"/>
                </a:cubicBezTo>
                <a:cubicBezTo>
                  <a:pt x="f72" y="f73"/>
                  <a:pt x="f74" y="f75"/>
                  <a:pt x="f76" y="f77"/>
                </a:cubicBezTo>
                <a:cubicBezTo>
                  <a:pt x="f78" y="f79"/>
                  <a:pt x="f80" y="f81"/>
                  <a:pt x="f80" y="f82"/>
                </a:cubicBezTo>
                <a:cubicBezTo>
                  <a:pt x="f80" y="f83"/>
                  <a:pt x="f84" y="f85"/>
                  <a:pt x="f86" y="f87"/>
                </a:cubicBezTo>
                <a:lnTo>
                  <a:pt x="f86" y="f87"/>
                </a:ln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28"/>
                </a:cubicBezTo>
                <a:cubicBezTo>
                  <a:pt x="f130" y="f131"/>
                  <a:pt x="f132" y="f133"/>
                  <a:pt x="f134" y="f135"/>
                </a:cubicBezTo>
                <a:lnTo>
                  <a:pt x="f2" y="f136"/>
                </a:lnTo>
                <a:lnTo>
                  <a:pt x="f2" y="f137"/>
                </a:lnTo>
                <a:cubicBezTo>
                  <a:pt x="f138" y="f139"/>
                  <a:pt x="f138" y="f140"/>
                  <a:pt x="f2" y="f141"/>
                </a:cubicBezTo>
                <a:lnTo>
                  <a:pt x="f2" y="f142"/>
                </a:lnTo>
                <a:cubicBezTo>
                  <a:pt x="f143" y="f144"/>
                  <a:pt x="f145" y="f146"/>
                  <a:pt x="f147" y="f148"/>
                </a:cubicBezTo>
                <a:cubicBezTo>
                  <a:pt x="f149" y="f150"/>
                  <a:pt x="f151" y="f152"/>
                  <a:pt x="f129" y="f153"/>
                </a:cubicBezTo>
                <a:cubicBezTo>
                  <a:pt x="f154" y="f155"/>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5"/>
                  <a:pt x="f88" y="f196"/>
                  <a:pt x="f86" y="f197"/>
                </a:cubicBezTo>
                <a:lnTo>
                  <a:pt x="f86" y="f197"/>
                </a:lnTo>
                <a:cubicBezTo>
                  <a:pt x="f84" y="f198"/>
                  <a:pt x="f80" y="f199"/>
                  <a:pt x="f80" y="f200"/>
                </a:cubicBezTo>
                <a:cubicBezTo>
                  <a:pt x="f80" y="f201"/>
                  <a:pt x="f202" y="f203"/>
                  <a:pt x="f204" y="f205"/>
                </a:cubicBezTo>
                <a:cubicBezTo>
                  <a:pt x="f206" y="f207"/>
                  <a:pt x="f208" y="f209"/>
                  <a:pt x="f70" y="f210"/>
                </a:cubicBezTo>
                <a:cubicBezTo>
                  <a:pt x="f68" y="f211"/>
                  <a:pt x="f66" y="f212"/>
                  <a:pt x="f3" y="f65"/>
                </a:cubicBezTo>
                <a:close/>
              </a:path>
            </a:pathLst>
          </a:custGeom>
          <a:solidFill>
            <a:srgbClr val="CBAF22"/>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8" name="Oval 1651"/>
          <p:cNvSpPr/>
          <p:nvPr/>
        </p:nvSpPr>
        <p:spPr>
          <a:xfrm>
            <a:off x="812618" y="4561319"/>
            <a:ext cx="11030992" cy="10680"/>
          </a:xfrm>
          <a:custGeom>
            <a:avLst/>
            <a:gdLst>
              <a:gd name="f0" fmla="val w"/>
              <a:gd name="f1" fmla="val h"/>
              <a:gd name="f2" fmla="val 0"/>
              <a:gd name="f3" fmla="val 11030995"/>
              <a:gd name="f4" fmla="val 10682"/>
              <a:gd name="f5" fmla="val 10992007"/>
              <a:gd name="f6" fmla="val 11006265"/>
              <a:gd name="f7" fmla="val 11019702"/>
              <a:gd name="f8" fmla="val 3516"/>
              <a:gd name="f9" fmla="val 10953019"/>
              <a:gd name="f10" fmla="val 10964312"/>
              <a:gd name="f11" fmla="val 10977749"/>
              <a:gd name="f12" fmla="val 10149468"/>
              <a:gd name="f13" fmla="val 10163726"/>
              <a:gd name="f14" fmla="val 10177163"/>
              <a:gd name="f15" fmla="val 10188456"/>
              <a:gd name="f16" fmla="val 10110480"/>
              <a:gd name="f17" fmla="val 10121773"/>
              <a:gd name="f18" fmla="val 10135210"/>
              <a:gd name="f19" fmla="val 9306928"/>
              <a:gd name="f20" fmla="val 9321186"/>
              <a:gd name="f21" fmla="val 9334623"/>
              <a:gd name="f22" fmla="val 9345916"/>
              <a:gd name="f23" fmla="val 9267940"/>
              <a:gd name="f24" fmla="val 9279233"/>
              <a:gd name="f25" fmla="val 9292670"/>
              <a:gd name="f26" fmla="val 8464388"/>
              <a:gd name="f27" fmla="val 8478646"/>
              <a:gd name="f28" fmla="val 8492083"/>
              <a:gd name="f29" fmla="val 8503376"/>
              <a:gd name="f30" fmla="val 8425400"/>
              <a:gd name="f31" fmla="val 8436693"/>
              <a:gd name="f32" fmla="val 8450130"/>
              <a:gd name="f33" fmla="val 7621848"/>
              <a:gd name="f34" fmla="val 7636106"/>
              <a:gd name="f35" fmla="val 7649543"/>
              <a:gd name="f36" fmla="val 7660836"/>
              <a:gd name="f37" fmla="val 7582860"/>
              <a:gd name="f38" fmla="val 7594153"/>
              <a:gd name="f39" fmla="val 7607590"/>
              <a:gd name="f40" fmla="val 6779308"/>
              <a:gd name="f41" fmla="val 6793566"/>
              <a:gd name="f42" fmla="val 6807003"/>
              <a:gd name="f43" fmla="val 6818296"/>
              <a:gd name="f44" fmla="val 6740320"/>
              <a:gd name="f45" fmla="val 6751613"/>
              <a:gd name="f46" fmla="val 6765050"/>
              <a:gd name="f47" fmla="val 5936768"/>
              <a:gd name="f48" fmla="val 5951026"/>
              <a:gd name="f49" fmla="val 5964463"/>
              <a:gd name="f50" fmla="val 5975757"/>
              <a:gd name="f51" fmla="val 5897780"/>
              <a:gd name="f52" fmla="val 5909073"/>
              <a:gd name="f53" fmla="val 5922510"/>
              <a:gd name="f54" fmla="val 5094228"/>
              <a:gd name="f55" fmla="val 5108486"/>
              <a:gd name="f56" fmla="val 5121923"/>
              <a:gd name="f57" fmla="val 5133217"/>
              <a:gd name="f58" fmla="val 5055240"/>
              <a:gd name="f59" fmla="val 5066533"/>
              <a:gd name="f60" fmla="val 5079970"/>
              <a:gd name="f61" fmla="val 4251688"/>
              <a:gd name="f62" fmla="val 4265946"/>
              <a:gd name="f63" fmla="val 4279383"/>
              <a:gd name="f64" fmla="val 4290676"/>
              <a:gd name="f65" fmla="val 4212700"/>
              <a:gd name="f66" fmla="val 4223993"/>
              <a:gd name="f67" fmla="val 4237430"/>
              <a:gd name="f68" fmla="val 3409148"/>
              <a:gd name="f69" fmla="val 3423406"/>
              <a:gd name="f70" fmla="val 3436843"/>
              <a:gd name="f71" fmla="val 3448136"/>
              <a:gd name="f72" fmla="val 3370160"/>
              <a:gd name="f73" fmla="val 3381453"/>
              <a:gd name="f74" fmla="val 3394890"/>
              <a:gd name="f75" fmla="val 2566608"/>
              <a:gd name="f76" fmla="val 2580866"/>
              <a:gd name="f77" fmla="val 2594303"/>
              <a:gd name="f78" fmla="val 2605596"/>
              <a:gd name="f79" fmla="val 2527620"/>
              <a:gd name="f80" fmla="val 2538913"/>
              <a:gd name="f81" fmla="val 2552350"/>
              <a:gd name="f82" fmla="val 1724068"/>
              <a:gd name="f83" fmla="val 1738326"/>
              <a:gd name="f84" fmla="val 1751763"/>
              <a:gd name="f85" fmla="val 1763056"/>
              <a:gd name="f86" fmla="val 1685080"/>
              <a:gd name="f87" fmla="val 1696373"/>
              <a:gd name="f88" fmla="val 1709810"/>
              <a:gd name="f89" fmla="val 881528"/>
              <a:gd name="f90" fmla="val 895786"/>
              <a:gd name="f91" fmla="val 909223"/>
              <a:gd name="f92" fmla="val 920516"/>
              <a:gd name="f93" fmla="val 842540"/>
              <a:gd name="f94" fmla="val 853833"/>
              <a:gd name="f95" fmla="val 867270"/>
              <a:gd name="f96" fmla="val 38988"/>
              <a:gd name="f97" fmla="val 53246"/>
              <a:gd name="f98" fmla="val 66683"/>
              <a:gd name="f99" fmla="val 77976"/>
              <a:gd name="f100" fmla="val 11293"/>
              <a:gd name="f101" fmla="val 24730"/>
              <a:gd name="f102" fmla="*/ f0 1 11030995"/>
              <a:gd name="f103" fmla="*/ f1 1 10682"/>
              <a:gd name="f104" fmla="+- f4 0 f2"/>
              <a:gd name="f105" fmla="+- f3 0 f2"/>
              <a:gd name="f106" fmla="*/ f105 1 11030995"/>
              <a:gd name="f107" fmla="*/ f104 1 10682"/>
              <a:gd name="f108" fmla="*/ f2 1 f106"/>
              <a:gd name="f109" fmla="*/ f3 1 f106"/>
              <a:gd name="f110" fmla="*/ f2 1 f107"/>
              <a:gd name="f111" fmla="*/ f4 1 f107"/>
              <a:gd name="f112" fmla="*/ f108 f102 1"/>
              <a:gd name="f113" fmla="*/ f109 f102 1"/>
              <a:gd name="f114" fmla="*/ f111 f103 1"/>
              <a:gd name="f115" fmla="*/ f110 f103 1"/>
            </a:gdLst>
            <a:ahLst/>
            <a:cxnLst>
              <a:cxn ang="3cd4">
                <a:pos x="hc" y="t"/>
              </a:cxn>
              <a:cxn ang="0">
                <a:pos x="r" y="vc"/>
              </a:cxn>
              <a:cxn ang="cd4">
                <a:pos x="hc" y="b"/>
              </a:cxn>
              <a:cxn ang="cd2">
                <a:pos x="l" y="vc"/>
              </a:cxn>
            </a:cxnLst>
            <a:rect l="f112" t="f115" r="f113" b="f114"/>
            <a:pathLst>
              <a:path w="11030995" h="10682">
                <a:moveTo>
                  <a:pt x="f5" y="f2"/>
                </a:moveTo>
                <a:cubicBezTo>
                  <a:pt x="f6" y="f2"/>
                  <a:pt x="f7" y="f8"/>
                  <a:pt x="f3" y="f4"/>
                </a:cubicBezTo>
                <a:lnTo>
                  <a:pt x="f9" y="f4"/>
                </a:lnTo>
                <a:cubicBezTo>
                  <a:pt x="f10" y="f8"/>
                  <a:pt x="f11" y="f2"/>
                  <a:pt x="f5" y="f2"/>
                </a:cubicBezTo>
                <a:close/>
                <a:moveTo>
                  <a:pt x="f12" y="f2"/>
                </a:moveTo>
                <a:cubicBezTo>
                  <a:pt x="f13" y="f2"/>
                  <a:pt x="f14" y="f8"/>
                  <a:pt x="f15" y="f4"/>
                </a:cubicBezTo>
                <a:lnTo>
                  <a:pt x="f16" y="f4"/>
                </a:lnTo>
                <a:cubicBezTo>
                  <a:pt x="f17" y="f8"/>
                  <a:pt x="f18" y="f2"/>
                  <a:pt x="f12" y="f2"/>
                </a:cubicBezTo>
                <a:close/>
                <a:moveTo>
                  <a:pt x="f19" y="f2"/>
                </a:moveTo>
                <a:cubicBezTo>
                  <a:pt x="f20" y="f2"/>
                  <a:pt x="f21" y="f8"/>
                  <a:pt x="f22" y="f4"/>
                </a:cubicBezTo>
                <a:lnTo>
                  <a:pt x="f23" y="f4"/>
                </a:lnTo>
                <a:cubicBezTo>
                  <a:pt x="f24" y="f8"/>
                  <a:pt x="f25" y="f2"/>
                  <a:pt x="f19" y="f2"/>
                </a:cubicBezTo>
                <a:close/>
                <a:moveTo>
                  <a:pt x="f26" y="f2"/>
                </a:moveTo>
                <a:cubicBezTo>
                  <a:pt x="f27" y="f2"/>
                  <a:pt x="f28" y="f8"/>
                  <a:pt x="f29" y="f4"/>
                </a:cubicBezTo>
                <a:lnTo>
                  <a:pt x="f30" y="f4"/>
                </a:lnTo>
                <a:cubicBezTo>
                  <a:pt x="f31" y="f8"/>
                  <a:pt x="f32" y="f2"/>
                  <a:pt x="f26" y="f2"/>
                </a:cubicBezTo>
                <a:close/>
                <a:moveTo>
                  <a:pt x="f33" y="f2"/>
                </a:moveTo>
                <a:cubicBezTo>
                  <a:pt x="f34" y="f2"/>
                  <a:pt x="f35" y="f8"/>
                  <a:pt x="f36" y="f4"/>
                </a:cubicBezTo>
                <a:lnTo>
                  <a:pt x="f37" y="f4"/>
                </a:lnTo>
                <a:cubicBezTo>
                  <a:pt x="f38" y="f8"/>
                  <a:pt x="f39" y="f2"/>
                  <a:pt x="f33" y="f2"/>
                </a:cubicBezTo>
                <a:close/>
                <a:moveTo>
                  <a:pt x="f40" y="f2"/>
                </a:moveTo>
                <a:cubicBezTo>
                  <a:pt x="f41" y="f2"/>
                  <a:pt x="f42" y="f8"/>
                  <a:pt x="f43" y="f4"/>
                </a:cubicBezTo>
                <a:lnTo>
                  <a:pt x="f44" y="f4"/>
                </a:lnTo>
                <a:cubicBezTo>
                  <a:pt x="f45" y="f8"/>
                  <a:pt x="f46" y="f2"/>
                  <a:pt x="f40" y="f2"/>
                </a:cubicBezTo>
                <a:close/>
                <a:moveTo>
                  <a:pt x="f47" y="f2"/>
                </a:moveTo>
                <a:cubicBezTo>
                  <a:pt x="f48" y="f2"/>
                  <a:pt x="f49" y="f8"/>
                  <a:pt x="f50" y="f4"/>
                </a:cubicBezTo>
                <a:lnTo>
                  <a:pt x="f51" y="f4"/>
                </a:lnTo>
                <a:cubicBezTo>
                  <a:pt x="f52" y="f8"/>
                  <a:pt x="f53" y="f2"/>
                  <a:pt x="f47" y="f2"/>
                </a:cubicBezTo>
                <a:close/>
                <a:moveTo>
                  <a:pt x="f54" y="f2"/>
                </a:moveTo>
                <a:cubicBezTo>
                  <a:pt x="f55" y="f2"/>
                  <a:pt x="f56" y="f8"/>
                  <a:pt x="f57" y="f4"/>
                </a:cubicBezTo>
                <a:lnTo>
                  <a:pt x="f58" y="f4"/>
                </a:lnTo>
                <a:cubicBezTo>
                  <a:pt x="f59" y="f8"/>
                  <a:pt x="f60" y="f2"/>
                  <a:pt x="f54" y="f2"/>
                </a:cubicBezTo>
                <a:close/>
                <a:moveTo>
                  <a:pt x="f61" y="f2"/>
                </a:moveTo>
                <a:cubicBezTo>
                  <a:pt x="f62" y="f2"/>
                  <a:pt x="f63" y="f8"/>
                  <a:pt x="f64" y="f4"/>
                </a:cubicBezTo>
                <a:lnTo>
                  <a:pt x="f65" y="f4"/>
                </a:lnTo>
                <a:cubicBezTo>
                  <a:pt x="f66" y="f8"/>
                  <a:pt x="f67" y="f2"/>
                  <a:pt x="f61" y="f2"/>
                </a:cubicBezTo>
                <a:close/>
                <a:moveTo>
                  <a:pt x="f68" y="f2"/>
                </a:moveTo>
                <a:cubicBezTo>
                  <a:pt x="f69" y="f2"/>
                  <a:pt x="f70" y="f8"/>
                  <a:pt x="f71" y="f4"/>
                </a:cubicBezTo>
                <a:lnTo>
                  <a:pt x="f72" y="f4"/>
                </a:lnTo>
                <a:cubicBezTo>
                  <a:pt x="f73" y="f8"/>
                  <a:pt x="f74" y="f2"/>
                  <a:pt x="f68" y="f2"/>
                </a:cubicBezTo>
                <a:close/>
                <a:moveTo>
                  <a:pt x="f75" y="f2"/>
                </a:moveTo>
                <a:cubicBezTo>
                  <a:pt x="f76" y="f2"/>
                  <a:pt x="f77" y="f8"/>
                  <a:pt x="f78" y="f4"/>
                </a:cubicBezTo>
                <a:lnTo>
                  <a:pt x="f79" y="f4"/>
                </a:lnTo>
                <a:cubicBezTo>
                  <a:pt x="f80" y="f8"/>
                  <a:pt x="f81" y="f2"/>
                  <a:pt x="f75" y="f2"/>
                </a:cubicBezTo>
                <a:close/>
                <a:moveTo>
                  <a:pt x="f82" y="f2"/>
                </a:moveTo>
                <a:cubicBezTo>
                  <a:pt x="f83" y="f2"/>
                  <a:pt x="f84" y="f8"/>
                  <a:pt x="f85" y="f4"/>
                </a:cubicBezTo>
                <a:lnTo>
                  <a:pt x="f86" y="f4"/>
                </a:lnTo>
                <a:cubicBezTo>
                  <a:pt x="f87" y="f8"/>
                  <a:pt x="f88" y="f2"/>
                  <a:pt x="f82" y="f2"/>
                </a:cubicBezTo>
                <a:close/>
                <a:moveTo>
                  <a:pt x="f89" y="f2"/>
                </a:moveTo>
                <a:cubicBezTo>
                  <a:pt x="f90" y="f2"/>
                  <a:pt x="f91" y="f8"/>
                  <a:pt x="f92" y="f4"/>
                </a:cubicBezTo>
                <a:lnTo>
                  <a:pt x="f93" y="f4"/>
                </a:lnTo>
                <a:cubicBezTo>
                  <a:pt x="f94" y="f8"/>
                  <a:pt x="f95" y="f2"/>
                  <a:pt x="f89" y="f2"/>
                </a:cubicBezTo>
                <a:close/>
                <a:moveTo>
                  <a:pt x="f96" y="f2"/>
                </a:moveTo>
                <a:cubicBezTo>
                  <a:pt x="f97" y="f2"/>
                  <a:pt x="f98" y="f8"/>
                  <a:pt x="f99" y="f4"/>
                </a:cubicBezTo>
                <a:lnTo>
                  <a:pt x="f2" y="f4"/>
                </a:lnTo>
                <a:cubicBezTo>
                  <a:pt x="f100" y="f8"/>
                  <a:pt x="f101" y="f2"/>
                  <a:pt x="f96"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9" name="Title 1"/>
          <p:cNvSpPr txBox="1">
            <a:spLocks noGrp="1"/>
          </p:cNvSpPr>
          <p:nvPr>
            <p:ph type="ctrTitle"/>
          </p:nvPr>
        </p:nvSpPr>
        <p:spPr>
          <a:xfrm>
            <a:off x="457200" y="4960135"/>
            <a:ext cx="7772400" cy="1463040"/>
          </a:xfrm>
        </p:spPr>
        <p:txBody>
          <a:bodyPr/>
          <a:lstStyle>
            <a:lvl1pPr algn="r">
              <a:defRPr spc="200"/>
            </a:lvl1pPr>
          </a:lstStyle>
          <a:p>
            <a:pPr lvl="0"/>
            <a:r>
              <a:rPr lang="ru-RU"/>
              <a:t>Образец заголовка</a:t>
            </a:r>
            <a:endParaRPr lang="en-US"/>
          </a:p>
        </p:txBody>
      </p:sp>
      <p:sp>
        <p:nvSpPr>
          <p:cNvPr id="450" name="Subtitle 2"/>
          <p:cNvSpPr txBox="1">
            <a:spLocks noGrp="1"/>
          </p:cNvSpPr>
          <p:nvPr>
            <p:ph type="subTitle" idx="1"/>
          </p:nvPr>
        </p:nvSpPr>
        <p:spPr>
          <a:xfrm>
            <a:off x="8610603" y="4960135"/>
            <a:ext cx="3200400" cy="1463040"/>
          </a:xfrm>
        </p:spPr>
        <p:txBody>
          <a:bodyPr lIns="91440" rIns="91440" anchor="ctr"/>
          <a:lstStyle>
            <a:lvl1pPr marL="0" indent="0">
              <a:lnSpc>
                <a:spcPct val="100000"/>
              </a:lnSpc>
              <a:spcBef>
                <a:spcPts val="0"/>
              </a:spcBef>
              <a:buNone/>
              <a:defRPr sz="1800">
                <a:solidFill>
                  <a:srgbClr val="0D0D0D"/>
                </a:solidFill>
              </a:defRPr>
            </a:lvl1pPr>
          </a:lstStyle>
          <a:p>
            <a:pPr lvl="0"/>
            <a:r>
              <a:rPr lang="ru-RU"/>
              <a:t>Образец подзаголовка</a:t>
            </a:r>
            <a:endParaRPr lang="en-US"/>
          </a:p>
        </p:txBody>
      </p:sp>
      <p:sp>
        <p:nvSpPr>
          <p:cNvPr id="451" name="Date Placeholder 3"/>
          <p:cNvSpPr txBox="1">
            <a:spLocks noGrp="1"/>
          </p:cNvSpPr>
          <p:nvPr>
            <p:ph type="dt" sz="half" idx="7"/>
          </p:nvPr>
        </p:nvSpPr>
        <p:spPr/>
        <p:txBody>
          <a:bodyPr/>
          <a:lstStyle>
            <a:lvl1pPr>
              <a:defRPr/>
            </a:lvl1pPr>
          </a:lstStyle>
          <a:p>
            <a:pPr lvl="0"/>
            <a:fld id="{CA16DCA9-3C9A-486C-A08F-88A27DDC9F25}" type="datetime1">
              <a:rPr lang="ru-RU"/>
              <a:pPr lvl="0"/>
              <a:t>14.05.2016</a:t>
            </a:fld>
            <a:endParaRPr lang="ru-RU"/>
          </a:p>
        </p:txBody>
      </p:sp>
      <p:sp>
        <p:nvSpPr>
          <p:cNvPr id="452" name="Footer Placeholder 4"/>
          <p:cNvSpPr txBox="1">
            <a:spLocks noGrp="1"/>
          </p:cNvSpPr>
          <p:nvPr>
            <p:ph type="ftr" sz="quarter" idx="9"/>
          </p:nvPr>
        </p:nvSpPr>
        <p:spPr/>
        <p:txBody>
          <a:bodyPr/>
          <a:lstStyle>
            <a:lvl1pPr>
              <a:defRPr/>
            </a:lvl1pPr>
          </a:lstStyle>
          <a:p>
            <a:pPr lvl="0"/>
            <a:endParaRPr lang="ru-RU"/>
          </a:p>
        </p:txBody>
      </p:sp>
      <p:sp>
        <p:nvSpPr>
          <p:cNvPr id="453" name="Slide Number Placeholder 5"/>
          <p:cNvSpPr txBox="1">
            <a:spLocks noGrp="1"/>
          </p:cNvSpPr>
          <p:nvPr>
            <p:ph type="sldNum" sz="quarter" idx="8"/>
          </p:nvPr>
        </p:nvSpPr>
        <p:spPr/>
        <p:txBody>
          <a:bodyPr/>
          <a:lstStyle>
            <a:lvl1pPr>
              <a:defRPr/>
            </a:lvl1pPr>
          </a:lstStyle>
          <a:p>
            <a:pPr lvl="0"/>
            <a:fld id="{E0AD165E-F8EA-42D6-86E0-4A7C568C5A79}" type="slidenum">
              <a:t>‹#›</a:t>
            </a:fld>
            <a:endParaRPr lang="ru-RU"/>
          </a:p>
        </p:txBody>
      </p:sp>
      <p:cxnSp>
        <p:nvCxnSpPr>
          <p:cNvPr id="454" name="Straight Connector 7"/>
          <p:cNvCxnSpPr/>
          <p:nvPr/>
        </p:nvCxnSpPr>
        <p:spPr>
          <a:xfrm flipV="1">
            <a:off x="8386840" y="5264109"/>
            <a:ext cx="0" cy="914400"/>
          </a:xfrm>
          <a:prstGeom prst="straightConnector1">
            <a:avLst/>
          </a:prstGeom>
          <a:noFill/>
          <a:ln w="19046">
            <a:solidFill>
              <a:srgbClr val="E3CC5A"/>
            </a:solidFill>
            <a:prstDash val="solid"/>
          </a:ln>
        </p:spPr>
      </p:cxnSp>
    </p:spTree>
  </p:cSld>
  <p:clrMapOvr>
    <a:masterClrMapping/>
  </p:clrMapOvr>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ru-RU"/>
              <a:t>Образец заголовка</a:t>
            </a:r>
            <a:endParaRPr lang="en-US"/>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txBox="1">
            <a:spLocks noGrp="1"/>
          </p:cNvSpPr>
          <p:nvPr>
            <p:ph type="dt" sz="half" idx="7"/>
          </p:nvPr>
        </p:nvSpPr>
        <p:spPr/>
        <p:txBody>
          <a:bodyPr/>
          <a:lstStyle>
            <a:lvl1pPr>
              <a:defRPr/>
            </a:lvl1pPr>
          </a:lstStyle>
          <a:p>
            <a:pPr lvl="0"/>
            <a:fld id="{0594ACA9-D139-45BA-9F91-5E10608241A0}" type="datetime1">
              <a:rPr lang="ru-RU"/>
              <a:pPr lvl="0"/>
              <a:t>14.05.2016</a:t>
            </a:fld>
            <a:endParaRPr lang="ru-RU"/>
          </a:p>
        </p:txBody>
      </p:sp>
      <p:sp>
        <p:nvSpPr>
          <p:cNvPr id="5" name="Footer Placeholder 4"/>
          <p:cNvSpPr txBox="1">
            <a:spLocks noGrp="1"/>
          </p:cNvSpPr>
          <p:nvPr>
            <p:ph type="ftr" sz="quarter" idx="9"/>
          </p:nvPr>
        </p:nvSpPr>
        <p:spPr/>
        <p:txBody>
          <a:bodyPr/>
          <a:lstStyle>
            <a:lvl1pPr>
              <a:defRPr/>
            </a:lvl1pPr>
          </a:lstStyle>
          <a:p>
            <a:pPr lvl="0"/>
            <a:endParaRPr lang="ru-RU"/>
          </a:p>
        </p:txBody>
      </p:sp>
      <p:sp>
        <p:nvSpPr>
          <p:cNvPr id="6" name="Slide Number Placeholder 5"/>
          <p:cNvSpPr txBox="1">
            <a:spLocks noGrp="1"/>
          </p:cNvSpPr>
          <p:nvPr>
            <p:ph type="sldNum" sz="quarter" idx="8"/>
          </p:nvPr>
        </p:nvSpPr>
        <p:spPr/>
        <p:txBody>
          <a:bodyPr/>
          <a:lstStyle>
            <a:lvl1pPr>
              <a:defRPr/>
            </a:lvl1pPr>
          </a:lstStyle>
          <a:p>
            <a:pPr lvl="0"/>
            <a:fld id="{5ECB54EF-52C0-436E-AC72-C992BEE503C1}" type="slidenum">
              <a:t>‹#›</a:t>
            </a:fld>
            <a:endParaRPr lang="ru-RU"/>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8724903" y="761996"/>
            <a:ext cx="2628899" cy="5410203"/>
          </a:xfrm>
        </p:spPr>
        <p:txBody>
          <a:bodyPr vert="eaVert" lIns="45720" tIns="91440" rIns="45720" bIns="91440"/>
          <a:lstStyle>
            <a:lvl1pPr>
              <a:defRPr/>
            </a:lvl1pPr>
          </a:lstStyle>
          <a:p>
            <a:pPr lvl="0"/>
            <a:r>
              <a:rPr lang="ru-RU"/>
              <a:t>Образец заголовка</a:t>
            </a:r>
            <a:endParaRPr lang="en-US"/>
          </a:p>
        </p:txBody>
      </p:sp>
      <p:sp>
        <p:nvSpPr>
          <p:cNvPr id="3" name="Vertical Text Placeholder 2"/>
          <p:cNvSpPr txBox="1">
            <a:spLocks noGrp="1"/>
          </p:cNvSpPr>
          <p:nvPr>
            <p:ph type="body" orient="vert" idx="1"/>
          </p:nvPr>
        </p:nvSpPr>
        <p:spPr>
          <a:xfrm>
            <a:off x="990596" y="761996"/>
            <a:ext cx="7581903" cy="5410203"/>
          </a:xfrm>
        </p:spPr>
        <p:txBody>
          <a:bodyPr vert="eaVert"/>
          <a:lstStyle>
            <a:lvl1pPr>
              <a:defRPr/>
            </a:lvl1pPr>
            <a:lvl2pPr>
              <a:defRPr/>
            </a:lvl2pPr>
            <a:lvl3pPr>
              <a:defRPr/>
            </a:lvl3pPr>
            <a:lvl4pPr>
              <a:defRPr/>
            </a:lvl4pPr>
            <a:lvl5pP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txBox="1">
            <a:spLocks noGrp="1"/>
          </p:cNvSpPr>
          <p:nvPr>
            <p:ph type="dt" sz="half" idx="7"/>
          </p:nvPr>
        </p:nvSpPr>
        <p:spPr/>
        <p:txBody>
          <a:bodyPr/>
          <a:lstStyle>
            <a:lvl1pPr>
              <a:defRPr/>
            </a:lvl1pPr>
          </a:lstStyle>
          <a:p>
            <a:pPr lvl="0"/>
            <a:fld id="{9D6F6AB2-FB67-4AD3-A315-638AADFBD1FD}" type="datetime1">
              <a:rPr lang="ru-RU"/>
              <a:pPr lvl="0"/>
              <a:t>14.05.2016</a:t>
            </a:fld>
            <a:endParaRPr lang="ru-RU"/>
          </a:p>
        </p:txBody>
      </p:sp>
      <p:sp>
        <p:nvSpPr>
          <p:cNvPr id="5" name="Footer Placeholder 4"/>
          <p:cNvSpPr txBox="1">
            <a:spLocks noGrp="1"/>
          </p:cNvSpPr>
          <p:nvPr>
            <p:ph type="ftr" sz="quarter" idx="9"/>
          </p:nvPr>
        </p:nvSpPr>
        <p:spPr/>
        <p:txBody>
          <a:bodyPr/>
          <a:lstStyle>
            <a:lvl1pPr>
              <a:defRPr/>
            </a:lvl1pPr>
          </a:lstStyle>
          <a:p>
            <a:pPr lvl="0"/>
            <a:endParaRPr lang="ru-RU"/>
          </a:p>
        </p:txBody>
      </p:sp>
      <p:sp>
        <p:nvSpPr>
          <p:cNvPr id="6" name="Slide Number Placeholder 5"/>
          <p:cNvSpPr txBox="1">
            <a:spLocks noGrp="1"/>
          </p:cNvSpPr>
          <p:nvPr>
            <p:ph type="sldNum" sz="quarter" idx="8"/>
          </p:nvPr>
        </p:nvSpPr>
        <p:spPr/>
        <p:txBody>
          <a:bodyPr/>
          <a:lstStyle>
            <a:lvl1pPr>
              <a:defRPr/>
            </a:lvl1pPr>
          </a:lstStyle>
          <a:p>
            <a:pPr lvl="0"/>
            <a:fld id="{B60C6E69-F3A1-40FF-A477-0AA72BBDA9D3}" type="slidenum">
              <a:t>‹#›</a:t>
            </a:fld>
            <a:endParaRPr lang="ru-RU"/>
          </a:p>
        </p:txBody>
      </p:sp>
      <p:cxnSp>
        <p:nvCxnSpPr>
          <p:cNvPr id="7" name="Straight Connector 6"/>
          <p:cNvCxnSpPr/>
          <p:nvPr/>
        </p:nvCxnSpPr>
        <p:spPr>
          <a:xfrm rot="16199987" flipV="1">
            <a:off x="10058400" y="59262"/>
            <a:ext cx="0" cy="914400"/>
          </a:xfrm>
          <a:prstGeom prst="straightConnector1">
            <a:avLst/>
          </a:prstGeom>
          <a:noFill/>
          <a:ln w="19046">
            <a:solidFill>
              <a:srgbClr val="E3CC5A"/>
            </a:solidFill>
            <a:prstDash val="solid"/>
          </a:ln>
        </p:spPr>
      </p:cxn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1_Объект с подписью">
    <p:spTree>
      <p:nvGrpSpPr>
        <p:cNvPr id="1" name=""/>
        <p:cNvGrpSpPr/>
        <p:nvPr/>
      </p:nvGrpSpPr>
      <p:grpSpPr>
        <a:xfrm>
          <a:off x="0" y="0"/>
          <a:ext cx="0" cy="0"/>
          <a:chOff x="0" y="0"/>
          <a:chExt cx="0" cy="0"/>
        </a:xfrm>
      </p:grpSpPr>
      <p:sp>
        <p:nvSpPr>
          <p:cNvPr id="2" name="Content Placeholder 2"/>
          <p:cNvSpPr txBox="1">
            <a:spLocks noGrp="1"/>
          </p:cNvSpPr>
          <p:nvPr>
            <p:ph idx="1"/>
          </p:nvPr>
        </p:nvSpPr>
        <p:spPr>
          <a:xfrm>
            <a:off x="5418670" y="982129"/>
            <a:ext cx="5469465" cy="4893731"/>
          </a:xfrm>
        </p:spPr>
        <p:txBody>
          <a:bodyPr anchor="ctr"/>
          <a:lstStyle>
            <a:lvl1pPr>
              <a:defRPr/>
            </a:lvl1pPr>
            <a:lvl2pPr>
              <a:defRPr/>
            </a:lvl2pPr>
            <a:lvl3pPr>
              <a:defRPr/>
            </a:lvl3pPr>
            <a:lvl4pPr>
              <a:defRPr/>
            </a:lvl4pPr>
            <a:lvl5pP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3" name="Text Placeholder 3"/>
          <p:cNvSpPr txBox="1">
            <a:spLocks noGrp="1"/>
          </p:cNvSpPr>
          <p:nvPr>
            <p:ph type="body" idx="2"/>
          </p:nvPr>
        </p:nvSpPr>
        <p:spPr>
          <a:xfrm>
            <a:off x="1293811" y="3031062"/>
            <a:ext cx="3718453" cy="2438403"/>
          </a:xfrm>
        </p:spPr>
        <p:txBody>
          <a:bodyPr anchorCtr="1"/>
          <a:lstStyle>
            <a:lvl1pPr marL="0" indent="0" algn="ctr">
              <a:spcBef>
                <a:spcPts val="400"/>
              </a:spcBef>
              <a:buNone/>
              <a:defRPr sz="1600"/>
            </a:lvl1pPr>
          </a:lstStyle>
          <a:p>
            <a:pPr lvl="0"/>
            <a:r>
              <a:rPr lang="ru-RU"/>
              <a:t>Образец текста</a:t>
            </a:r>
          </a:p>
        </p:txBody>
      </p:sp>
      <p:sp>
        <p:nvSpPr>
          <p:cNvPr id="4" name="Date Placeholder 4"/>
          <p:cNvSpPr txBox="1">
            <a:spLocks noGrp="1"/>
          </p:cNvSpPr>
          <p:nvPr>
            <p:ph type="dt" sz="half" idx="7"/>
          </p:nvPr>
        </p:nvSpPr>
        <p:spPr/>
        <p:txBody>
          <a:bodyPr/>
          <a:lstStyle>
            <a:lvl1pPr>
              <a:defRPr/>
            </a:lvl1pPr>
          </a:lstStyle>
          <a:p>
            <a:pPr lvl="0"/>
            <a:fld id="{B1D1A0A7-9B05-405B-A60E-8F0C83839EE3}" type="datetime1">
              <a:rPr lang="ru-RU"/>
              <a:pPr lvl="0"/>
              <a:t>14.05.2016</a:t>
            </a:fld>
            <a:endParaRPr lang="ru-RU"/>
          </a:p>
        </p:txBody>
      </p:sp>
      <p:sp>
        <p:nvSpPr>
          <p:cNvPr id="5" name="Footer Placeholder 5"/>
          <p:cNvSpPr txBox="1">
            <a:spLocks noGrp="1"/>
          </p:cNvSpPr>
          <p:nvPr>
            <p:ph type="ftr" sz="quarter" idx="9"/>
          </p:nvPr>
        </p:nvSpPr>
        <p:spPr/>
        <p:txBody>
          <a:bodyPr/>
          <a:lstStyle>
            <a:lvl1pPr>
              <a:defRPr/>
            </a:lvl1pPr>
          </a:lstStyle>
          <a:p>
            <a:pPr lvl="0"/>
            <a:endParaRPr lang="ru-RU"/>
          </a:p>
        </p:txBody>
      </p:sp>
      <p:sp>
        <p:nvSpPr>
          <p:cNvPr id="6" name="Slide Number Placeholder 6"/>
          <p:cNvSpPr txBox="1">
            <a:spLocks noGrp="1"/>
          </p:cNvSpPr>
          <p:nvPr>
            <p:ph type="sldNum" sz="quarter" idx="8"/>
          </p:nvPr>
        </p:nvSpPr>
        <p:spPr/>
        <p:txBody>
          <a:bodyPr/>
          <a:lstStyle>
            <a:lvl1pPr>
              <a:defRPr/>
            </a:lvl1pPr>
          </a:lstStyle>
          <a:p>
            <a:pPr lvl="0"/>
            <a:fld id="{66E9BD49-3704-4677-8173-1D8789AECDB3}" type="slidenum">
              <a:t>‹#›</a:t>
            </a:fld>
            <a:endParaRPr lang="ru-RU"/>
          </a:p>
        </p:txBody>
      </p:sp>
    </p:spTree>
  </p:cSld>
  <p:clrMapOvr>
    <a:masterClrMapping/>
  </p:clrMapOv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ru-RU"/>
              <a:t>Образец заголовка</a:t>
            </a:r>
            <a:endParaRPr lang="en-US"/>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txBox="1">
            <a:spLocks noGrp="1"/>
          </p:cNvSpPr>
          <p:nvPr>
            <p:ph type="dt" sz="half" idx="7"/>
          </p:nvPr>
        </p:nvSpPr>
        <p:spPr/>
        <p:txBody>
          <a:bodyPr/>
          <a:lstStyle>
            <a:lvl1pPr>
              <a:defRPr/>
            </a:lvl1pPr>
          </a:lstStyle>
          <a:p>
            <a:pPr lvl="0"/>
            <a:fld id="{5B5768AF-E76D-46B6-80B3-2141DE1E4344}" type="datetime1">
              <a:rPr lang="ru-RU"/>
              <a:pPr lvl="0"/>
              <a:t>14.05.2016</a:t>
            </a:fld>
            <a:endParaRPr lang="ru-RU"/>
          </a:p>
        </p:txBody>
      </p:sp>
      <p:sp>
        <p:nvSpPr>
          <p:cNvPr id="5" name="Footer Placeholder 4"/>
          <p:cNvSpPr txBox="1">
            <a:spLocks noGrp="1"/>
          </p:cNvSpPr>
          <p:nvPr>
            <p:ph type="ftr" sz="quarter" idx="9"/>
          </p:nvPr>
        </p:nvSpPr>
        <p:spPr/>
        <p:txBody>
          <a:bodyPr/>
          <a:lstStyle>
            <a:lvl1pPr>
              <a:defRPr/>
            </a:lvl1pPr>
          </a:lstStyle>
          <a:p>
            <a:pPr lvl="0"/>
            <a:endParaRPr lang="ru-RU"/>
          </a:p>
        </p:txBody>
      </p:sp>
      <p:sp>
        <p:nvSpPr>
          <p:cNvPr id="6" name="Slide Number Placeholder 5"/>
          <p:cNvSpPr txBox="1">
            <a:spLocks noGrp="1"/>
          </p:cNvSpPr>
          <p:nvPr>
            <p:ph type="sldNum" sz="quarter" idx="8"/>
          </p:nvPr>
        </p:nvSpPr>
        <p:spPr/>
        <p:txBody>
          <a:bodyPr/>
          <a:lstStyle>
            <a:lvl1pPr>
              <a:defRPr/>
            </a:lvl1pPr>
          </a:lstStyle>
          <a:p>
            <a:pPr lvl="0"/>
            <a:fld id="{46F0A0A7-7EEF-487E-83CC-8A7A8561B905}" type="slidenum">
              <a:t>‹#›</a:t>
            </a:fld>
            <a:endParaRPr lang="ru-RU"/>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2" name="Group 525"/>
          <p:cNvGrpSpPr/>
          <p:nvPr/>
        </p:nvGrpSpPr>
        <p:grpSpPr>
          <a:xfrm>
            <a:off x="0" y="420258"/>
            <a:ext cx="12188952" cy="3795491"/>
            <a:chOff x="0" y="420258"/>
            <a:chExt cx="12188952" cy="3795491"/>
          </a:xfrm>
        </p:grpSpPr>
        <p:cxnSp>
          <p:nvCxnSpPr>
            <p:cNvPr id="3" name="Straight Connector 526"/>
            <p:cNvCxnSpPr/>
            <p:nvPr/>
          </p:nvCxnSpPr>
          <p:spPr>
            <a:xfrm>
              <a:off x="0" y="4215749"/>
              <a:ext cx="12188952" cy="0"/>
            </a:xfrm>
            <a:prstGeom prst="straightConnector1">
              <a:avLst/>
            </a:prstGeom>
            <a:noFill/>
            <a:ln w="13972">
              <a:solidFill>
                <a:srgbClr val="AB641E"/>
              </a:solidFill>
              <a:prstDash val="solid"/>
            </a:ln>
          </p:spPr>
        </p:cxnSp>
        <p:cxnSp>
          <p:nvCxnSpPr>
            <p:cNvPr id="4" name="Straight Connector 527"/>
            <p:cNvCxnSpPr/>
            <p:nvPr/>
          </p:nvCxnSpPr>
          <p:spPr>
            <a:xfrm>
              <a:off x="0" y="3794028"/>
              <a:ext cx="12188952" cy="0"/>
            </a:xfrm>
            <a:prstGeom prst="straightConnector1">
              <a:avLst/>
            </a:prstGeom>
            <a:noFill/>
            <a:ln w="13972">
              <a:solidFill>
                <a:srgbClr val="AB641E"/>
              </a:solidFill>
              <a:prstDash val="solid"/>
            </a:ln>
          </p:spPr>
        </p:cxnSp>
        <p:cxnSp>
          <p:nvCxnSpPr>
            <p:cNvPr id="5" name="Straight Connector 528"/>
            <p:cNvCxnSpPr/>
            <p:nvPr/>
          </p:nvCxnSpPr>
          <p:spPr>
            <a:xfrm>
              <a:off x="0" y="3372307"/>
              <a:ext cx="12188952" cy="0"/>
            </a:xfrm>
            <a:prstGeom prst="straightConnector1">
              <a:avLst/>
            </a:prstGeom>
            <a:noFill/>
            <a:ln w="13972">
              <a:solidFill>
                <a:srgbClr val="AB641E"/>
              </a:solidFill>
              <a:prstDash val="solid"/>
            </a:ln>
          </p:spPr>
        </p:cxnSp>
        <p:cxnSp>
          <p:nvCxnSpPr>
            <p:cNvPr id="6" name="Straight Connector 529"/>
            <p:cNvCxnSpPr/>
            <p:nvPr/>
          </p:nvCxnSpPr>
          <p:spPr>
            <a:xfrm>
              <a:off x="0" y="2950585"/>
              <a:ext cx="12188952" cy="0"/>
            </a:xfrm>
            <a:prstGeom prst="straightConnector1">
              <a:avLst/>
            </a:prstGeom>
            <a:noFill/>
            <a:ln w="13972">
              <a:solidFill>
                <a:srgbClr val="AB641E"/>
              </a:solidFill>
              <a:prstDash val="solid"/>
            </a:ln>
          </p:spPr>
        </p:cxnSp>
        <p:cxnSp>
          <p:nvCxnSpPr>
            <p:cNvPr id="7" name="Straight Connector 530"/>
            <p:cNvCxnSpPr/>
            <p:nvPr/>
          </p:nvCxnSpPr>
          <p:spPr>
            <a:xfrm>
              <a:off x="0" y="2528864"/>
              <a:ext cx="12188952" cy="0"/>
            </a:xfrm>
            <a:prstGeom prst="straightConnector1">
              <a:avLst/>
            </a:prstGeom>
            <a:noFill/>
            <a:ln w="13972">
              <a:solidFill>
                <a:srgbClr val="AB641E"/>
              </a:solidFill>
              <a:prstDash val="solid"/>
            </a:ln>
          </p:spPr>
        </p:cxnSp>
        <p:cxnSp>
          <p:nvCxnSpPr>
            <p:cNvPr id="8" name="Straight Connector 531"/>
            <p:cNvCxnSpPr/>
            <p:nvPr/>
          </p:nvCxnSpPr>
          <p:spPr>
            <a:xfrm>
              <a:off x="0" y="2107143"/>
              <a:ext cx="12188952" cy="0"/>
            </a:xfrm>
            <a:prstGeom prst="straightConnector1">
              <a:avLst/>
            </a:prstGeom>
            <a:noFill/>
            <a:ln w="13972">
              <a:solidFill>
                <a:srgbClr val="AB641E"/>
              </a:solidFill>
              <a:prstDash val="solid"/>
            </a:ln>
          </p:spPr>
        </p:cxnSp>
        <p:cxnSp>
          <p:nvCxnSpPr>
            <p:cNvPr id="9" name="Straight Connector 532"/>
            <p:cNvCxnSpPr/>
            <p:nvPr/>
          </p:nvCxnSpPr>
          <p:spPr>
            <a:xfrm>
              <a:off x="0" y="1685422"/>
              <a:ext cx="12188952" cy="0"/>
            </a:xfrm>
            <a:prstGeom prst="straightConnector1">
              <a:avLst/>
            </a:prstGeom>
            <a:noFill/>
            <a:ln w="13972">
              <a:solidFill>
                <a:srgbClr val="AB641E"/>
              </a:solidFill>
              <a:prstDash val="solid"/>
            </a:ln>
          </p:spPr>
        </p:cxnSp>
        <p:cxnSp>
          <p:nvCxnSpPr>
            <p:cNvPr id="10" name="Straight Connector 533"/>
            <p:cNvCxnSpPr/>
            <p:nvPr/>
          </p:nvCxnSpPr>
          <p:spPr>
            <a:xfrm>
              <a:off x="0" y="1263700"/>
              <a:ext cx="12188952" cy="0"/>
            </a:xfrm>
            <a:prstGeom prst="straightConnector1">
              <a:avLst/>
            </a:prstGeom>
            <a:noFill/>
            <a:ln w="13972">
              <a:solidFill>
                <a:srgbClr val="AB641E"/>
              </a:solidFill>
              <a:prstDash val="solid"/>
            </a:ln>
          </p:spPr>
        </p:cxnSp>
        <p:cxnSp>
          <p:nvCxnSpPr>
            <p:cNvPr id="11" name="Straight Connector 534"/>
            <p:cNvCxnSpPr/>
            <p:nvPr/>
          </p:nvCxnSpPr>
          <p:spPr>
            <a:xfrm>
              <a:off x="0" y="841979"/>
              <a:ext cx="12188952" cy="0"/>
            </a:xfrm>
            <a:prstGeom prst="straightConnector1">
              <a:avLst/>
            </a:prstGeom>
            <a:noFill/>
            <a:ln w="13972">
              <a:solidFill>
                <a:srgbClr val="AB641E"/>
              </a:solidFill>
              <a:prstDash val="solid"/>
            </a:ln>
          </p:spPr>
        </p:cxnSp>
        <p:cxnSp>
          <p:nvCxnSpPr>
            <p:cNvPr id="12" name="Straight Connector 535"/>
            <p:cNvCxnSpPr/>
            <p:nvPr/>
          </p:nvCxnSpPr>
          <p:spPr>
            <a:xfrm>
              <a:off x="0" y="420258"/>
              <a:ext cx="12188952" cy="0"/>
            </a:xfrm>
            <a:prstGeom prst="straightConnector1">
              <a:avLst/>
            </a:prstGeom>
            <a:noFill/>
            <a:ln w="13972">
              <a:solidFill>
                <a:srgbClr val="AB641E"/>
              </a:solidFill>
              <a:prstDash val="solid"/>
            </a:ln>
          </p:spPr>
        </p:cxnSp>
      </p:grpSp>
      <p:sp>
        <p:nvSpPr>
          <p:cNvPr id="13" name="Rectangle 379"/>
          <p:cNvSpPr/>
          <p:nvPr/>
        </p:nvSpPr>
        <p:spPr>
          <a:xfrm rot="18899994" flipV="1">
            <a:off x="9445820" y="-965452"/>
            <a:ext cx="13716" cy="6493218"/>
          </a:xfrm>
          <a:custGeom>
            <a:avLst/>
            <a:gdLst>
              <a:gd name="f0" fmla="val w"/>
              <a:gd name="f1" fmla="val h"/>
              <a:gd name="f2" fmla="val 0"/>
              <a:gd name="f3" fmla="val 13717"/>
              <a:gd name="f4" fmla="val 6493220"/>
              <a:gd name="f5" fmla="val 1"/>
              <a:gd name="f6" fmla="val 6479504"/>
              <a:gd name="f7" fmla="val 13716"/>
              <a:gd name="f8" fmla="*/ f0 1 13717"/>
              <a:gd name="f9" fmla="*/ f1 1 6493220"/>
              <a:gd name="f10" fmla="+- f4 0 f2"/>
              <a:gd name="f11" fmla="+- f3 0 f2"/>
              <a:gd name="f12" fmla="*/ f11 1 13717"/>
              <a:gd name="f13" fmla="*/ f10 1 6493220"/>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7" h="6493220">
                <a:moveTo>
                  <a:pt x="f5" y="f4"/>
                </a:moveTo>
                <a:lnTo>
                  <a:pt x="f3" y="f6"/>
                </a:lnTo>
                <a:lnTo>
                  <a:pt x="f7" y="f2"/>
                </a:lnTo>
                <a:lnTo>
                  <a:pt x="f2" y="f7"/>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 name="Rectangle 56"/>
          <p:cNvSpPr/>
          <p:nvPr/>
        </p:nvSpPr>
        <p:spPr>
          <a:xfrm>
            <a:off x="0" y="0"/>
            <a:ext cx="11816544" cy="4572000"/>
          </a:xfrm>
          <a:custGeom>
            <a:avLst/>
            <a:gdLst>
              <a:gd name="f0" fmla="val w"/>
              <a:gd name="f1" fmla="val h"/>
              <a:gd name="f2" fmla="val 0"/>
              <a:gd name="f3" fmla="val 11816540"/>
              <a:gd name="f4" fmla="val 4572004"/>
              <a:gd name="f5" fmla="val 11802824"/>
              <a:gd name="f6" fmla="val 4"/>
              <a:gd name="f7" fmla="val 5901406"/>
              <a:gd name="f8" fmla="val 5915122"/>
              <a:gd name="f9" fmla="val 10959754"/>
              <a:gd name="f10" fmla="val 3"/>
              <a:gd name="f11" fmla="val 10973470"/>
              <a:gd name="f12" fmla="val 4572003"/>
              <a:gd name="f13" fmla="val 5058348"/>
              <a:gd name="f14" fmla="val 5072064"/>
              <a:gd name="f15" fmla="val 11381283"/>
              <a:gd name="f16" fmla="val 2"/>
              <a:gd name="f17" fmla="val 11394999"/>
              <a:gd name="f18" fmla="val 4572002"/>
              <a:gd name="f19" fmla="val 10538225"/>
              <a:gd name="f20" fmla="val 10551941"/>
              <a:gd name="f21" fmla="val 10116696"/>
              <a:gd name="f22" fmla="val 10130412"/>
              <a:gd name="f23" fmla="val 6322935"/>
              <a:gd name="f24" fmla="val 6336651"/>
              <a:gd name="f25" fmla="val 5479877"/>
              <a:gd name="f26" fmla="val 5493593"/>
              <a:gd name="f27" fmla="val 4636819"/>
              <a:gd name="f28" fmla="val 4650535"/>
              <a:gd name="f29" fmla="val 4215290"/>
              <a:gd name="f30" fmla="val 4229006"/>
              <a:gd name="f31" fmla="val 421529"/>
              <a:gd name="f32" fmla="val 435245"/>
              <a:gd name="f33" fmla="val 13716"/>
              <a:gd name="f34" fmla="val 9273638"/>
              <a:gd name="f35" fmla="val 1"/>
              <a:gd name="f36" fmla="val 9287354"/>
              <a:gd name="f37" fmla="val 4572001"/>
              <a:gd name="f38" fmla="val 3372232"/>
              <a:gd name="f39" fmla="val 3385948"/>
              <a:gd name="f40" fmla="val 9695167"/>
              <a:gd name="f41" fmla="val 9708883"/>
              <a:gd name="f42" fmla="val 4572000"/>
              <a:gd name="f43" fmla="val 8852109"/>
              <a:gd name="f44" fmla="val 8865825"/>
              <a:gd name="f45" fmla="val 8430580"/>
              <a:gd name="f46" fmla="val 8444296"/>
              <a:gd name="f47" fmla="val 8009051"/>
              <a:gd name="f48" fmla="val 8022767"/>
              <a:gd name="f49" fmla="val 7587522"/>
              <a:gd name="f50" fmla="val 7601238"/>
              <a:gd name="f51" fmla="val 7165993"/>
              <a:gd name="f52" fmla="val 7179709"/>
              <a:gd name="f53" fmla="val 6744464"/>
              <a:gd name="f54" fmla="val 6758180"/>
              <a:gd name="f55" fmla="val 3793761"/>
              <a:gd name="f56" fmla="val 3807477"/>
              <a:gd name="f57" fmla="val 2950703"/>
              <a:gd name="f58" fmla="val 2964419"/>
              <a:gd name="f59" fmla="val 2529174"/>
              <a:gd name="f60" fmla="val 2542890"/>
              <a:gd name="f61" fmla="val 2107645"/>
              <a:gd name="f62" fmla="val 2121361"/>
              <a:gd name="f63" fmla="val 1686116"/>
              <a:gd name="f64" fmla="val 1699832"/>
              <a:gd name="f65" fmla="val 1264587"/>
              <a:gd name="f66" fmla="val 1278303"/>
              <a:gd name="f67" fmla="val 843058"/>
              <a:gd name="f68" fmla="val 856774"/>
              <a:gd name="f69" fmla="*/ f0 1 11816540"/>
              <a:gd name="f70" fmla="*/ f1 1 4572004"/>
              <a:gd name="f71" fmla="+- f4 0 f2"/>
              <a:gd name="f72" fmla="+- f3 0 f2"/>
              <a:gd name="f73" fmla="*/ f72 1 11816540"/>
              <a:gd name="f74" fmla="*/ f71 1 4572004"/>
              <a:gd name="f75" fmla="*/ f2 1 f73"/>
              <a:gd name="f76" fmla="*/ f3 1 f73"/>
              <a:gd name="f77" fmla="*/ f2 1 f74"/>
              <a:gd name="f78" fmla="*/ f4 1 f74"/>
              <a:gd name="f79" fmla="*/ f75 f69 1"/>
              <a:gd name="f80" fmla="*/ f76 f69 1"/>
              <a:gd name="f81" fmla="*/ f78 f70 1"/>
              <a:gd name="f82" fmla="*/ f77 f70 1"/>
            </a:gdLst>
            <a:ahLst/>
            <a:cxnLst>
              <a:cxn ang="3cd4">
                <a:pos x="hc" y="t"/>
              </a:cxn>
              <a:cxn ang="0">
                <a:pos x="r" y="vc"/>
              </a:cxn>
              <a:cxn ang="cd4">
                <a:pos x="hc" y="b"/>
              </a:cxn>
              <a:cxn ang="cd2">
                <a:pos x="l" y="vc"/>
              </a:cxn>
            </a:cxnLst>
            <a:rect l="f79" t="f82" r="f80" b="f81"/>
            <a:pathLst>
              <a:path w="11816540" h="4572004">
                <a:moveTo>
                  <a:pt x="f5" y="f6"/>
                </a:moveTo>
                <a:lnTo>
                  <a:pt x="f3" y="f6"/>
                </a:lnTo>
                <a:lnTo>
                  <a:pt x="f3" y="f4"/>
                </a:lnTo>
                <a:lnTo>
                  <a:pt x="f5" y="f4"/>
                </a:lnTo>
                <a:close/>
                <a:moveTo>
                  <a:pt x="f7" y="f6"/>
                </a:moveTo>
                <a:lnTo>
                  <a:pt x="f8" y="f6"/>
                </a:lnTo>
                <a:lnTo>
                  <a:pt x="f8" y="f4"/>
                </a:lnTo>
                <a:lnTo>
                  <a:pt x="f7" y="f4"/>
                </a:lnTo>
                <a:close/>
                <a:moveTo>
                  <a:pt x="f9" y="f10"/>
                </a:moveTo>
                <a:lnTo>
                  <a:pt x="f11" y="f10"/>
                </a:lnTo>
                <a:lnTo>
                  <a:pt x="f11" y="f12"/>
                </a:lnTo>
                <a:lnTo>
                  <a:pt x="f9" y="f12"/>
                </a:lnTo>
                <a:close/>
                <a:moveTo>
                  <a:pt x="f13" y="f10"/>
                </a:moveTo>
                <a:lnTo>
                  <a:pt x="f14" y="f10"/>
                </a:lnTo>
                <a:lnTo>
                  <a:pt x="f14" y="f12"/>
                </a:lnTo>
                <a:lnTo>
                  <a:pt x="f13" y="f12"/>
                </a:lnTo>
                <a:close/>
                <a:moveTo>
                  <a:pt x="f15" y="f16"/>
                </a:moveTo>
                <a:lnTo>
                  <a:pt x="f17" y="f16"/>
                </a:lnTo>
                <a:lnTo>
                  <a:pt x="f17" y="f18"/>
                </a:lnTo>
                <a:lnTo>
                  <a:pt x="f15" y="f18"/>
                </a:lnTo>
                <a:close/>
                <a:moveTo>
                  <a:pt x="f19" y="f16"/>
                </a:moveTo>
                <a:lnTo>
                  <a:pt x="f20" y="f16"/>
                </a:lnTo>
                <a:lnTo>
                  <a:pt x="f20" y="f18"/>
                </a:lnTo>
                <a:lnTo>
                  <a:pt x="f19" y="f18"/>
                </a:lnTo>
                <a:close/>
                <a:moveTo>
                  <a:pt x="f21" y="f16"/>
                </a:moveTo>
                <a:lnTo>
                  <a:pt x="f22" y="f16"/>
                </a:lnTo>
                <a:lnTo>
                  <a:pt x="f22" y="f18"/>
                </a:lnTo>
                <a:lnTo>
                  <a:pt x="f21" y="f18"/>
                </a:lnTo>
                <a:close/>
                <a:moveTo>
                  <a:pt x="f23" y="f16"/>
                </a:moveTo>
                <a:lnTo>
                  <a:pt x="f24" y="f16"/>
                </a:lnTo>
                <a:lnTo>
                  <a:pt x="f24" y="f18"/>
                </a:lnTo>
                <a:lnTo>
                  <a:pt x="f23" y="f18"/>
                </a:lnTo>
                <a:close/>
                <a:moveTo>
                  <a:pt x="f25" y="f16"/>
                </a:moveTo>
                <a:lnTo>
                  <a:pt x="f26" y="f16"/>
                </a:lnTo>
                <a:lnTo>
                  <a:pt x="f26" y="f18"/>
                </a:lnTo>
                <a:lnTo>
                  <a:pt x="f25" y="f18"/>
                </a:lnTo>
                <a:close/>
                <a:moveTo>
                  <a:pt x="f27" y="f16"/>
                </a:moveTo>
                <a:lnTo>
                  <a:pt x="f28" y="f16"/>
                </a:lnTo>
                <a:lnTo>
                  <a:pt x="f28" y="f18"/>
                </a:lnTo>
                <a:lnTo>
                  <a:pt x="f27" y="f18"/>
                </a:lnTo>
                <a:close/>
                <a:moveTo>
                  <a:pt x="f29" y="f16"/>
                </a:moveTo>
                <a:lnTo>
                  <a:pt x="f30" y="f16"/>
                </a:lnTo>
                <a:lnTo>
                  <a:pt x="f30" y="f18"/>
                </a:lnTo>
                <a:lnTo>
                  <a:pt x="f29" y="f18"/>
                </a:lnTo>
                <a:close/>
                <a:moveTo>
                  <a:pt x="f31" y="f16"/>
                </a:moveTo>
                <a:lnTo>
                  <a:pt x="f32" y="f16"/>
                </a:lnTo>
                <a:lnTo>
                  <a:pt x="f32" y="f18"/>
                </a:lnTo>
                <a:lnTo>
                  <a:pt x="f31" y="f18"/>
                </a:lnTo>
                <a:close/>
                <a:moveTo>
                  <a:pt x="f2" y="f16"/>
                </a:moveTo>
                <a:lnTo>
                  <a:pt x="f33" y="f16"/>
                </a:lnTo>
                <a:lnTo>
                  <a:pt x="f33" y="f18"/>
                </a:lnTo>
                <a:lnTo>
                  <a:pt x="f2" y="f18"/>
                </a:lnTo>
                <a:close/>
                <a:moveTo>
                  <a:pt x="f34" y="f35"/>
                </a:moveTo>
                <a:lnTo>
                  <a:pt x="f36" y="f35"/>
                </a:lnTo>
                <a:lnTo>
                  <a:pt x="f36" y="f37"/>
                </a:lnTo>
                <a:lnTo>
                  <a:pt x="f34" y="f37"/>
                </a:lnTo>
                <a:close/>
                <a:moveTo>
                  <a:pt x="f38" y="f35"/>
                </a:moveTo>
                <a:lnTo>
                  <a:pt x="f39" y="f35"/>
                </a:lnTo>
                <a:lnTo>
                  <a:pt x="f39" y="f37"/>
                </a:lnTo>
                <a:lnTo>
                  <a:pt x="f38" y="f37"/>
                </a:lnTo>
                <a:close/>
                <a:moveTo>
                  <a:pt x="f40" y="f2"/>
                </a:moveTo>
                <a:lnTo>
                  <a:pt x="f41" y="f2"/>
                </a:lnTo>
                <a:lnTo>
                  <a:pt x="f41" y="f42"/>
                </a:lnTo>
                <a:lnTo>
                  <a:pt x="f40" y="f42"/>
                </a:lnTo>
                <a:close/>
                <a:moveTo>
                  <a:pt x="f43" y="f2"/>
                </a:moveTo>
                <a:lnTo>
                  <a:pt x="f44" y="f2"/>
                </a:lnTo>
                <a:lnTo>
                  <a:pt x="f44" y="f42"/>
                </a:lnTo>
                <a:lnTo>
                  <a:pt x="f43" y="f42"/>
                </a:lnTo>
                <a:close/>
                <a:moveTo>
                  <a:pt x="f45" y="f2"/>
                </a:moveTo>
                <a:lnTo>
                  <a:pt x="f46" y="f2"/>
                </a:lnTo>
                <a:lnTo>
                  <a:pt x="f46" y="f42"/>
                </a:lnTo>
                <a:lnTo>
                  <a:pt x="f45" y="f42"/>
                </a:lnTo>
                <a:close/>
                <a:moveTo>
                  <a:pt x="f47" y="f2"/>
                </a:moveTo>
                <a:lnTo>
                  <a:pt x="f48" y="f2"/>
                </a:lnTo>
                <a:lnTo>
                  <a:pt x="f48" y="f42"/>
                </a:lnTo>
                <a:lnTo>
                  <a:pt x="f47" y="f42"/>
                </a:lnTo>
                <a:close/>
                <a:moveTo>
                  <a:pt x="f49" y="f2"/>
                </a:moveTo>
                <a:lnTo>
                  <a:pt x="f50" y="f2"/>
                </a:lnTo>
                <a:lnTo>
                  <a:pt x="f50" y="f42"/>
                </a:lnTo>
                <a:lnTo>
                  <a:pt x="f49" y="f42"/>
                </a:lnTo>
                <a:close/>
                <a:moveTo>
                  <a:pt x="f51" y="f2"/>
                </a:moveTo>
                <a:lnTo>
                  <a:pt x="f52" y="f2"/>
                </a:lnTo>
                <a:lnTo>
                  <a:pt x="f52" y="f42"/>
                </a:lnTo>
                <a:lnTo>
                  <a:pt x="f51" y="f42"/>
                </a:lnTo>
                <a:close/>
                <a:moveTo>
                  <a:pt x="f53" y="f2"/>
                </a:moveTo>
                <a:lnTo>
                  <a:pt x="f54" y="f2"/>
                </a:lnTo>
                <a:lnTo>
                  <a:pt x="f54" y="f42"/>
                </a:lnTo>
                <a:lnTo>
                  <a:pt x="f53" y="f42"/>
                </a:lnTo>
                <a:close/>
                <a:moveTo>
                  <a:pt x="f55" y="f2"/>
                </a:moveTo>
                <a:lnTo>
                  <a:pt x="f56" y="f2"/>
                </a:lnTo>
                <a:lnTo>
                  <a:pt x="f56" y="f42"/>
                </a:lnTo>
                <a:lnTo>
                  <a:pt x="f55" y="f42"/>
                </a:lnTo>
                <a:close/>
                <a:moveTo>
                  <a:pt x="f57" y="f2"/>
                </a:moveTo>
                <a:lnTo>
                  <a:pt x="f58" y="f2"/>
                </a:lnTo>
                <a:lnTo>
                  <a:pt x="f58" y="f42"/>
                </a:lnTo>
                <a:lnTo>
                  <a:pt x="f57" y="f42"/>
                </a:lnTo>
                <a:close/>
                <a:moveTo>
                  <a:pt x="f59" y="f2"/>
                </a:moveTo>
                <a:lnTo>
                  <a:pt x="f60" y="f2"/>
                </a:lnTo>
                <a:lnTo>
                  <a:pt x="f60" y="f42"/>
                </a:lnTo>
                <a:lnTo>
                  <a:pt x="f59" y="f42"/>
                </a:lnTo>
                <a:close/>
                <a:moveTo>
                  <a:pt x="f61" y="f2"/>
                </a:moveTo>
                <a:lnTo>
                  <a:pt x="f62" y="f2"/>
                </a:lnTo>
                <a:lnTo>
                  <a:pt x="f62" y="f42"/>
                </a:lnTo>
                <a:lnTo>
                  <a:pt x="f61" y="f42"/>
                </a:lnTo>
                <a:close/>
                <a:moveTo>
                  <a:pt x="f63" y="f2"/>
                </a:moveTo>
                <a:lnTo>
                  <a:pt x="f64" y="f2"/>
                </a:lnTo>
                <a:lnTo>
                  <a:pt x="f64" y="f42"/>
                </a:lnTo>
                <a:lnTo>
                  <a:pt x="f63" y="f42"/>
                </a:lnTo>
                <a:close/>
                <a:moveTo>
                  <a:pt x="f65" y="f2"/>
                </a:moveTo>
                <a:lnTo>
                  <a:pt x="f66" y="f2"/>
                </a:lnTo>
                <a:lnTo>
                  <a:pt x="f66" y="f42"/>
                </a:lnTo>
                <a:lnTo>
                  <a:pt x="f65" y="f42"/>
                </a:lnTo>
                <a:close/>
                <a:moveTo>
                  <a:pt x="f67" y="f2"/>
                </a:moveTo>
                <a:lnTo>
                  <a:pt x="f68" y="f2"/>
                </a:lnTo>
                <a:lnTo>
                  <a:pt x="f68" y="f42"/>
                </a:lnTo>
                <a:lnTo>
                  <a:pt x="f67" y="f4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 name="Rectangle 87"/>
          <p:cNvSpPr/>
          <p:nvPr/>
        </p:nvSpPr>
        <p:spPr>
          <a:xfrm rot="2700006">
            <a:off x="2311237" y="-967051"/>
            <a:ext cx="13716" cy="6570293"/>
          </a:xfrm>
          <a:custGeom>
            <a:avLst/>
            <a:gdLst>
              <a:gd name="f0" fmla="val w"/>
              <a:gd name="f1" fmla="val h"/>
              <a:gd name="f2" fmla="val 0"/>
              <a:gd name="f3" fmla="val 13716"/>
              <a:gd name="f4" fmla="val 6570294"/>
              <a:gd name="f5" fmla="val 6556578"/>
              <a:gd name="f6" fmla="val 6465786"/>
              <a:gd name="f7" fmla="val 6479502"/>
              <a:gd name="f8" fmla="*/ f0 1 13716"/>
              <a:gd name="f9" fmla="*/ f1 1 6570294"/>
              <a:gd name="f10" fmla="+- f4 0 f2"/>
              <a:gd name="f11" fmla="+- f3 0 f2"/>
              <a:gd name="f12" fmla="*/ f11 1 13716"/>
              <a:gd name="f13" fmla="*/ f10 1 6570294"/>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6" h="6570294">
                <a:moveTo>
                  <a:pt x="f2" y="f5"/>
                </a:moveTo>
                <a:lnTo>
                  <a:pt x="f3" y="f4"/>
                </a:lnTo>
                <a:lnTo>
                  <a:pt x="f3" y="f4"/>
                </a:lnTo>
                <a:lnTo>
                  <a:pt x="f2" y="f5"/>
                </a:lnTo>
                <a:close/>
                <a:moveTo>
                  <a:pt x="f2" y="f3"/>
                </a:moveTo>
                <a:lnTo>
                  <a:pt x="f3" y="f2"/>
                </a:lnTo>
                <a:lnTo>
                  <a:pt x="f3" y="f6"/>
                </a:lnTo>
                <a:lnTo>
                  <a:pt x="f2" y="f7"/>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 name="Rectangle 88"/>
          <p:cNvSpPr/>
          <p:nvPr/>
        </p:nvSpPr>
        <p:spPr>
          <a:xfrm rot="2700006">
            <a:off x="3186524" y="-953748"/>
            <a:ext cx="13716" cy="6479502"/>
          </a:xfrm>
          <a:custGeom>
            <a:avLst/>
            <a:gdLst>
              <a:gd name="f0" fmla="val w"/>
              <a:gd name="f1" fmla="val h"/>
              <a:gd name="f2" fmla="val 0"/>
              <a:gd name="f3" fmla="val 13716"/>
              <a:gd name="f4" fmla="val 6479503"/>
              <a:gd name="f5" fmla="val 6465786"/>
              <a:gd name="f6" fmla="*/ f0 1 13716"/>
              <a:gd name="f7" fmla="*/ f1 1 6479503"/>
              <a:gd name="f8" fmla="+- f4 0 f2"/>
              <a:gd name="f9" fmla="+- f3 0 f2"/>
              <a:gd name="f10" fmla="*/ f9 1 13716"/>
              <a:gd name="f11" fmla="*/ f8 1 6479503"/>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3">
                <a:moveTo>
                  <a:pt x="f2" y="f3"/>
                </a:moveTo>
                <a:lnTo>
                  <a:pt x="f3" y="f2"/>
                </a:lnTo>
                <a:lnTo>
                  <a:pt x="f3" y="f5"/>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 name="Rectangle 89"/>
          <p:cNvSpPr/>
          <p:nvPr/>
        </p:nvSpPr>
        <p:spPr>
          <a:xfrm rot="2700006">
            <a:off x="4029711" y="-953748"/>
            <a:ext cx="13716" cy="6479502"/>
          </a:xfrm>
          <a:custGeom>
            <a:avLst/>
            <a:gdLst>
              <a:gd name="f0" fmla="val w"/>
              <a:gd name="f1" fmla="val h"/>
              <a:gd name="f2" fmla="val 0"/>
              <a:gd name="f3" fmla="val 13716"/>
              <a:gd name="f4" fmla="val 6479503"/>
              <a:gd name="f5" fmla="val 6465787"/>
              <a:gd name="f6" fmla="*/ f0 1 13716"/>
              <a:gd name="f7" fmla="*/ f1 1 6479503"/>
              <a:gd name="f8" fmla="+- f4 0 f2"/>
              <a:gd name="f9" fmla="+- f3 0 f2"/>
              <a:gd name="f10" fmla="*/ f9 1 13716"/>
              <a:gd name="f11" fmla="*/ f8 1 6479503"/>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3">
                <a:moveTo>
                  <a:pt x="f2" y="f3"/>
                </a:moveTo>
                <a:lnTo>
                  <a:pt x="f3" y="f2"/>
                </a:lnTo>
                <a:lnTo>
                  <a:pt x="f3" y="f5"/>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 name="Rectangle 90"/>
          <p:cNvSpPr/>
          <p:nvPr/>
        </p:nvSpPr>
        <p:spPr>
          <a:xfrm rot="2700006">
            <a:off x="4872888" y="-953748"/>
            <a:ext cx="13716" cy="6479502"/>
          </a:xfrm>
          <a:custGeom>
            <a:avLst/>
            <a:gdLst>
              <a:gd name="f0" fmla="val w"/>
              <a:gd name="f1" fmla="val h"/>
              <a:gd name="f2" fmla="val 0"/>
              <a:gd name="f3" fmla="val 13716"/>
              <a:gd name="f4" fmla="val 6479503"/>
              <a:gd name="f5" fmla="val 6465786"/>
              <a:gd name="f6" fmla="*/ f0 1 13716"/>
              <a:gd name="f7" fmla="*/ f1 1 6479503"/>
              <a:gd name="f8" fmla="+- f4 0 f2"/>
              <a:gd name="f9" fmla="+- f3 0 f2"/>
              <a:gd name="f10" fmla="*/ f9 1 13716"/>
              <a:gd name="f11" fmla="*/ f8 1 6479503"/>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3">
                <a:moveTo>
                  <a:pt x="f2" y="f3"/>
                </a:moveTo>
                <a:lnTo>
                  <a:pt x="f3" y="f2"/>
                </a:lnTo>
                <a:lnTo>
                  <a:pt x="f3" y="f5"/>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 name="Rectangle 91"/>
          <p:cNvSpPr/>
          <p:nvPr/>
        </p:nvSpPr>
        <p:spPr>
          <a:xfrm rot="2700006">
            <a:off x="5716084" y="-953748"/>
            <a:ext cx="13716" cy="6479502"/>
          </a:xfrm>
          <a:custGeom>
            <a:avLst/>
            <a:gdLst>
              <a:gd name="f0" fmla="val w"/>
              <a:gd name="f1" fmla="val h"/>
              <a:gd name="f2" fmla="val 0"/>
              <a:gd name="f3" fmla="val 13716"/>
              <a:gd name="f4" fmla="val 6479501"/>
              <a:gd name="f5" fmla="val 6465785"/>
              <a:gd name="f6" fmla="*/ f0 1 13716"/>
              <a:gd name="f7" fmla="*/ f1 1 6479501"/>
              <a:gd name="f8" fmla="+- f4 0 f2"/>
              <a:gd name="f9" fmla="+- f3 0 f2"/>
              <a:gd name="f10" fmla="*/ f9 1 13716"/>
              <a:gd name="f11" fmla="*/ f8 1 6479501"/>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1">
                <a:moveTo>
                  <a:pt x="f2" y="f3"/>
                </a:moveTo>
                <a:lnTo>
                  <a:pt x="f3" y="f2"/>
                </a:lnTo>
                <a:lnTo>
                  <a:pt x="f3" y="f5"/>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 name="Rectangle 92"/>
          <p:cNvSpPr/>
          <p:nvPr/>
        </p:nvSpPr>
        <p:spPr>
          <a:xfrm rot="2700006">
            <a:off x="6559261" y="-953748"/>
            <a:ext cx="13716" cy="6479502"/>
          </a:xfrm>
          <a:custGeom>
            <a:avLst/>
            <a:gdLst>
              <a:gd name="f0" fmla="val w"/>
              <a:gd name="f1" fmla="val h"/>
              <a:gd name="f2" fmla="val 0"/>
              <a:gd name="f3" fmla="val 13716"/>
              <a:gd name="f4" fmla="val 6479502"/>
              <a:gd name="f5" fmla="val 13715"/>
              <a:gd name="f6" fmla="val 6465787"/>
              <a:gd name="f7" fmla="*/ f0 1 13716"/>
              <a:gd name="f8" fmla="*/ f1 1 6479502"/>
              <a:gd name="f9" fmla="+- f4 0 f2"/>
              <a:gd name="f10" fmla="+- f3 0 f2"/>
              <a:gd name="f11" fmla="*/ f10 1 13716"/>
              <a:gd name="f12" fmla="*/ f9 1 6479502"/>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6479502">
                <a:moveTo>
                  <a:pt x="f2" y="f3"/>
                </a:moveTo>
                <a:lnTo>
                  <a:pt x="f3" y="f2"/>
                </a:lnTo>
                <a:lnTo>
                  <a:pt x="f5" y="f6"/>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 name="Rectangle 93"/>
          <p:cNvSpPr/>
          <p:nvPr/>
        </p:nvSpPr>
        <p:spPr>
          <a:xfrm rot="2700006">
            <a:off x="7402457" y="-944047"/>
            <a:ext cx="13716" cy="6479502"/>
          </a:xfrm>
          <a:custGeom>
            <a:avLst/>
            <a:gdLst>
              <a:gd name="f0" fmla="val w"/>
              <a:gd name="f1" fmla="val h"/>
              <a:gd name="f2" fmla="val 0"/>
              <a:gd name="f3" fmla="val 13717"/>
              <a:gd name="f4" fmla="val 6479502"/>
              <a:gd name="f5" fmla="val 13716"/>
              <a:gd name="f6" fmla="val 6465787"/>
              <a:gd name="f7" fmla="val 1"/>
              <a:gd name="f8" fmla="*/ f0 1 13717"/>
              <a:gd name="f9" fmla="*/ f1 1 6479502"/>
              <a:gd name="f10" fmla="+- f4 0 f2"/>
              <a:gd name="f11" fmla="+- f3 0 f2"/>
              <a:gd name="f12" fmla="*/ f11 1 13717"/>
              <a:gd name="f13" fmla="*/ f10 1 6479502"/>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7" h="6479502">
                <a:moveTo>
                  <a:pt x="f2" y="f5"/>
                </a:moveTo>
                <a:lnTo>
                  <a:pt x="f3" y="f2"/>
                </a:lnTo>
                <a:lnTo>
                  <a:pt x="f5" y="f6"/>
                </a:lnTo>
                <a:lnTo>
                  <a:pt x="f7"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 name="Rectangle 94"/>
          <p:cNvSpPr/>
          <p:nvPr/>
        </p:nvSpPr>
        <p:spPr>
          <a:xfrm rot="2700006">
            <a:off x="8245625" y="-953748"/>
            <a:ext cx="13716" cy="6479502"/>
          </a:xfrm>
          <a:custGeom>
            <a:avLst/>
            <a:gdLst>
              <a:gd name="f0" fmla="val w"/>
              <a:gd name="f1" fmla="val h"/>
              <a:gd name="f2" fmla="val 0"/>
              <a:gd name="f3" fmla="val 13716"/>
              <a:gd name="f4" fmla="val 6479502"/>
              <a:gd name="f5" fmla="val 13715"/>
              <a:gd name="f6" fmla="val 6465787"/>
              <a:gd name="f7" fmla="*/ f0 1 13716"/>
              <a:gd name="f8" fmla="*/ f1 1 6479502"/>
              <a:gd name="f9" fmla="+- f4 0 f2"/>
              <a:gd name="f10" fmla="+- f3 0 f2"/>
              <a:gd name="f11" fmla="*/ f10 1 13716"/>
              <a:gd name="f12" fmla="*/ f9 1 6479502"/>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6479502">
                <a:moveTo>
                  <a:pt x="f2" y="f3"/>
                </a:moveTo>
                <a:lnTo>
                  <a:pt x="f3" y="f2"/>
                </a:lnTo>
                <a:lnTo>
                  <a:pt x="f5" y="f6"/>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 name="Rectangle 95"/>
          <p:cNvSpPr/>
          <p:nvPr/>
        </p:nvSpPr>
        <p:spPr>
          <a:xfrm rot="2700006">
            <a:off x="9088830" y="-953748"/>
            <a:ext cx="13716" cy="6479502"/>
          </a:xfrm>
          <a:custGeom>
            <a:avLst/>
            <a:gdLst>
              <a:gd name="f0" fmla="val w"/>
              <a:gd name="f1" fmla="val h"/>
              <a:gd name="f2" fmla="val 0"/>
              <a:gd name="f3" fmla="val 13717"/>
              <a:gd name="f4" fmla="val 6479503"/>
              <a:gd name="f5" fmla="val 13716"/>
              <a:gd name="f6" fmla="val 6465787"/>
              <a:gd name="f7" fmla="val 1"/>
              <a:gd name="f8" fmla="*/ f0 1 13717"/>
              <a:gd name="f9" fmla="*/ f1 1 6479503"/>
              <a:gd name="f10" fmla="+- f4 0 f2"/>
              <a:gd name="f11" fmla="+- f3 0 f2"/>
              <a:gd name="f12" fmla="*/ f11 1 13717"/>
              <a:gd name="f13" fmla="*/ f10 1 6479503"/>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7" h="6479503">
                <a:moveTo>
                  <a:pt x="f3" y="f2"/>
                </a:moveTo>
                <a:lnTo>
                  <a:pt x="f5" y="f6"/>
                </a:lnTo>
                <a:lnTo>
                  <a:pt x="f2" y="f4"/>
                </a:lnTo>
                <a:lnTo>
                  <a:pt x="f7" y="f3"/>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 name="Rectangle 96"/>
          <p:cNvSpPr/>
          <p:nvPr/>
        </p:nvSpPr>
        <p:spPr>
          <a:xfrm rot="2700006">
            <a:off x="9912888" y="-907588"/>
            <a:ext cx="13716" cy="6425424"/>
          </a:xfrm>
          <a:custGeom>
            <a:avLst/>
            <a:gdLst>
              <a:gd name="f0" fmla="val w"/>
              <a:gd name="f1" fmla="val h"/>
              <a:gd name="f2" fmla="val 0"/>
              <a:gd name="f3" fmla="val 13716"/>
              <a:gd name="f4" fmla="val 6425429"/>
              <a:gd name="f5" fmla="val 13717"/>
              <a:gd name="f6" fmla="val 6411713"/>
              <a:gd name="f7" fmla="*/ f0 1 13716"/>
              <a:gd name="f8" fmla="*/ f1 1 6425429"/>
              <a:gd name="f9" fmla="+- f4 0 f2"/>
              <a:gd name="f10" fmla="+- f3 0 f2"/>
              <a:gd name="f11" fmla="*/ f10 1 13716"/>
              <a:gd name="f12" fmla="*/ f9 1 6425429"/>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6425429">
                <a:moveTo>
                  <a:pt x="f2" y="f2"/>
                </a:moveTo>
                <a:lnTo>
                  <a:pt x="f3" y="f5"/>
                </a:lnTo>
                <a:lnTo>
                  <a:pt x="f3" y="f6"/>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 name="Rectangle 97"/>
          <p:cNvSpPr/>
          <p:nvPr/>
        </p:nvSpPr>
        <p:spPr>
          <a:xfrm rot="2700006">
            <a:off x="10334492" y="110222"/>
            <a:ext cx="13716" cy="5232983"/>
          </a:xfrm>
          <a:custGeom>
            <a:avLst/>
            <a:gdLst>
              <a:gd name="f0" fmla="val w"/>
              <a:gd name="f1" fmla="val h"/>
              <a:gd name="f2" fmla="val 0"/>
              <a:gd name="f3" fmla="val 13717"/>
              <a:gd name="f4" fmla="val 5232981"/>
              <a:gd name="f5" fmla="val 13716"/>
              <a:gd name="f6" fmla="val 5219264"/>
              <a:gd name="f7" fmla="val 1"/>
              <a:gd name="f8" fmla="*/ f0 1 13717"/>
              <a:gd name="f9" fmla="*/ f1 1 5232981"/>
              <a:gd name="f10" fmla="+- f4 0 f2"/>
              <a:gd name="f11" fmla="+- f3 0 f2"/>
              <a:gd name="f12" fmla="*/ f11 1 13717"/>
              <a:gd name="f13" fmla="*/ f10 1 5232981"/>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7" h="5232981">
                <a:moveTo>
                  <a:pt x="f2" y="f2"/>
                </a:moveTo>
                <a:lnTo>
                  <a:pt x="f3" y="f5"/>
                </a:lnTo>
                <a:lnTo>
                  <a:pt x="f3" y="f6"/>
                </a:lnTo>
                <a:lnTo>
                  <a:pt x="f7"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 name="Rectangle 98"/>
          <p:cNvSpPr/>
          <p:nvPr/>
        </p:nvSpPr>
        <p:spPr>
          <a:xfrm rot="2700006">
            <a:off x="10756087" y="1128040"/>
            <a:ext cx="13716" cy="4040532"/>
          </a:xfrm>
          <a:custGeom>
            <a:avLst/>
            <a:gdLst>
              <a:gd name="f0" fmla="val w"/>
              <a:gd name="f1" fmla="val h"/>
              <a:gd name="f2" fmla="val 0"/>
              <a:gd name="f3" fmla="val 13716"/>
              <a:gd name="f4" fmla="val 4040537"/>
              <a:gd name="f5" fmla="val 13715"/>
              <a:gd name="f6" fmla="val 4026822"/>
              <a:gd name="f7" fmla="val 1"/>
              <a:gd name="f8" fmla="*/ f0 1 13716"/>
              <a:gd name="f9" fmla="*/ f1 1 4040537"/>
              <a:gd name="f10" fmla="+- f4 0 f2"/>
              <a:gd name="f11" fmla="+- f3 0 f2"/>
              <a:gd name="f12" fmla="*/ f11 1 13716"/>
              <a:gd name="f13" fmla="*/ f10 1 4040537"/>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6" h="4040537">
                <a:moveTo>
                  <a:pt x="f2" y="f2"/>
                </a:moveTo>
                <a:lnTo>
                  <a:pt x="f3" y="f3"/>
                </a:lnTo>
                <a:lnTo>
                  <a:pt x="f5" y="f6"/>
                </a:lnTo>
                <a:lnTo>
                  <a:pt x="f7"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 name="Rectangle 99"/>
          <p:cNvSpPr/>
          <p:nvPr/>
        </p:nvSpPr>
        <p:spPr>
          <a:xfrm rot="2700006">
            <a:off x="11177677" y="2145857"/>
            <a:ext cx="13716" cy="2848090"/>
          </a:xfrm>
          <a:custGeom>
            <a:avLst/>
            <a:gdLst>
              <a:gd name="f0" fmla="val w"/>
              <a:gd name="f1" fmla="val h"/>
              <a:gd name="f2" fmla="val 0"/>
              <a:gd name="f3" fmla="val 13716"/>
              <a:gd name="f4" fmla="val 2848091"/>
              <a:gd name="f5" fmla="val 13715"/>
              <a:gd name="f6" fmla="val 2834375"/>
              <a:gd name="f7" fmla="*/ f0 1 13716"/>
              <a:gd name="f8" fmla="*/ f1 1 2848091"/>
              <a:gd name="f9" fmla="+- f4 0 f2"/>
              <a:gd name="f10" fmla="+- f3 0 f2"/>
              <a:gd name="f11" fmla="*/ f10 1 13716"/>
              <a:gd name="f12" fmla="*/ f9 1 2848091"/>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2848091">
                <a:moveTo>
                  <a:pt x="f2" y="f2"/>
                </a:moveTo>
                <a:lnTo>
                  <a:pt x="f3" y="f3"/>
                </a:lnTo>
                <a:lnTo>
                  <a:pt x="f5" y="f6"/>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 name="Rectangle 100"/>
          <p:cNvSpPr/>
          <p:nvPr/>
        </p:nvSpPr>
        <p:spPr>
          <a:xfrm rot="2700006">
            <a:off x="11599251" y="3163676"/>
            <a:ext cx="13716" cy="1655640"/>
          </a:xfrm>
          <a:custGeom>
            <a:avLst/>
            <a:gdLst>
              <a:gd name="f0" fmla="val w"/>
              <a:gd name="f1" fmla="val h"/>
              <a:gd name="f2" fmla="val 0"/>
              <a:gd name="f3" fmla="val 13715"/>
              <a:gd name="f4" fmla="val 1655644"/>
              <a:gd name="f5" fmla="val 13716"/>
              <a:gd name="f6" fmla="val 1641929"/>
              <a:gd name="f7" fmla="*/ f0 1 13715"/>
              <a:gd name="f8" fmla="*/ f1 1 1655644"/>
              <a:gd name="f9" fmla="+- f4 0 f2"/>
              <a:gd name="f10" fmla="+- f3 0 f2"/>
              <a:gd name="f11" fmla="*/ f10 1 13715"/>
              <a:gd name="f12" fmla="*/ f9 1 1655644"/>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5" h="1655644">
                <a:moveTo>
                  <a:pt x="f2" y="f2"/>
                </a:moveTo>
                <a:lnTo>
                  <a:pt x="f3" y="f5"/>
                </a:lnTo>
                <a:lnTo>
                  <a:pt x="f3" y="f6"/>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 name="Rectangle 101"/>
          <p:cNvSpPr/>
          <p:nvPr/>
        </p:nvSpPr>
        <p:spPr>
          <a:xfrm rot="2700006">
            <a:off x="12020863" y="4181495"/>
            <a:ext cx="13716" cy="463189"/>
          </a:xfrm>
          <a:custGeom>
            <a:avLst/>
            <a:gdLst>
              <a:gd name="f0" fmla="val w"/>
              <a:gd name="f1" fmla="val h"/>
              <a:gd name="f2" fmla="val 0"/>
              <a:gd name="f3" fmla="val 13715"/>
              <a:gd name="f4" fmla="val 463189"/>
              <a:gd name="f5" fmla="val 1"/>
              <a:gd name="f6" fmla="val 13716"/>
              <a:gd name="f7" fmla="val 449474"/>
              <a:gd name="f8" fmla="*/ f0 1 13715"/>
              <a:gd name="f9" fmla="*/ f1 1 463189"/>
              <a:gd name="f10" fmla="+- f4 0 f2"/>
              <a:gd name="f11" fmla="+- f3 0 f2"/>
              <a:gd name="f12" fmla="*/ f11 1 13715"/>
              <a:gd name="f13" fmla="*/ f10 1 463189"/>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5" h="463189">
                <a:moveTo>
                  <a:pt x="f5" y="f2"/>
                </a:moveTo>
                <a:lnTo>
                  <a:pt x="f3" y="f6"/>
                </a:lnTo>
                <a:lnTo>
                  <a:pt x="f3" y="f7"/>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 name="Rectangle 102"/>
          <p:cNvSpPr/>
          <p:nvPr/>
        </p:nvSpPr>
        <p:spPr>
          <a:xfrm rot="2700006">
            <a:off x="203276" y="-93891"/>
            <a:ext cx="13716" cy="608066"/>
          </a:xfrm>
          <a:custGeom>
            <a:avLst/>
            <a:gdLst>
              <a:gd name="f0" fmla="val w"/>
              <a:gd name="f1" fmla="val h"/>
              <a:gd name="f2" fmla="val 0"/>
              <a:gd name="f3" fmla="val 13716"/>
              <a:gd name="f4" fmla="val 608068"/>
              <a:gd name="f5" fmla="val 594352"/>
              <a:gd name="f6" fmla="*/ f0 1 13716"/>
              <a:gd name="f7" fmla="*/ f1 1 608068"/>
              <a:gd name="f8" fmla="+- f4 0 f2"/>
              <a:gd name="f9" fmla="+- f3 0 f2"/>
              <a:gd name="f10" fmla="*/ f9 1 13716"/>
              <a:gd name="f11" fmla="*/ f8 1 608068"/>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08068">
                <a:moveTo>
                  <a:pt x="f2" y="f3"/>
                </a:moveTo>
                <a:lnTo>
                  <a:pt x="f3" y="f2"/>
                </a:lnTo>
                <a:lnTo>
                  <a:pt x="f3" y="f4"/>
                </a:lnTo>
                <a:lnTo>
                  <a:pt x="f2" y="f5"/>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 name="Rectangle 103"/>
          <p:cNvSpPr/>
          <p:nvPr/>
        </p:nvSpPr>
        <p:spPr>
          <a:xfrm rot="2700006">
            <a:off x="624869" y="-268524"/>
            <a:ext cx="13716" cy="1800517"/>
          </a:xfrm>
          <a:custGeom>
            <a:avLst/>
            <a:gdLst>
              <a:gd name="f0" fmla="val w"/>
              <a:gd name="f1" fmla="val h"/>
              <a:gd name="f2" fmla="val 0"/>
              <a:gd name="f3" fmla="val 13716"/>
              <a:gd name="f4" fmla="val 1800514"/>
              <a:gd name="f5" fmla="val 1786798"/>
              <a:gd name="f6" fmla="*/ f0 1 13716"/>
              <a:gd name="f7" fmla="*/ f1 1 1800514"/>
              <a:gd name="f8" fmla="+- f4 0 f2"/>
              <a:gd name="f9" fmla="+- f3 0 f2"/>
              <a:gd name="f10" fmla="*/ f9 1 13716"/>
              <a:gd name="f11" fmla="*/ f8 1 1800514"/>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1800514">
                <a:moveTo>
                  <a:pt x="f2" y="f3"/>
                </a:moveTo>
                <a:lnTo>
                  <a:pt x="f3" y="f2"/>
                </a:lnTo>
                <a:lnTo>
                  <a:pt x="f3" y="f4"/>
                </a:lnTo>
                <a:lnTo>
                  <a:pt x="f2" y="f5"/>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 name="Rectangle 104"/>
          <p:cNvSpPr/>
          <p:nvPr/>
        </p:nvSpPr>
        <p:spPr>
          <a:xfrm rot="2700006">
            <a:off x="1046466" y="-443155"/>
            <a:ext cx="13716" cy="2992959"/>
          </a:xfrm>
          <a:custGeom>
            <a:avLst/>
            <a:gdLst>
              <a:gd name="f0" fmla="val w"/>
              <a:gd name="f1" fmla="val h"/>
              <a:gd name="f2" fmla="val 0"/>
              <a:gd name="f3" fmla="val 13716"/>
              <a:gd name="f4" fmla="val 2992958"/>
              <a:gd name="f5" fmla="val 2979242"/>
              <a:gd name="f6" fmla="*/ f0 1 13716"/>
              <a:gd name="f7" fmla="*/ f1 1 2992958"/>
              <a:gd name="f8" fmla="+- f4 0 f2"/>
              <a:gd name="f9" fmla="+- f3 0 f2"/>
              <a:gd name="f10" fmla="*/ f9 1 13716"/>
              <a:gd name="f11" fmla="*/ f8 1 2992958"/>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2992958">
                <a:moveTo>
                  <a:pt x="f2" y="f3"/>
                </a:moveTo>
                <a:lnTo>
                  <a:pt x="f3" y="f2"/>
                </a:lnTo>
                <a:lnTo>
                  <a:pt x="f3" y="f4"/>
                </a:lnTo>
                <a:lnTo>
                  <a:pt x="f2" y="f5"/>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 name="Rectangle 105"/>
          <p:cNvSpPr/>
          <p:nvPr/>
        </p:nvSpPr>
        <p:spPr>
          <a:xfrm rot="2700006">
            <a:off x="1468056" y="-617779"/>
            <a:ext cx="13716" cy="4185400"/>
          </a:xfrm>
          <a:custGeom>
            <a:avLst/>
            <a:gdLst>
              <a:gd name="f0" fmla="val w"/>
              <a:gd name="f1" fmla="val h"/>
              <a:gd name="f2" fmla="val 0"/>
              <a:gd name="f3" fmla="val 13716"/>
              <a:gd name="f4" fmla="val 4185404"/>
              <a:gd name="f5" fmla="val 4171688"/>
              <a:gd name="f6" fmla="*/ f0 1 13716"/>
              <a:gd name="f7" fmla="*/ f1 1 4185404"/>
              <a:gd name="f8" fmla="+- f4 0 f2"/>
              <a:gd name="f9" fmla="+- f3 0 f2"/>
              <a:gd name="f10" fmla="*/ f9 1 13716"/>
              <a:gd name="f11" fmla="*/ f8 1 4185404"/>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4185404">
                <a:moveTo>
                  <a:pt x="f2" y="f3"/>
                </a:moveTo>
                <a:lnTo>
                  <a:pt x="f3" y="f2"/>
                </a:lnTo>
                <a:lnTo>
                  <a:pt x="f3" y="f4"/>
                </a:lnTo>
                <a:lnTo>
                  <a:pt x="f2" y="f5"/>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 name="Rectangle 106"/>
          <p:cNvSpPr/>
          <p:nvPr/>
        </p:nvSpPr>
        <p:spPr>
          <a:xfrm rot="2700006">
            <a:off x="1889650" y="-792411"/>
            <a:ext cx="13716" cy="5377851"/>
          </a:xfrm>
          <a:custGeom>
            <a:avLst/>
            <a:gdLst>
              <a:gd name="f0" fmla="val w"/>
              <a:gd name="f1" fmla="val h"/>
              <a:gd name="f2" fmla="val 0"/>
              <a:gd name="f3" fmla="val 13716"/>
              <a:gd name="f4" fmla="val 5377849"/>
              <a:gd name="f5" fmla="val 5364133"/>
              <a:gd name="f6" fmla="*/ f0 1 13716"/>
              <a:gd name="f7" fmla="*/ f1 1 5377849"/>
              <a:gd name="f8" fmla="+- f4 0 f2"/>
              <a:gd name="f9" fmla="+- f3 0 f2"/>
              <a:gd name="f10" fmla="*/ f9 1 13716"/>
              <a:gd name="f11" fmla="*/ f8 1 5377849"/>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5377849">
                <a:moveTo>
                  <a:pt x="f2" y="f3"/>
                </a:moveTo>
                <a:lnTo>
                  <a:pt x="f3" y="f2"/>
                </a:lnTo>
                <a:lnTo>
                  <a:pt x="f3" y="f4"/>
                </a:lnTo>
                <a:lnTo>
                  <a:pt x="f2" y="f5"/>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 name="Rectangle 148"/>
          <p:cNvSpPr/>
          <p:nvPr/>
        </p:nvSpPr>
        <p:spPr>
          <a:xfrm rot="18899994" flipV="1">
            <a:off x="2070571" y="-450206"/>
            <a:ext cx="13716" cy="5889568"/>
          </a:xfrm>
          <a:custGeom>
            <a:avLst/>
            <a:gdLst>
              <a:gd name="f0" fmla="val w"/>
              <a:gd name="f1" fmla="val h"/>
              <a:gd name="f2" fmla="val 0"/>
              <a:gd name="f3" fmla="val 13716"/>
              <a:gd name="f4" fmla="val 5889566"/>
              <a:gd name="f5" fmla="val 5875850"/>
              <a:gd name="f6" fmla="*/ f0 1 13716"/>
              <a:gd name="f7" fmla="*/ f1 1 5889566"/>
              <a:gd name="f8" fmla="+- f4 0 f2"/>
              <a:gd name="f9" fmla="+- f3 0 f2"/>
              <a:gd name="f10" fmla="*/ f9 1 13716"/>
              <a:gd name="f11" fmla="*/ f8 1 5889566"/>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5889566">
                <a:moveTo>
                  <a:pt x="f3" y="f4"/>
                </a:moveTo>
                <a:lnTo>
                  <a:pt x="f3" y="f2"/>
                </a:lnTo>
                <a:lnTo>
                  <a:pt x="f2" y="f3"/>
                </a:lnTo>
                <a:lnTo>
                  <a:pt x="f2" y="f5"/>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 name="Rectangle 323"/>
          <p:cNvSpPr/>
          <p:nvPr/>
        </p:nvSpPr>
        <p:spPr>
          <a:xfrm rot="18899994" flipV="1">
            <a:off x="1648977" y="567603"/>
            <a:ext cx="13716" cy="4697117"/>
          </a:xfrm>
          <a:custGeom>
            <a:avLst/>
            <a:gdLst>
              <a:gd name="f0" fmla="val w"/>
              <a:gd name="f1" fmla="val h"/>
              <a:gd name="f2" fmla="val 0"/>
              <a:gd name="f3" fmla="val 13716"/>
              <a:gd name="f4" fmla="val 4697119"/>
              <a:gd name="f5" fmla="val 4683403"/>
              <a:gd name="f6" fmla="*/ f0 1 13716"/>
              <a:gd name="f7" fmla="*/ f1 1 4697119"/>
              <a:gd name="f8" fmla="+- f4 0 f2"/>
              <a:gd name="f9" fmla="+- f3 0 f2"/>
              <a:gd name="f10" fmla="*/ f9 1 13716"/>
              <a:gd name="f11" fmla="*/ f8 1 4697119"/>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4697119">
                <a:moveTo>
                  <a:pt x="f3" y="f4"/>
                </a:moveTo>
                <a:lnTo>
                  <a:pt x="f3" y="f2"/>
                </a:lnTo>
                <a:lnTo>
                  <a:pt x="f2" y="f3"/>
                </a:lnTo>
                <a:lnTo>
                  <a:pt x="f2" y="f5"/>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 name="Rectangle 324"/>
          <p:cNvSpPr/>
          <p:nvPr/>
        </p:nvSpPr>
        <p:spPr>
          <a:xfrm rot="18899994" flipV="1">
            <a:off x="1227380" y="1585424"/>
            <a:ext cx="13716" cy="3504675"/>
          </a:xfrm>
          <a:custGeom>
            <a:avLst/>
            <a:gdLst>
              <a:gd name="f0" fmla="val w"/>
              <a:gd name="f1" fmla="val h"/>
              <a:gd name="f2" fmla="val 0"/>
              <a:gd name="f3" fmla="val 13716"/>
              <a:gd name="f4" fmla="val 3504674"/>
              <a:gd name="f5" fmla="val 3490958"/>
              <a:gd name="f6" fmla="*/ f0 1 13716"/>
              <a:gd name="f7" fmla="*/ f1 1 3504674"/>
              <a:gd name="f8" fmla="+- f4 0 f2"/>
              <a:gd name="f9" fmla="+- f3 0 f2"/>
              <a:gd name="f10" fmla="*/ f9 1 13716"/>
              <a:gd name="f11" fmla="*/ f8 1 3504674"/>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3504674">
                <a:moveTo>
                  <a:pt x="f3" y="f4"/>
                </a:moveTo>
                <a:lnTo>
                  <a:pt x="f3" y="f2"/>
                </a:lnTo>
                <a:lnTo>
                  <a:pt x="f2" y="f3"/>
                </a:lnTo>
                <a:lnTo>
                  <a:pt x="f2" y="f5"/>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 name="Rectangle 325"/>
          <p:cNvSpPr/>
          <p:nvPr/>
        </p:nvSpPr>
        <p:spPr>
          <a:xfrm rot="18899994" flipV="1">
            <a:off x="805787" y="2603242"/>
            <a:ext cx="13716" cy="2312224"/>
          </a:xfrm>
          <a:custGeom>
            <a:avLst/>
            <a:gdLst>
              <a:gd name="f0" fmla="val w"/>
              <a:gd name="f1" fmla="val h"/>
              <a:gd name="f2" fmla="val 0"/>
              <a:gd name="f3" fmla="val 13716"/>
              <a:gd name="f4" fmla="val 2312226"/>
              <a:gd name="f5" fmla="val 2298510"/>
              <a:gd name="f6" fmla="*/ f0 1 13716"/>
              <a:gd name="f7" fmla="*/ f1 1 2312226"/>
              <a:gd name="f8" fmla="+- f4 0 f2"/>
              <a:gd name="f9" fmla="+- f3 0 f2"/>
              <a:gd name="f10" fmla="*/ f9 1 13716"/>
              <a:gd name="f11" fmla="*/ f8 1 2312226"/>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2312226">
                <a:moveTo>
                  <a:pt x="f3" y="f4"/>
                </a:moveTo>
                <a:lnTo>
                  <a:pt x="f3" y="f2"/>
                </a:lnTo>
                <a:lnTo>
                  <a:pt x="f2" y="f3"/>
                </a:lnTo>
                <a:lnTo>
                  <a:pt x="f2" y="f5"/>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 name="Rectangle 326"/>
          <p:cNvSpPr/>
          <p:nvPr/>
        </p:nvSpPr>
        <p:spPr>
          <a:xfrm rot="18899994" flipV="1">
            <a:off x="384197" y="3621059"/>
            <a:ext cx="13716" cy="1119783"/>
          </a:xfrm>
          <a:custGeom>
            <a:avLst/>
            <a:gdLst>
              <a:gd name="f0" fmla="val w"/>
              <a:gd name="f1" fmla="val h"/>
              <a:gd name="f2" fmla="val 0"/>
              <a:gd name="f3" fmla="val 13716"/>
              <a:gd name="f4" fmla="val 1119782"/>
              <a:gd name="f5" fmla="val 1106066"/>
              <a:gd name="f6" fmla="*/ f0 1 13716"/>
              <a:gd name="f7" fmla="*/ f1 1 1119782"/>
              <a:gd name="f8" fmla="+- f4 0 f2"/>
              <a:gd name="f9" fmla="+- f3 0 f2"/>
              <a:gd name="f10" fmla="*/ f9 1 13716"/>
              <a:gd name="f11" fmla="*/ f8 1 1119782"/>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1119782">
                <a:moveTo>
                  <a:pt x="f3" y="f4"/>
                </a:moveTo>
                <a:lnTo>
                  <a:pt x="f3" y="f2"/>
                </a:lnTo>
                <a:lnTo>
                  <a:pt x="f2" y="f3"/>
                </a:lnTo>
                <a:lnTo>
                  <a:pt x="f2" y="f5"/>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 name="Rectangle 371"/>
          <p:cNvSpPr/>
          <p:nvPr/>
        </p:nvSpPr>
        <p:spPr>
          <a:xfrm rot="18899994" flipV="1">
            <a:off x="2705182" y="-953747"/>
            <a:ext cx="13716" cy="6479502"/>
          </a:xfrm>
          <a:custGeom>
            <a:avLst/>
            <a:gdLst>
              <a:gd name="f0" fmla="val w"/>
              <a:gd name="f1" fmla="val h"/>
              <a:gd name="f2" fmla="val 0"/>
              <a:gd name="f3" fmla="val 13716"/>
              <a:gd name="f4" fmla="val 6479500"/>
              <a:gd name="f5" fmla="val 6465784"/>
              <a:gd name="f6" fmla="*/ f0 1 13716"/>
              <a:gd name="f7" fmla="*/ f1 1 6479500"/>
              <a:gd name="f8" fmla="+- f4 0 f2"/>
              <a:gd name="f9" fmla="+- f3 0 f2"/>
              <a:gd name="f10" fmla="*/ f9 1 13716"/>
              <a:gd name="f11" fmla="*/ f8 1 6479500"/>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0">
                <a:moveTo>
                  <a:pt x="f2" y="f4"/>
                </a:moveTo>
                <a:lnTo>
                  <a:pt x="f3" y="f5"/>
                </a:lnTo>
                <a:lnTo>
                  <a:pt x="f3" y="f2"/>
                </a:lnTo>
                <a:lnTo>
                  <a:pt x="f2" y="f3"/>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 name="Rectangle 373"/>
          <p:cNvSpPr/>
          <p:nvPr/>
        </p:nvSpPr>
        <p:spPr>
          <a:xfrm rot="18899994" flipV="1">
            <a:off x="4391555" y="-953747"/>
            <a:ext cx="13716" cy="6479502"/>
          </a:xfrm>
          <a:custGeom>
            <a:avLst/>
            <a:gdLst>
              <a:gd name="f0" fmla="val w"/>
              <a:gd name="f1" fmla="val h"/>
              <a:gd name="f2" fmla="val 0"/>
              <a:gd name="f3" fmla="val 13716"/>
              <a:gd name="f4" fmla="val 6479500"/>
              <a:gd name="f5" fmla="val 6465784"/>
              <a:gd name="f6" fmla="val 13715"/>
              <a:gd name="f7" fmla="*/ f0 1 13716"/>
              <a:gd name="f8" fmla="*/ f1 1 6479500"/>
              <a:gd name="f9" fmla="+- f4 0 f2"/>
              <a:gd name="f10" fmla="+- f3 0 f2"/>
              <a:gd name="f11" fmla="*/ f10 1 13716"/>
              <a:gd name="f12" fmla="*/ f9 1 6479500"/>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6479500">
                <a:moveTo>
                  <a:pt x="f2" y="f4"/>
                </a:moveTo>
                <a:lnTo>
                  <a:pt x="f3" y="f5"/>
                </a:lnTo>
                <a:lnTo>
                  <a:pt x="f3" y="f2"/>
                </a:lnTo>
                <a:lnTo>
                  <a:pt x="f2" y="f6"/>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 name="Rectangle 375"/>
          <p:cNvSpPr/>
          <p:nvPr/>
        </p:nvSpPr>
        <p:spPr>
          <a:xfrm rot="18899994" flipV="1">
            <a:off x="6077928" y="-953747"/>
            <a:ext cx="13716" cy="6479502"/>
          </a:xfrm>
          <a:custGeom>
            <a:avLst/>
            <a:gdLst>
              <a:gd name="f0" fmla="val w"/>
              <a:gd name="f1" fmla="val h"/>
              <a:gd name="f2" fmla="val 0"/>
              <a:gd name="f3" fmla="val 13716"/>
              <a:gd name="f4" fmla="val 6479501"/>
              <a:gd name="f5" fmla="val 6465785"/>
              <a:gd name="f6" fmla="*/ f0 1 13716"/>
              <a:gd name="f7" fmla="*/ f1 1 6479501"/>
              <a:gd name="f8" fmla="+- f4 0 f2"/>
              <a:gd name="f9" fmla="+- f3 0 f2"/>
              <a:gd name="f10" fmla="*/ f9 1 13716"/>
              <a:gd name="f11" fmla="*/ f8 1 6479501"/>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79501">
                <a:moveTo>
                  <a:pt x="f2" y="f4"/>
                </a:moveTo>
                <a:lnTo>
                  <a:pt x="f3" y="f5"/>
                </a:lnTo>
                <a:lnTo>
                  <a:pt x="f3" y="f2"/>
                </a:lnTo>
                <a:lnTo>
                  <a:pt x="f2" y="f3"/>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 name="Rectangle 376"/>
          <p:cNvSpPr/>
          <p:nvPr/>
        </p:nvSpPr>
        <p:spPr>
          <a:xfrm rot="18899994" flipV="1">
            <a:off x="6916269" y="-965452"/>
            <a:ext cx="13716" cy="6493218"/>
          </a:xfrm>
          <a:custGeom>
            <a:avLst/>
            <a:gdLst>
              <a:gd name="f0" fmla="val w"/>
              <a:gd name="f1" fmla="val h"/>
              <a:gd name="f2" fmla="val 0"/>
              <a:gd name="f3" fmla="val 13716"/>
              <a:gd name="f4" fmla="val 6493219"/>
              <a:gd name="f5" fmla="val 6479504"/>
              <a:gd name="f6" fmla="val 13717"/>
              <a:gd name="f7" fmla="*/ f0 1 13716"/>
              <a:gd name="f8" fmla="*/ f1 1 6493219"/>
              <a:gd name="f9" fmla="+- f4 0 f2"/>
              <a:gd name="f10" fmla="+- f3 0 f2"/>
              <a:gd name="f11" fmla="*/ f10 1 13716"/>
              <a:gd name="f12" fmla="*/ f9 1 6493219"/>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6493219">
                <a:moveTo>
                  <a:pt x="f3" y="f5"/>
                </a:moveTo>
                <a:lnTo>
                  <a:pt x="f3" y="f2"/>
                </a:lnTo>
                <a:lnTo>
                  <a:pt x="f2" y="f6"/>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 name="Rectangle 377"/>
          <p:cNvSpPr/>
          <p:nvPr/>
        </p:nvSpPr>
        <p:spPr>
          <a:xfrm rot="18899994" flipV="1">
            <a:off x="7759446" y="-965452"/>
            <a:ext cx="13716" cy="6493218"/>
          </a:xfrm>
          <a:custGeom>
            <a:avLst/>
            <a:gdLst>
              <a:gd name="f0" fmla="val w"/>
              <a:gd name="f1" fmla="val h"/>
              <a:gd name="f2" fmla="val 0"/>
              <a:gd name="f3" fmla="val 13717"/>
              <a:gd name="f4" fmla="val 6493219"/>
              <a:gd name="f5" fmla="val 13716"/>
              <a:gd name="f6" fmla="val 6479502"/>
              <a:gd name="f7" fmla="*/ f0 1 13717"/>
              <a:gd name="f8" fmla="*/ f1 1 6493219"/>
              <a:gd name="f9" fmla="+- f4 0 f2"/>
              <a:gd name="f10" fmla="+- f3 0 f2"/>
              <a:gd name="f11" fmla="*/ f10 1 13717"/>
              <a:gd name="f12" fmla="*/ f9 1 6493219"/>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7" h="6493219">
                <a:moveTo>
                  <a:pt x="f2" y="f4"/>
                </a:moveTo>
                <a:lnTo>
                  <a:pt x="f5" y="f6"/>
                </a:lnTo>
                <a:lnTo>
                  <a:pt x="f3" y="f2"/>
                </a:lnTo>
                <a:lnTo>
                  <a:pt x="f2" y="f5"/>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5" name="Rectangle 378"/>
          <p:cNvSpPr/>
          <p:nvPr/>
        </p:nvSpPr>
        <p:spPr>
          <a:xfrm rot="18899994" flipV="1">
            <a:off x="8602633" y="-965452"/>
            <a:ext cx="13716" cy="6493218"/>
          </a:xfrm>
          <a:custGeom>
            <a:avLst/>
            <a:gdLst>
              <a:gd name="f0" fmla="val w"/>
              <a:gd name="f1" fmla="val h"/>
              <a:gd name="f2" fmla="val 0"/>
              <a:gd name="f3" fmla="val 13716"/>
              <a:gd name="f4" fmla="val 6493219"/>
              <a:gd name="f5" fmla="val 6479504"/>
              <a:gd name="f6" fmla="*/ f0 1 13716"/>
              <a:gd name="f7" fmla="*/ f1 1 6493219"/>
              <a:gd name="f8" fmla="+- f4 0 f2"/>
              <a:gd name="f9" fmla="+- f3 0 f2"/>
              <a:gd name="f10" fmla="*/ f9 1 13716"/>
              <a:gd name="f11" fmla="*/ f8 1 6493219"/>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93219">
                <a:moveTo>
                  <a:pt x="f3" y="f5"/>
                </a:moveTo>
                <a:lnTo>
                  <a:pt x="f3" y="f2"/>
                </a:lnTo>
                <a:lnTo>
                  <a:pt x="f2" y="f3"/>
                </a:lnTo>
                <a:lnTo>
                  <a:pt x="f2" y="f4"/>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6" name="Rectangle 138"/>
          <p:cNvSpPr/>
          <p:nvPr/>
        </p:nvSpPr>
        <p:spPr>
          <a:xfrm rot="18899994" flipV="1">
            <a:off x="10088968" y="-882606"/>
            <a:ext cx="13716" cy="5927433"/>
          </a:xfrm>
          <a:custGeom>
            <a:avLst/>
            <a:gdLst>
              <a:gd name="f0" fmla="val w"/>
              <a:gd name="f1" fmla="val h"/>
              <a:gd name="f2" fmla="val 0"/>
              <a:gd name="f3" fmla="val 13716"/>
              <a:gd name="f4" fmla="val 5927431"/>
              <a:gd name="f5" fmla="val 13715"/>
              <a:gd name="f6" fmla="val 5913716"/>
              <a:gd name="f7" fmla="*/ f0 1 13716"/>
              <a:gd name="f8" fmla="*/ f1 1 5927431"/>
              <a:gd name="f9" fmla="+- f4 0 f2"/>
              <a:gd name="f10" fmla="+- f3 0 f2"/>
              <a:gd name="f11" fmla="*/ f10 1 13716"/>
              <a:gd name="f12" fmla="*/ f9 1 5927431"/>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5927431">
                <a:moveTo>
                  <a:pt x="f2" y="f4"/>
                </a:moveTo>
                <a:lnTo>
                  <a:pt x="f5" y="f6"/>
                </a:lnTo>
                <a:lnTo>
                  <a:pt x="f3" y="f3"/>
                </a:lnTo>
                <a:lnTo>
                  <a:pt x="f2"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7" name="Rectangle 139"/>
          <p:cNvSpPr/>
          <p:nvPr/>
        </p:nvSpPr>
        <p:spPr>
          <a:xfrm rot="18899994" flipV="1">
            <a:off x="10510561" y="-707974"/>
            <a:ext cx="13716" cy="4734982"/>
          </a:xfrm>
          <a:custGeom>
            <a:avLst/>
            <a:gdLst>
              <a:gd name="f0" fmla="val w"/>
              <a:gd name="f1" fmla="val h"/>
              <a:gd name="f2" fmla="val 0"/>
              <a:gd name="f3" fmla="val 13716"/>
              <a:gd name="f4" fmla="val 4734985"/>
              <a:gd name="f5" fmla="val 13715"/>
              <a:gd name="f6" fmla="val 4721270"/>
              <a:gd name="f7" fmla="*/ f0 1 13716"/>
              <a:gd name="f8" fmla="*/ f1 1 4734985"/>
              <a:gd name="f9" fmla="+- f4 0 f2"/>
              <a:gd name="f10" fmla="+- f3 0 f2"/>
              <a:gd name="f11" fmla="*/ f10 1 13716"/>
              <a:gd name="f12" fmla="*/ f9 1 4734985"/>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4734985">
                <a:moveTo>
                  <a:pt x="f2" y="f4"/>
                </a:moveTo>
                <a:lnTo>
                  <a:pt x="f5" y="f6"/>
                </a:lnTo>
                <a:lnTo>
                  <a:pt x="f3" y="f5"/>
                </a:lnTo>
                <a:lnTo>
                  <a:pt x="f2"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8" name="Rectangle 140"/>
          <p:cNvSpPr/>
          <p:nvPr/>
        </p:nvSpPr>
        <p:spPr>
          <a:xfrm rot="18899994" flipV="1">
            <a:off x="10932158" y="-533344"/>
            <a:ext cx="13716" cy="3542541"/>
          </a:xfrm>
          <a:custGeom>
            <a:avLst/>
            <a:gdLst>
              <a:gd name="f0" fmla="val w"/>
              <a:gd name="f1" fmla="val h"/>
              <a:gd name="f2" fmla="val 0"/>
              <a:gd name="f3" fmla="val 13716"/>
              <a:gd name="f4" fmla="val 3542540"/>
              <a:gd name="f5" fmla="val 13715"/>
              <a:gd name="f6" fmla="val 3528825"/>
              <a:gd name="f7" fmla="*/ f0 1 13716"/>
              <a:gd name="f8" fmla="*/ f1 1 3542540"/>
              <a:gd name="f9" fmla="+- f4 0 f2"/>
              <a:gd name="f10" fmla="+- f3 0 f2"/>
              <a:gd name="f11" fmla="*/ f10 1 13716"/>
              <a:gd name="f12" fmla="*/ f9 1 3542540"/>
              <a:gd name="f13" fmla="*/ f2 1 f11"/>
              <a:gd name="f14" fmla="*/ f3 1 f11"/>
              <a:gd name="f15" fmla="*/ f2 1 f12"/>
              <a:gd name="f16" fmla="*/ f4 1 f12"/>
              <a:gd name="f17" fmla="*/ f13 f7 1"/>
              <a:gd name="f18" fmla="*/ f14 f7 1"/>
              <a:gd name="f19" fmla="*/ f16 f8 1"/>
              <a:gd name="f20" fmla="*/ f15 f8 1"/>
            </a:gdLst>
            <a:ahLst/>
            <a:cxnLst>
              <a:cxn ang="3cd4">
                <a:pos x="hc" y="t"/>
              </a:cxn>
              <a:cxn ang="0">
                <a:pos x="r" y="vc"/>
              </a:cxn>
              <a:cxn ang="cd4">
                <a:pos x="hc" y="b"/>
              </a:cxn>
              <a:cxn ang="cd2">
                <a:pos x="l" y="vc"/>
              </a:cxn>
            </a:cxnLst>
            <a:rect l="f17" t="f20" r="f18" b="f19"/>
            <a:pathLst>
              <a:path w="13716" h="3542540">
                <a:moveTo>
                  <a:pt x="f2" y="f4"/>
                </a:moveTo>
                <a:lnTo>
                  <a:pt x="f5" y="f6"/>
                </a:lnTo>
                <a:lnTo>
                  <a:pt x="f3" y="f3"/>
                </a:lnTo>
                <a:lnTo>
                  <a:pt x="f2"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9" name="Rectangle 141"/>
          <p:cNvSpPr/>
          <p:nvPr/>
        </p:nvSpPr>
        <p:spPr>
          <a:xfrm rot="18899994" flipV="1">
            <a:off x="11353748" y="-358719"/>
            <a:ext cx="13716" cy="2350099"/>
          </a:xfrm>
          <a:custGeom>
            <a:avLst/>
            <a:gdLst>
              <a:gd name="f0" fmla="val w"/>
              <a:gd name="f1" fmla="val h"/>
              <a:gd name="f2" fmla="val 0"/>
              <a:gd name="f3" fmla="val 13716"/>
              <a:gd name="f4" fmla="val 2350095"/>
              <a:gd name="f5" fmla="val 13715"/>
              <a:gd name="f6" fmla="val 2336380"/>
              <a:gd name="f7" fmla="val 13714"/>
              <a:gd name="f8" fmla="*/ f0 1 13716"/>
              <a:gd name="f9" fmla="*/ f1 1 2350095"/>
              <a:gd name="f10" fmla="+- f4 0 f2"/>
              <a:gd name="f11" fmla="+- f3 0 f2"/>
              <a:gd name="f12" fmla="*/ f11 1 13716"/>
              <a:gd name="f13" fmla="*/ f10 1 2350095"/>
              <a:gd name="f14" fmla="*/ f2 1 f12"/>
              <a:gd name="f15" fmla="*/ f3 1 f12"/>
              <a:gd name="f16" fmla="*/ f2 1 f13"/>
              <a:gd name="f17" fmla="*/ f4 1 f13"/>
              <a:gd name="f18" fmla="*/ f14 f8 1"/>
              <a:gd name="f19" fmla="*/ f15 f8 1"/>
              <a:gd name="f20" fmla="*/ f17 f9 1"/>
              <a:gd name="f21" fmla="*/ f16 f9 1"/>
            </a:gdLst>
            <a:ahLst/>
            <a:cxnLst>
              <a:cxn ang="3cd4">
                <a:pos x="hc" y="t"/>
              </a:cxn>
              <a:cxn ang="0">
                <a:pos x="r" y="vc"/>
              </a:cxn>
              <a:cxn ang="cd4">
                <a:pos x="hc" y="b"/>
              </a:cxn>
              <a:cxn ang="cd2">
                <a:pos x="l" y="vc"/>
              </a:cxn>
            </a:cxnLst>
            <a:rect l="f18" t="f21" r="f19" b="f20"/>
            <a:pathLst>
              <a:path w="13716" h="2350095">
                <a:moveTo>
                  <a:pt x="f2" y="f4"/>
                </a:moveTo>
                <a:lnTo>
                  <a:pt x="f5" y="f6"/>
                </a:lnTo>
                <a:lnTo>
                  <a:pt x="f3" y="f7"/>
                </a:lnTo>
                <a:lnTo>
                  <a:pt x="f2"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0" name="Rectangle 142"/>
          <p:cNvSpPr/>
          <p:nvPr/>
        </p:nvSpPr>
        <p:spPr>
          <a:xfrm rot="18899994" flipV="1">
            <a:off x="11775341" y="-184078"/>
            <a:ext cx="13716" cy="1157648"/>
          </a:xfrm>
          <a:custGeom>
            <a:avLst/>
            <a:gdLst>
              <a:gd name="f0" fmla="val w"/>
              <a:gd name="f1" fmla="val h"/>
              <a:gd name="f2" fmla="val 0"/>
              <a:gd name="f3" fmla="val 13716"/>
              <a:gd name="f4" fmla="val 1157650"/>
              <a:gd name="f5" fmla="val 1143934"/>
              <a:gd name="f6" fmla="*/ f0 1 13716"/>
              <a:gd name="f7" fmla="*/ f1 1 1157650"/>
              <a:gd name="f8" fmla="+- f4 0 f2"/>
              <a:gd name="f9" fmla="+- f3 0 f2"/>
              <a:gd name="f10" fmla="*/ f9 1 13716"/>
              <a:gd name="f11" fmla="*/ f8 1 1157650"/>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1157650">
                <a:moveTo>
                  <a:pt x="f2" y="f4"/>
                </a:moveTo>
                <a:lnTo>
                  <a:pt x="f3" y="f5"/>
                </a:lnTo>
                <a:lnTo>
                  <a:pt x="f3" y="f3"/>
                </a:lnTo>
                <a:lnTo>
                  <a:pt x="f2"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1" name="Rectangle 372"/>
          <p:cNvSpPr/>
          <p:nvPr/>
        </p:nvSpPr>
        <p:spPr>
          <a:xfrm rot="18899994" flipV="1">
            <a:off x="3543523" y="-965452"/>
            <a:ext cx="13716" cy="6493218"/>
          </a:xfrm>
          <a:custGeom>
            <a:avLst/>
            <a:gdLst>
              <a:gd name="f0" fmla="val w"/>
              <a:gd name="f1" fmla="val h"/>
              <a:gd name="f2" fmla="val 0"/>
              <a:gd name="f3" fmla="val 13716"/>
              <a:gd name="f4" fmla="val 6493219"/>
              <a:gd name="f5" fmla="val 6479503"/>
              <a:gd name="f6" fmla="*/ f0 1 13716"/>
              <a:gd name="f7" fmla="*/ f1 1 6493219"/>
              <a:gd name="f8" fmla="+- f4 0 f2"/>
              <a:gd name="f9" fmla="+- f3 0 f2"/>
              <a:gd name="f10" fmla="*/ f9 1 13716"/>
              <a:gd name="f11" fmla="*/ f8 1 6493219"/>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93219">
                <a:moveTo>
                  <a:pt x="f2" y="f4"/>
                </a:moveTo>
                <a:lnTo>
                  <a:pt x="f3" y="f5"/>
                </a:lnTo>
                <a:lnTo>
                  <a:pt x="f3" y="f2"/>
                </a:lnTo>
                <a:lnTo>
                  <a:pt x="f2" y="f3"/>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2" name="Rectangle 374"/>
          <p:cNvSpPr/>
          <p:nvPr/>
        </p:nvSpPr>
        <p:spPr>
          <a:xfrm rot="18899994" flipV="1">
            <a:off x="5229896" y="-965452"/>
            <a:ext cx="13716" cy="6493218"/>
          </a:xfrm>
          <a:custGeom>
            <a:avLst/>
            <a:gdLst>
              <a:gd name="f0" fmla="val w"/>
              <a:gd name="f1" fmla="val h"/>
              <a:gd name="f2" fmla="val 0"/>
              <a:gd name="f3" fmla="val 13716"/>
              <a:gd name="f4" fmla="val 6493220"/>
              <a:gd name="f5" fmla="val 6479504"/>
              <a:gd name="f6" fmla="*/ f0 1 13716"/>
              <a:gd name="f7" fmla="*/ f1 1 6493220"/>
              <a:gd name="f8" fmla="+- f4 0 f2"/>
              <a:gd name="f9" fmla="+- f3 0 f2"/>
              <a:gd name="f10" fmla="*/ f9 1 13716"/>
              <a:gd name="f11" fmla="*/ f8 1 6493220"/>
              <a:gd name="f12" fmla="*/ f2 1 f10"/>
              <a:gd name="f13" fmla="*/ f3 1 f10"/>
              <a:gd name="f14" fmla="*/ f2 1 f11"/>
              <a:gd name="f15" fmla="*/ f4 1 f11"/>
              <a:gd name="f16" fmla="*/ f12 f6 1"/>
              <a:gd name="f17" fmla="*/ f13 f6 1"/>
              <a:gd name="f18" fmla="*/ f15 f7 1"/>
              <a:gd name="f19" fmla="*/ f14 f7 1"/>
            </a:gdLst>
            <a:ahLst/>
            <a:cxnLst>
              <a:cxn ang="3cd4">
                <a:pos x="hc" y="t"/>
              </a:cxn>
              <a:cxn ang="0">
                <a:pos x="r" y="vc"/>
              </a:cxn>
              <a:cxn ang="cd4">
                <a:pos x="hc" y="b"/>
              </a:cxn>
              <a:cxn ang="cd2">
                <a:pos x="l" y="vc"/>
              </a:cxn>
            </a:cxnLst>
            <a:rect l="f16" t="f19" r="f17" b="f18"/>
            <a:pathLst>
              <a:path w="13716" h="6493220">
                <a:moveTo>
                  <a:pt x="f2" y="f4"/>
                </a:moveTo>
                <a:lnTo>
                  <a:pt x="f3" y="f5"/>
                </a:lnTo>
                <a:lnTo>
                  <a:pt x="f3" y="f2"/>
                </a:lnTo>
                <a:lnTo>
                  <a:pt x="f2" y="f3"/>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3" name="Teardrop 3"/>
          <p:cNvSpPr/>
          <p:nvPr/>
        </p:nvSpPr>
        <p:spPr>
          <a:xfrm rot="5400013" flipH="1" flipV="1">
            <a:off x="6442770"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4" name="Teardrop 3"/>
          <p:cNvSpPr/>
          <p:nvPr/>
        </p:nvSpPr>
        <p:spPr>
          <a:xfrm rot="5400013" flipH="1" flipV="1">
            <a:off x="-148773" y="258318"/>
            <a:ext cx="612648" cy="315102"/>
          </a:xfrm>
          <a:custGeom>
            <a:avLst/>
            <a:gdLst>
              <a:gd name="f0" fmla="val w"/>
              <a:gd name="f1" fmla="val h"/>
              <a:gd name="f2" fmla="val 0"/>
              <a:gd name="f3" fmla="val 612648"/>
              <a:gd name="f4" fmla="val 315100"/>
              <a:gd name="f5" fmla="val 239386"/>
              <a:gd name="f6" fmla="val 75670"/>
              <a:gd name="f7" fmla="val 230866"/>
              <a:gd name="f8" fmla="val 67149"/>
              <a:gd name="f9" fmla="val 224313"/>
              <a:gd name="f10" fmla="val 57406"/>
              <a:gd name="f11" fmla="val 219944"/>
              <a:gd name="f12" fmla="val 46909"/>
              <a:gd name="f13" fmla="val 207099"/>
              <a:gd name="f14" fmla="val 60107"/>
              <a:gd name="f15" fmla="val 182914"/>
              <a:gd name="f16" fmla="val 65356"/>
              <a:gd name="f17" fmla="val 163810"/>
              <a:gd name="f18" fmla="val 64989"/>
              <a:gd name="f19" fmla="val 113791"/>
              <a:gd name="f20" fmla="val 73243"/>
              <a:gd name="f21" fmla="val 105538"/>
              <a:gd name="f22" fmla="val 155556"/>
              <a:gd name="f23" fmla="val 179467"/>
              <a:gd name="f24" fmla="val 82509"/>
              <a:gd name="f25" fmla="val 201213"/>
              <a:gd name="f26" fmla="val 97830"/>
              <a:gd name="f27" fmla="val 217225"/>
              <a:gd name="f28" fmla="val 268191"/>
              <a:gd name="f29" fmla="val 95157"/>
              <a:gd name="f30" fmla="val 257695"/>
              <a:gd name="f31" fmla="val 90787"/>
              <a:gd name="f32" fmla="val 247952"/>
              <a:gd name="f33" fmla="val 84234"/>
              <a:gd name="f34" fmla="val 239431"/>
              <a:gd name="f35" fmla="val 75715"/>
              <a:gd name="f36" fmla="val 97875"/>
              <a:gd name="f37" fmla="val 217270"/>
              <a:gd name="f38" fmla="val 113887"/>
              <a:gd name="f39" fmla="val 232591"/>
              <a:gd name="f40" fmla="val 135634"/>
              <a:gd name="f41" fmla="val 241857"/>
              <a:gd name="f42" fmla="val 159544"/>
              <a:gd name="f43" fmla="val 184553"/>
              <a:gd name="f44" fmla="val 207195"/>
              <a:gd name="f45" fmla="val 231720"/>
              <a:gd name="f46" fmla="val 223585"/>
              <a:gd name="f47" fmla="val 215331"/>
              <a:gd name="f48" fmla="val 239974"/>
              <a:gd name="f49" fmla="val 198941"/>
              <a:gd name="f50" fmla="val 250111"/>
              <a:gd name="f51" fmla="val 176299"/>
              <a:gd name="f52" fmla="val 151290"/>
              <a:gd name="f53" fmla="val 249745"/>
              <a:gd name="f54" fmla="val 132187"/>
              <a:gd name="f55" fmla="val 254994"/>
              <a:gd name="f56" fmla="val 108002"/>
              <a:gd name="f57" fmla="val 391275"/>
              <a:gd name="f58" fmla="val 232488"/>
              <a:gd name="f59" fmla="val 366688"/>
              <a:gd name="f60" fmla="val 214199"/>
              <a:gd name="f61" fmla="val 350981"/>
              <a:gd name="f62" fmla="val 184860"/>
              <a:gd name="f63" fmla="val 151853"/>
              <a:gd name="f64" fmla="val 351479"/>
              <a:gd name="f65" fmla="val 125869"/>
              <a:gd name="f66" fmla="val 347689"/>
              <a:gd name="f67" fmla="val 109892"/>
              <a:gd name="f68" fmla="val 331337"/>
              <a:gd name="f69" fmla="val 99934"/>
              <a:gd name="f70" fmla="val 315088"/>
              <a:gd name="f71" fmla="val 104415"/>
              <a:gd name="f72" fmla="val 297874"/>
              <a:gd name="f73" fmla="val 104335"/>
              <a:gd name="f74" fmla="val 281637"/>
              <a:gd name="f75" fmla="val 99721"/>
              <a:gd name="f76" fmla="val 265010"/>
              <a:gd name="f77" fmla="val 109675"/>
              <a:gd name="f78" fmla="val 261165"/>
              <a:gd name="f79" fmla="val 125694"/>
              <a:gd name="f80" fmla="val 261667"/>
              <a:gd name="f81" fmla="val 179968"/>
              <a:gd name="f82" fmla="val 250271"/>
              <a:gd name="f83" fmla="val 205421"/>
              <a:gd name="f84" fmla="val 231846"/>
              <a:gd name="f85" fmla="val 223846"/>
              <a:gd name="f86" fmla="val 221347"/>
              <a:gd name="f87" fmla="val 232509"/>
              <a:gd name="f88" fmla="val 224389"/>
              <a:gd name="f89" fmla="val 249009"/>
              <a:gd name="f90" fmla="val 232545"/>
              <a:gd name="f91" fmla="val 264623"/>
              <a:gd name="f92" fmla="val 245300"/>
              <a:gd name="f93" fmla="val 277378"/>
              <a:gd name="f94" fmla="val 262207"/>
              <a:gd name="f95" fmla="val 294285"/>
              <a:gd name="f96" fmla="val 284136"/>
              <a:gd name="f97" fmla="val 303111"/>
              <a:gd name="f98" fmla="val 306292"/>
              <a:gd name="f99" fmla="val 303599"/>
              <a:gd name="f100" fmla="val 218433"/>
              <a:gd name="f101" fmla="val 306356"/>
              <a:gd name="f102" fmla="val 328512"/>
              <a:gd name="f103" fmla="val 303110"/>
              <a:gd name="f104" fmla="val 350441"/>
              <a:gd name="f105" fmla="val 367348"/>
              <a:gd name="f106" fmla="val 380109"/>
              <a:gd name="f107" fmla="val 264617"/>
              <a:gd name="f108" fmla="val 388266"/>
              <a:gd name="f109" fmla="val 248996"/>
              <a:gd name="f110" fmla="val 514773"/>
              <a:gd name="f111" fmla="val 217271"/>
              <a:gd name="f112" fmla="val 373218"/>
              <a:gd name="f113" fmla="val 75716"/>
              <a:gd name="f114" fmla="val 364700"/>
              <a:gd name="f115" fmla="val 84231"/>
              <a:gd name="f116" fmla="val 354962"/>
              <a:gd name="f117" fmla="val 90781"/>
              <a:gd name="f118" fmla="val 344508"/>
              <a:gd name="f119" fmla="val 95209"/>
              <a:gd name="f120" fmla="val 357668"/>
              <a:gd name="f121" fmla="val 108066"/>
              <a:gd name="f122" fmla="val 362903"/>
              <a:gd name="f123" fmla="val 132212"/>
              <a:gd name="f124" fmla="val 362537"/>
              <a:gd name="f125" fmla="val 201309"/>
              <a:gd name="f126" fmla="val 403085"/>
              <a:gd name="f127" fmla="val 453104"/>
              <a:gd name="f128" fmla="val 477015"/>
              <a:gd name="f129" fmla="val 498761"/>
              <a:gd name="f130" fmla="val 232592"/>
              <a:gd name="f131" fmla="val 539405"/>
              <a:gd name="f132" fmla="val 498856"/>
              <a:gd name="f133" fmla="val 448838"/>
              <a:gd name="f134" fmla="val 429760"/>
              <a:gd name="f135" fmla="val 65355"/>
              <a:gd name="f136" fmla="val 405614"/>
              <a:gd name="f137" fmla="val 60121"/>
              <a:gd name="f138" fmla="val 392756"/>
              <a:gd name="f139" fmla="val 46961"/>
              <a:gd name="f140" fmla="val 388329"/>
              <a:gd name="f141" fmla="val 57415"/>
              <a:gd name="f142" fmla="val 381778"/>
              <a:gd name="f143" fmla="val 67153"/>
              <a:gd name="f144" fmla="val 373263"/>
              <a:gd name="f145" fmla="val 75671"/>
              <a:gd name="f146" fmla="val 514818"/>
              <a:gd name="f147" fmla="val 530139"/>
              <a:gd name="f148" fmla="val 8776"/>
              <a:gd name="f149" fmla="val 612257"/>
              <a:gd name="f150" fmla="val 34030"/>
              <a:gd name="f151" fmla="val 602326"/>
              <a:gd name="f152" fmla="val 59101"/>
              <a:gd name="f153" fmla="val 583058"/>
              <a:gd name="f154" fmla="val 78369"/>
              <a:gd name="f155" fmla="val 569890"/>
              <a:gd name="f156" fmla="val 91537"/>
              <a:gd name="f157" fmla="val 554014"/>
              <a:gd name="f158" fmla="val 100343"/>
              <a:gd name="f159" fmla="val 537134"/>
              <a:gd name="f160" fmla="val 104416"/>
              <a:gd name="f161" fmla="val 546224"/>
              <a:gd name="f162" fmla="val 119205"/>
              <a:gd name="f163" fmla="val 551214"/>
              <a:gd name="f164" fmla="val 136643"/>
              <a:gd name="f165" fmla="val 155247"/>
              <a:gd name="f166" fmla="val 182497"/>
              <a:gd name="f167" fmla="val 540509"/>
              <a:gd name="f168" fmla="val 207247"/>
              <a:gd name="f169" fmla="val 522928"/>
              <a:gd name="f170" fmla="val 225380"/>
              <a:gd name="f171" fmla="val 504794"/>
              <a:gd name="f172" fmla="val 242961"/>
              <a:gd name="f173" fmla="val 480044"/>
              <a:gd name="f174" fmla="val 253667"/>
              <a:gd name="f175" fmla="val 452794"/>
              <a:gd name="f176" fmla="val 434191"/>
              <a:gd name="f177" fmla="val 416753"/>
              <a:gd name="f178" fmla="val 248677"/>
              <a:gd name="f179" fmla="val 401964"/>
              <a:gd name="f180" fmla="val 239586"/>
              <a:gd name="f181" fmla="val 397891"/>
              <a:gd name="f182" fmla="val 256466"/>
              <a:gd name="f183" fmla="val 389084"/>
              <a:gd name="f184" fmla="val 272342"/>
              <a:gd name="f185" fmla="val 375917"/>
              <a:gd name="f186" fmla="val 285509"/>
              <a:gd name="f187" fmla="val 356649"/>
              <a:gd name="f188" fmla="val 304778"/>
              <a:gd name="f189" fmla="val 331578"/>
              <a:gd name="f190" fmla="val 314709"/>
              <a:gd name="f191" fmla="val 306324"/>
              <a:gd name="f192" fmla="val 281070"/>
              <a:gd name="f193" fmla="val 255999"/>
              <a:gd name="f194" fmla="val 236731"/>
              <a:gd name="f195" fmla="val 223570"/>
              <a:gd name="f196" fmla="val 272349"/>
              <a:gd name="f197" fmla="val 214766"/>
              <a:gd name="f198" fmla="val 256482"/>
              <a:gd name="f199" fmla="val 210610"/>
              <a:gd name="f200" fmla="val 239626"/>
              <a:gd name="f201" fmla="val 195839"/>
              <a:gd name="f202" fmla="val 248693"/>
              <a:gd name="f203" fmla="val 178427"/>
              <a:gd name="f204" fmla="val 253666"/>
              <a:gd name="f205" fmla="val 159854"/>
              <a:gd name="f206" fmla="val 132604"/>
              <a:gd name="f207" fmla="val 107854"/>
              <a:gd name="f208" fmla="val 89720"/>
              <a:gd name="f209" fmla="val 72139"/>
              <a:gd name="f210" fmla="val 61434"/>
              <a:gd name="f211" fmla="val 136673"/>
              <a:gd name="f212" fmla="val 66407"/>
              <a:gd name="f213" fmla="val 119262"/>
              <a:gd name="f214" fmla="val 75474"/>
              <a:gd name="f215" fmla="val 104490"/>
              <a:gd name="f216" fmla="val 58618"/>
              <a:gd name="f217" fmla="val 100334"/>
              <a:gd name="f218" fmla="val 42751"/>
              <a:gd name="f219" fmla="val 91530"/>
              <a:gd name="f220" fmla="val 29591"/>
              <a:gd name="f221" fmla="val 10322"/>
              <a:gd name="f222" fmla="val 391"/>
              <a:gd name="f223" fmla="val 1828"/>
              <a:gd name="f224" fmla="val 13374"/>
              <a:gd name="f225" fmla="val 11782"/>
              <a:gd name="f226" fmla="val 2802"/>
              <a:gd name="f227" fmla="val 11567"/>
              <a:gd name="f228" fmla="val 5771"/>
              <a:gd name="f229" fmla="val 11501"/>
              <a:gd name="f230" fmla="val 8744"/>
              <a:gd name="f231" fmla="val 96667"/>
              <a:gd name="f232" fmla="val 8808"/>
              <a:gd name="f233" fmla="val 11989"/>
              <a:gd name="f234" fmla="val 30964"/>
              <a:gd name="f235" fmla="val 20815"/>
              <a:gd name="f236" fmla="val 52893"/>
              <a:gd name="f237" fmla="val 37722"/>
              <a:gd name="f238" fmla="val 69800"/>
              <a:gd name="f239" fmla="val 50477"/>
              <a:gd name="f240" fmla="val 82555"/>
              <a:gd name="f241" fmla="val 66091"/>
              <a:gd name="f242" fmla="val 90711"/>
              <a:gd name="f243" fmla="val 82591"/>
              <a:gd name="f244" fmla="val 93753"/>
              <a:gd name="f245" fmla="val 100880"/>
              <a:gd name="f246" fmla="val 69151"/>
              <a:gd name="f247" fmla="val 130228"/>
              <a:gd name="f248" fmla="val 53433"/>
              <a:gd name="f249" fmla="val 163247"/>
              <a:gd name="f250" fmla="val 186137"/>
              <a:gd name="f251" fmla="val 53872"/>
              <a:gd name="f252" fmla="val 201262"/>
              <a:gd name="f253" fmla="val 50984"/>
              <a:gd name="f254" fmla="val 211354"/>
              <a:gd name="f255" fmla="val 39116"/>
              <a:gd name="f256" fmla="val 212796"/>
              <a:gd name="f257" fmla="val 37420"/>
              <a:gd name="f258" fmla="val 214135"/>
              <a:gd name="f259" fmla="val 35542"/>
              <a:gd name="f260" fmla="val 215380"/>
              <a:gd name="f261" fmla="val 33463"/>
              <a:gd name="f262" fmla="val 215236"/>
              <a:gd name="f263" fmla="val 223506"/>
              <a:gd name="f264" fmla="val 219687"/>
              <a:gd name="f265" fmla="val 24354"/>
              <a:gd name="f266" fmla="val 227777"/>
              <a:gd name="f267" fmla="val 49750"/>
              <a:gd name="f268" fmla="val 246535"/>
              <a:gd name="f269" fmla="val 68520"/>
              <a:gd name="f270" fmla="val 254763"/>
              <a:gd name="f271" fmla="val 60293"/>
              <a:gd name="f272" fmla="val 254771"/>
              <a:gd name="f273" fmla="val 60299"/>
              <a:gd name="f274" fmla="val 254778"/>
              <a:gd name="f275" fmla="val 60307"/>
              <a:gd name="f276" fmla="val 254786"/>
              <a:gd name="f277" fmla="val 60315"/>
              <a:gd name="f278" fmla="val 254808"/>
              <a:gd name="f279" fmla="val 60338"/>
              <a:gd name="f280" fmla="val 246580"/>
              <a:gd name="f281" fmla="val 68565"/>
              <a:gd name="f282" fmla="val 279582"/>
              <a:gd name="f283" fmla="val 101547"/>
              <a:gd name="f284" fmla="val 333066"/>
              <a:gd name="f285" fmla="val 366068"/>
              <a:gd name="f286" fmla="val 357840"/>
              <a:gd name="f287" fmla="val 357847"/>
              <a:gd name="f288" fmla="val 60330"/>
              <a:gd name="f289" fmla="val 357855"/>
              <a:gd name="f290" fmla="val 60322"/>
              <a:gd name="f291" fmla="val 357862"/>
              <a:gd name="f292" fmla="val 357885"/>
              <a:gd name="f293" fmla="val 366113"/>
              <a:gd name="f294" fmla="val 384871"/>
              <a:gd name="f295" fmla="val 392961"/>
              <a:gd name="f296" fmla="val 389142"/>
              <a:gd name="f297" fmla="val 397337"/>
              <a:gd name="f298" fmla="val 401478"/>
              <a:gd name="f299" fmla="val 11094"/>
              <a:gd name="f300" fmla="val 400548"/>
              <a:gd name="f301" fmla="val 22668"/>
              <a:gd name="f302" fmla="val 397481"/>
              <a:gd name="f303" fmla="val 33790"/>
              <a:gd name="f304" fmla="val 407439"/>
              <a:gd name="f305" fmla="val 50142"/>
              <a:gd name="f306" fmla="val 423417"/>
              <a:gd name="f307" fmla="val 53932"/>
              <a:gd name="f308" fmla="val 449401"/>
              <a:gd name="f309" fmla="val 482407"/>
              <a:gd name="f310" fmla="val 53434"/>
              <a:gd name="f311" fmla="val 511746"/>
              <a:gd name="f312" fmla="val 69140"/>
              <a:gd name="f313" fmla="val 530035"/>
              <a:gd name="f314" fmla="val 93727"/>
              <a:gd name="f315" fmla="val 546543"/>
              <a:gd name="f316" fmla="val 90718"/>
              <a:gd name="f317" fmla="val 562165"/>
              <a:gd name="f318" fmla="val 82561"/>
              <a:gd name="f319" fmla="val 574926"/>
              <a:gd name="f320" fmla="val 591833"/>
              <a:gd name="f321" fmla="val 600658"/>
              <a:gd name="f322" fmla="val 601147"/>
              <a:gd name="f323" fmla="val 515981"/>
              <a:gd name="f324" fmla="val 599274"/>
              <a:gd name="f325" fmla="val 610820"/>
              <a:gd name="f326" fmla="val 612423"/>
              <a:gd name="f327" fmla="val 2826"/>
              <a:gd name="f328" fmla="val 612602"/>
              <a:gd name="f329" fmla="val 5800"/>
              <a:gd name="f330" fmla="*/ f0 1 612648"/>
              <a:gd name="f331" fmla="*/ f1 1 315100"/>
              <a:gd name="f332" fmla="+- f4 0 f2"/>
              <a:gd name="f333" fmla="+- f3 0 f2"/>
              <a:gd name="f334" fmla="*/ f333 1 612648"/>
              <a:gd name="f335" fmla="*/ f332 1 315100"/>
              <a:gd name="f336" fmla="*/ f2 1 f334"/>
              <a:gd name="f337" fmla="*/ f3 1 f334"/>
              <a:gd name="f338" fmla="*/ f2 1 f335"/>
              <a:gd name="f339" fmla="*/ f4 1 f335"/>
              <a:gd name="f340" fmla="*/ f336 f330 1"/>
              <a:gd name="f341" fmla="*/ f337 f330 1"/>
              <a:gd name="f342" fmla="*/ f339 f331 1"/>
              <a:gd name="f343" fmla="*/ f338 f331 1"/>
            </a:gdLst>
            <a:ahLst/>
            <a:cxnLst>
              <a:cxn ang="3cd4">
                <a:pos x="hc" y="t"/>
              </a:cxn>
              <a:cxn ang="0">
                <a:pos x="r" y="vc"/>
              </a:cxn>
              <a:cxn ang="cd4">
                <a:pos x="hc" y="b"/>
              </a:cxn>
              <a:cxn ang="cd2">
                <a:pos x="l" y="vc"/>
              </a:cxn>
            </a:cxnLst>
            <a:rect l="f340" t="f343" r="f341" b="f342"/>
            <a:pathLst>
              <a:path w="612648" h="315100">
                <a:moveTo>
                  <a:pt x="f5" y="f6"/>
                </a:moveTo>
                <a:cubicBezTo>
                  <a:pt x="f7" y="f8"/>
                  <a:pt x="f9" y="f10"/>
                  <a:pt x="f11" y="f12"/>
                </a:cubicBezTo>
                <a:cubicBezTo>
                  <a:pt x="f13" y="f14"/>
                  <a:pt x="f15" y="f16"/>
                  <a:pt x="f17" y="f18"/>
                </a:cubicBezTo>
                <a:cubicBezTo>
                  <a:pt x="f19" y="f18"/>
                  <a:pt x="f20" y="f21"/>
                  <a:pt x="f20" y="f22"/>
                </a:cubicBezTo>
                <a:cubicBezTo>
                  <a:pt x="f20" y="f23"/>
                  <a:pt x="f24" y="f25"/>
                  <a:pt x="f26" y="f27"/>
                </a:cubicBezTo>
                <a:close/>
                <a:moveTo>
                  <a:pt x="f28" y="f29"/>
                </a:moveTo>
                <a:cubicBezTo>
                  <a:pt x="f30" y="f31"/>
                  <a:pt x="f32" y="f33"/>
                  <a:pt x="f34" y="f35"/>
                </a:cubicBezTo>
                <a:lnTo>
                  <a:pt x="f36" y="f37"/>
                </a:lnTo>
                <a:cubicBezTo>
                  <a:pt x="f38" y="f39"/>
                  <a:pt x="f40" y="f41"/>
                  <a:pt x="f42" y="f41"/>
                </a:cubicBezTo>
                <a:cubicBezTo>
                  <a:pt x="f43" y="f41"/>
                  <a:pt x="f44" y="f45"/>
                  <a:pt x="f46" y="f47"/>
                </a:cubicBezTo>
                <a:cubicBezTo>
                  <a:pt x="f48" y="f49"/>
                  <a:pt x="f50" y="f51"/>
                  <a:pt x="f50" y="f52"/>
                </a:cubicBezTo>
                <a:cubicBezTo>
                  <a:pt x="f53" y="f54"/>
                  <a:pt x="f55" y="f56"/>
                  <a:pt x="f28" y="f29"/>
                </a:cubicBezTo>
                <a:close/>
                <a:moveTo>
                  <a:pt x="f57" y="f58"/>
                </a:moveTo>
                <a:cubicBezTo>
                  <a:pt x="f59" y="f60"/>
                  <a:pt x="f61" y="f62"/>
                  <a:pt x="f61" y="f63"/>
                </a:cubicBezTo>
                <a:cubicBezTo>
                  <a:pt x="f64" y="f65"/>
                  <a:pt x="f66" y="f67"/>
                  <a:pt x="f68" y="f69"/>
                </a:cubicBezTo>
                <a:cubicBezTo>
                  <a:pt x="f70" y="f71"/>
                  <a:pt x="f72" y="f73"/>
                  <a:pt x="f74" y="f75"/>
                </a:cubicBezTo>
                <a:cubicBezTo>
                  <a:pt x="f76" y="f77"/>
                  <a:pt x="f78" y="f79"/>
                  <a:pt x="f80" y="f63"/>
                </a:cubicBezTo>
                <a:cubicBezTo>
                  <a:pt x="f80" y="f81"/>
                  <a:pt x="f82" y="f83"/>
                  <a:pt x="f84" y="f85"/>
                </a:cubicBezTo>
                <a:lnTo>
                  <a:pt x="f86" y="f87"/>
                </a:lnTo>
                <a:cubicBezTo>
                  <a:pt x="f88" y="f89"/>
                  <a:pt x="f90" y="f91"/>
                  <a:pt x="f92" y="f93"/>
                </a:cubicBezTo>
                <a:cubicBezTo>
                  <a:pt x="f94" y="f95"/>
                  <a:pt x="f96" y="f97"/>
                  <a:pt x="f98" y="f99"/>
                </a:cubicBezTo>
                <a:lnTo>
                  <a:pt x="f98" y="f100"/>
                </a:lnTo>
                <a:lnTo>
                  <a:pt x="f101" y="f100"/>
                </a:lnTo>
                <a:lnTo>
                  <a:pt x="f101" y="f99"/>
                </a:lnTo>
                <a:cubicBezTo>
                  <a:pt x="f102" y="f103"/>
                  <a:pt x="f104" y="f95"/>
                  <a:pt x="f105" y="f93"/>
                </a:cubicBezTo>
                <a:cubicBezTo>
                  <a:pt x="f106" y="f107"/>
                  <a:pt x="f108" y="f109"/>
                  <a:pt x="f57" y="f58"/>
                </a:cubicBezTo>
                <a:close/>
                <a:moveTo>
                  <a:pt x="f110" y="f111"/>
                </a:moveTo>
                <a:lnTo>
                  <a:pt x="f112" y="f113"/>
                </a:lnTo>
                <a:cubicBezTo>
                  <a:pt x="f114" y="f115"/>
                  <a:pt x="f116" y="f117"/>
                  <a:pt x="f118" y="f119"/>
                </a:cubicBezTo>
                <a:cubicBezTo>
                  <a:pt x="f120" y="f121"/>
                  <a:pt x="f122" y="f123"/>
                  <a:pt x="f124" y="f52"/>
                </a:cubicBezTo>
                <a:cubicBezTo>
                  <a:pt x="f124" y="f125"/>
                  <a:pt x="f126" y="f41"/>
                  <a:pt x="f127" y="f41"/>
                </a:cubicBezTo>
                <a:cubicBezTo>
                  <a:pt x="f128" y="f41"/>
                  <a:pt x="f129" y="f130"/>
                  <a:pt x="f110" y="f111"/>
                </a:cubicBezTo>
                <a:close/>
                <a:moveTo>
                  <a:pt x="f131" y="f22"/>
                </a:moveTo>
                <a:cubicBezTo>
                  <a:pt x="f131" y="f21"/>
                  <a:pt x="f132" y="f18"/>
                  <a:pt x="f133" y="f18"/>
                </a:cubicBezTo>
                <a:cubicBezTo>
                  <a:pt x="f134" y="f135"/>
                  <a:pt x="f136" y="f137"/>
                  <a:pt x="f138" y="f139"/>
                </a:cubicBezTo>
                <a:cubicBezTo>
                  <a:pt x="f140" y="f141"/>
                  <a:pt x="f142" y="f143"/>
                  <a:pt x="f144" y="f145"/>
                </a:cubicBezTo>
                <a:lnTo>
                  <a:pt x="f146" y="f27"/>
                </a:lnTo>
                <a:cubicBezTo>
                  <a:pt x="f147" y="f25"/>
                  <a:pt x="f131" y="f23"/>
                  <a:pt x="f131" y="f22"/>
                </a:cubicBezTo>
                <a:close/>
                <a:moveTo>
                  <a:pt x="f3" y="f148"/>
                </a:moveTo>
                <a:cubicBezTo>
                  <a:pt x="f149" y="f150"/>
                  <a:pt x="f151" y="f152"/>
                  <a:pt x="f153" y="f154"/>
                </a:cubicBezTo>
                <a:cubicBezTo>
                  <a:pt x="f155" y="f156"/>
                  <a:pt x="f157" y="f158"/>
                  <a:pt x="f159" y="f160"/>
                </a:cubicBezTo>
                <a:cubicBezTo>
                  <a:pt x="f161" y="f162"/>
                  <a:pt x="f163" y="f164"/>
                  <a:pt x="f163" y="f165"/>
                </a:cubicBezTo>
                <a:cubicBezTo>
                  <a:pt x="f163" y="f166"/>
                  <a:pt x="f167" y="f168"/>
                  <a:pt x="f169" y="f170"/>
                </a:cubicBezTo>
                <a:lnTo>
                  <a:pt x="f169" y="f170"/>
                </a:lnTo>
                <a:cubicBezTo>
                  <a:pt x="f171" y="f172"/>
                  <a:pt x="f173" y="f174"/>
                  <a:pt x="f175" y="f174"/>
                </a:cubicBezTo>
                <a:cubicBezTo>
                  <a:pt x="f176" y="f174"/>
                  <a:pt x="f177" y="f178"/>
                  <a:pt x="f179" y="f180"/>
                </a:cubicBezTo>
                <a:cubicBezTo>
                  <a:pt x="f181" y="f182"/>
                  <a:pt x="f183" y="f184"/>
                  <a:pt x="f185" y="f186"/>
                </a:cubicBezTo>
                <a:cubicBezTo>
                  <a:pt x="f187" y="f188"/>
                  <a:pt x="f189" y="f190"/>
                  <a:pt x="f191" y="f4"/>
                </a:cubicBezTo>
                <a:lnTo>
                  <a:pt x="f191" y="f4"/>
                </a:lnTo>
                <a:cubicBezTo>
                  <a:pt x="f192" y="f190"/>
                  <a:pt x="f193" y="f188"/>
                  <a:pt x="f194" y="f186"/>
                </a:cubicBezTo>
                <a:cubicBezTo>
                  <a:pt x="f195" y="f196"/>
                  <a:pt x="f197" y="f198"/>
                  <a:pt x="f199" y="f200"/>
                </a:cubicBezTo>
                <a:cubicBezTo>
                  <a:pt x="f201" y="f202"/>
                  <a:pt x="f203" y="f204"/>
                  <a:pt x="f205" y="f204"/>
                </a:cubicBezTo>
                <a:cubicBezTo>
                  <a:pt x="f206" y="f204"/>
                  <a:pt x="f207" y="f172"/>
                  <a:pt x="f208" y="f170"/>
                </a:cubicBezTo>
                <a:lnTo>
                  <a:pt x="f208" y="f170"/>
                </a:lnTo>
                <a:cubicBezTo>
                  <a:pt x="f209" y="f168"/>
                  <a:pt x="f210" y="f166"/>
                  <a:pt x="f210" y="f165"/>
                </a:cubicBezTo>
                <a:cubicBezTo>
                  <a:pt x="f210" y="f211"/>
                  <a:pt x="f212" y="f213"/>
                  <a:pt x="f214" y="f215"/>
                </a:cubicBezTo>
                <a:cubicBezTo>
                  <a:pt x="f216" y="f217"/>
                  <a:pt x="f218" y="f219"/>
                  <a:pt x="f220" y="f154"/>
                </a:cubicBezTo>
                <a:cubicBezTo>
                  <a:pt x="f221" y="f152"/>
                  <a:pt x="f222" y="f150"/>
                  <a:pt x="f2" y="f148"/>
                </a:cubicBezTo>
                <a:lnTo>
                  <a:pt x="f2" y="f148"/>
                </a:lnTo>
                <a:lnTo>
                  <a:pt x="f223" y="f2"/>
                </a:lnTo>
                <a:lnTo>
                  <a:pt x="f224" y="f2"/>
                </a:lnTo>
                <a:cubicBezTo>
                  <a:pt x="f225" y="f226"/>
                  <a:pt x="f227" y="f228"/>
                  <a:pt x="f229" y="f230"/>
                </a:cubicBezTo>
                <a:lnTo>
                  <a:pt x="f231" y="f230"/>
                </a:lnTo>
                <a:lnTo>
                  <a:pt x="f231" y="f232"/>
                </a:lnTo>
                <a:lnTo>
                  <a:pt x="f229" y="f232"/>
                </a:lnTo>
                <a:cubicBezTo>
                  <a:pt x="f233" y="f234"/>
                  <a:pt x="f235" y="f236"/>
                  <a:pt x="f237" y="f238"/>
                </a:cubicBezTo>
                <a:cubicBezTo>
                  <a:pt x="f239" y="f240"/>
                  <a:pt x="f241" y="f242"/>
                  <a:pt x="f243" y="f244"/>
                </a:cubicBezTo>
                <a:cubicBezTo>
                  <a:pt x="f245" y="f246"/>
                  <a:pt x="f247" y="f248"/>
                  <a:pt x="f249" y="f248"/>
                </a:cubicBezTo>
                <a:cubicBezTo>
                  <a:pt x="f250" y="f251"/>
                  <a:pt x="f252" y="f253"/>
                  <a:pt x="f254" y="f255"/>
                </a:cubicBezTo>
                <a:cubicBezTo>
                  <a:pt x="f256" y="f257"/>
                  <a:pt x="f258" y="f259"/>
                  <a:pt x="f260" y="f261"/>
                </a:cubicBezTo>
                <a:lnTo>
                  <a:pt x="f262" y="f2"/>
                </a:lnTo>
                <a:lnTo>
                  <a:pt x="f263" y="f2"/>
                </a:lnTo>
                <a:cubicBezTo>
                  <a:pt x="f264" y="f265"/>
                  <a:pt x="f266" y="f267"/>
                  <a:pt x="f268" y="f269"/>
                </a:cubicBezTo>
                <a:lnTo>
                  <a:pt x="f270" y="f271"/>
                </a:lnTo>
                <a:cubicBezTo>
                  <a:pt x="f272" y="f273"/>
                  <a:pt x="f274" y="f275"/>
                  <a:pt x="f276" y="f277"/>
                </a:cubicBezTo>
                <a:lnTo>
                  <a:pt x="f278" y="f279"/>
                </a:lnTo>
                <a:lnTo>
                  <a:pt x="f280" y="f281"/>
                </a:lnTo>
                <a:cubicBezTo>
                  <a:pt x="f282" y="f283"/>
                  <a:pt x="f284" y="f283"/>
                  <a:pt x="f285" y="f281"/>
                </a:cubicBezTo>
                <a:lnTo>
                  <a:pt x="f286" y="f279"/>
                </a:lnTo>
                <a:cubicBezTo>
                  <a:pt x="f287" y="f288"/>
                  <a:pt x="f289" y="f290"/>
                  <a:pt x="f291" y="f277"/>
                </a:cubicBezTo>
                <a:lnTo>
                  <a:pt x="f292" y="f271"/>
                </a:lnTo>
                <a:lnTo>
                  <a:pt x="f293" y="f269"/>
                </a:lnTo>
                <a:cubicBezTo>
                  <a:pt x="f294" y="f267"/>
                  <a:pt x="f295" y="f265"/>
                  <a:pt x="f296" y="f2"/>
                </a:cubicBezTo>
                <a:lnTo>
                  <a:pt x="f297" y="f2"/>
                </a:lnTo>
                <a:cubicBezTo>
                  <a:pt x="f298" y="f299"/>
                  <a:pt x="f300" y="f301"/>
                  <a:pt x="f302" y="f303"/>
                </a:cubicBezTo>
                <a:cubicBezTo>
                  <a:pt x="f304" y="f305"/>
                  <a:pt x="f306" y="f307"/>
                  <a:pt x="f308" y="f248"/>
                </a:cubicBezTo>
                <a:cubicBezTo>
                  <a:pt x="f309" y="f310"/>
                  <a:pt x="f311" y="f312"/>
                  <a:pt x="f313" y="f314"/>
                </a:cubicBezTo>
                <a:cubicBezTo>
                  <a:pt x="f315" y="f316"/>
                  <a:pt x="f317" y="f318"/>
                  <a:pt x="f319" y="f238"/>
                </a:cubicBezTo>
                <a:cubicBezTo>
                  <a:pt x="f320" y="f236"/>
                  <a:pt x="f321" y="f234"/>
                  <a:pt x="f322" y="f232"/>
                </a:cubicBezTo>
                <a:lnTo>
                  <a:pt x="f323" y="f232"/>
                </a:lnTo>
                <a:lnTo>
                  <a:pt x="f323" y="f230"/>
                </a:lnTo>
                <a:lnTo>
                  <a:pt x="f322" y="f230"/>
                </a:lnTo>
                <a:lnTo>
                  <a:pt x="f324" y="f2"/>
                </a:lnTo>
                <a:lnTo>
                  <a:pt x="f325" y="f2"/>
                </a:lnTo>
                <a:cubicBezTo>
                  <a:pt x="f326" y="f327"/>
                  <a:pt x="f328" y="f329"/>
                  <a:pt x="f3" y="f148"/>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5" name="Teardrop 3"/>
          <p:cNvSpPr/>
          <p:nvPr/>
        </p:nvSpPr>
        <p:spPr>
          <a:xfrm rot="5400013" flipH="1" flipV="1">
            <a:off x="1387528"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6" name="Teardrop 3"/>
          <p:cNvSpPr/>
          <p:nvPr/>
        </p:nvSpPr>
        <p:spPr>
          <a:xfrm rot="5400013" flipH="1" flipV="1">
            <a:off x="2230075"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7" name="Teardrop 3"/>
          <p:cNvSpPr/>
          <p:nvPr/>
        </p:nvSpPr>
        <p:spPr>
          <a:xfrm rot="5400013" flipH="1" flipV="1">
            <a:off x="3072612"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8" name="Teardrop 3"/>
          <p:cNvSpPr/>
          <p:nvPr/>
        </p:nvSpPr>
        <p:spPr>
          <a:xfrm rot="5400013" flipH="1" flipV="1">
            <a:off x="3915149"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59" name="Teardrop 3"/>
          <p:cNvSpPr/>
          <p:nvPr/>
        </p:nvSpPr>
        <p:spPr>
          <a:xfrm rot="5400013" flipH="1" flipV="1">
            <a:off x="4757696"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0" name="Teardrop 3"/>
          <p:cNvSpPr/>
          <p:nvPr/>
        </p:nvSpPr>
        <p:spPr>
          <a:xfrm rot="5400013" flipH="1" flipV="1">
            <a:off x="5600233"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1" name="Teardrop 3"/>
          <p:cNvSpPr/>
          <p:nvPr/>
        </p:nvSpPr>
        <p:spPr>
          <a:xfrm rot="5400013" flipH="1" flipV="1">
            <a:off x="8127854"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2" name="Teardrop 3"/>
          <p:cNvSpPr/>
          <p:nvPr/>
        </p:nvSpPr>
        <p:spPr>
          <a:xfrm rot="5400013" flipH="1" flipV="1">
            <a:off x="7285308"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3" name="Teardrop 3"/>
          <p:cNvSpPr/>
          <p:nvPr/>
        </p:nvSpPr>
        <p:spPr>
          <a:xfrm rot="5400013" flipH="1" flipV="1">
            <a:off x="9812929"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4" name="Teardrop 3"/>
          <p:cNvSpPr/>
          <p:nvPr/>
        </p:nvSpPr>
        <p:spPr>
          <a:xfrm rot="5400013" flipH="1" flipV="1">
            <a:off x="8970392"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5" name="Teardrop 3"/>
          <p:cNvSpPr/>
          <p:nvPr/>
        </p:nvSpPr>
        <p:spPr>
          <a:xfrm rot="5400013" flipH="1" flipV="1">
            <a:off x="11498013"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6" name="Teardrop 3"/>
          <p:cNvSpPr/>
          <p:nvPr/>
        </p:nvSpPr>
        <p:spPr>
          <a:xfrm rot="5400013" flipH="1" flipV="1">
            <a:off x="10655475"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7" name="Teardrop 3"/>
          <p:cNvSpPr/>
          <p:nvPr/>
        </p:nvSpPr>
        <p:spPr>
          <a:xfrm rot="5400013" flipH="1" flipV="1">
            <a:off x="544991" y="10954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8" name="Oval 591"/>
          <p:cNvSpPr/>
          <p:nvPr/>
        </p:nvSpPr>
        <p:spPr>
          <a:xfrm>
            <a:off x="6664512"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69" name="Oval 167"/>
          <p:cNvSpPr/>
          <p:nvPr/>
        </p:nvSpPr>
        <p:spPr>
          <a:xfrm>
            <a:off x="0" y="331698"/>
            <a:ext cx="93945" cy="4240301"/>
          </a:xfrm>
          <a:custGeom>
            <a:avLst/>
            <a:gdLst>
              <a:gd name="f0" fmla="val w"/>
              <a:gd name="f1" fmla="val h"/>
              <a:gd name="f2" fmla="val 0"/>
              <a:gd name="f3" fmla="val 93942"/>
              <a:gd name="f4" fmla="val 4240302"/>
              <a:gd name="f5" fmla="val 9066"/>
              <a:gd name="f6" fmla="val 4229620"/>
              <a:gd name="f7" fmla="val 23324"/>
              <a:gd name="f8" fmla="val 36761"/>
              <a:gd name="f9" fmla="val 4233136"/>
              <a:gd name="f10" fmla="val 48054"/>
              <a:gd name="f11" fmla="val 4231451"/>
              <a:gd name="f12" fmla="val 2881"/>
              <a:gd name="f13" fmla="val 4229788"/>
              <a:gd name="f14" fmla="val 5954"/>
              <a:gd name="f15" fmla="val 3380947"/>
              <a:gd name="f16" fmla="val 55942"/>
              <a:gd name="f17" fmla="val 3418947"/>
              <a:gd name="f18" fmla="val 3465822"/>
              <a:gd name="f19" fmla="val 3512697"/>
              <a:gd name="f20" fmla="val 3550697"/>
              <a:gd name="f21" fmla="val 3548867"/>
              <a:gd name="f22" fmla="val 3382777"/>
              <a:gd name="f23" fmla="val 3381115"/>
              <a:gd name="f24" fmla="val 2536768"/>
              <a:gd name="f25" fmla="val 2574768"/>
              <a:gd name="f26" fmla="val 2621643"/>
              <a:gd name="f27" fmla="val 2668518"/>
              <a:gd name="f28" fmla="val 2706518"/>
              <a:gd name="f29" fmla="val 2704688"/>
              <a:gd name="f30" fmla="val 2538598"/>
              <a:gd name="f31" fmla="val 2536936"/>
              <a:gd name="f32" fmla="val 1688095"/>
              <a:gd name="f33" fmla="val 1726095"/>
              <a:gd name="f34" fmla="val 1772970"/>
              <a:gd name="f35" fmla="val 1819845"/>
              <a:gd name="f36" fmla="val 1857845"/>
              <a:gd name="f37" fmla="val 1856015"/>
              <a:gd name="f38" fmla="val 1689925"/>
              <a:gd name="f39" fmla="val 1688263"/>
              <a:gd name="f40" fmla="val 845498"/>
              <a:gd name="f41" fmla="val 883498"/>
              <a:gd name="f42" fmla="val 930373"/>
              <a:gd name="f43" fmla="val 977248"/>
              <a:gd name="f44" fmla="val 1015248"/>
              <a:gd name="f45" fmla="val 1013418"/>
              <a:gd name="f46" fmla="val 847328"/>
              <a:gd name="f47" fmla="val 845666"/>
              <a:gd name="f48" fmla="val 38000"/>
              <a:gd name="f49" fmla="val 84875"/>
              <a:gd name="f50" fmla="val 131750"/>
              <a:gd name="f51" fmla="val 169750"/>
              <a:gd name="f52" fmla="val 167920"/>
              <a:gd name="f53" fmla="val 1830"/>
              <a:gd name="f54" fmla="val 167"/>
              <a:gd name="f55" fmla="*/ f0 1 93942"/>
              <a:gd name="f56" fmla="*/ f1 1 4240302"/>
              <a:gd name="f57" fmla="+- f4 0 f2"/>
              <a:gd name="f58" fmla="+- f3 0 f2"/>
              <a:gd name="f59" fmla="*/ f58 1 93942"/>
              <a:gd name="f60" fmla="*/ f57 1 4240302"/>
              <a:gd name="f61" fmla="*/ f2 1 f59"/>
              <a:gd name="f62" fmla="*/ f3 1 f59"/>
              <a:gd name="f63" fmla="*/ f2 1 f60"/>
              <a:gd name="f64" fmla="*/ f4 1 f60"/>
              <a:gd name="f65" fmla="*/ f61 f55 1"/>
              <a:gd name="f66" fmla="*/ f62 f55 1"/>
              <a:gd name="f67" fmla="*/ f64 f56 1"/>
              <a:gd name="f68" fmla="*/ f63 f56 1"/>
            </a:gdLst>
            <a:ahLst/>
            <a:cxnLst>
              <a:cxn ang="3cd4">
                <a:pos x="hc" y="t"/>
              </a:cxn>
              <a:cxn ang="0">
                <a:pos x="r" y="vc"/>
              </a:cxn>
              <a:cxn ang="cd4">
                <a:pos x="hc" y="b"/>
              </a:cxn>
              <a:cxn ang="cd2">
                <a:pos x="l" y="vc"/>
              </a:cxn>
            </a:cxnLst>
            <a:rect l="f65" t="f68" r="f66" b="f67"/>
            <a:pathLst>
              <a:path w="93942" h="4240302">
                <a:moveTo>
                  <a:pt x="f5" y="f6"/>
                </a:moveTo>
                <a:cubicBezTo>
                  <a:pt x="f7" y="f6"/>
                  <a:pt x="f8" y="f9"/>
                  <a:pt x="f10" y="f4"/>
                </a:cubicBezTo>
                <a:lnTo>
                  <a:pt x="f2" y="f4"/>
                </a:lnTo>
                <a:lnTo>
                  <a:pt x="f2" y="f11"/>
                </a:lnTo>
                <a:cubicBezTo>
                  <a:pt x="f12" y="f13"/>
                  <a:pt x="f14" y="f6"/>
                  <a:pt x="f5" y="f6"/>
                </a:cubicBezTo>
                <a:close/>
                <a:moveTo>
                  <a:pt x="f5" y="f15"/>
                </a:moveTo>
                <a:cubicBezTo>
                  <a:pt x="f16" y="f15"/>
                  <a:pt x="f3" y="f17"/>
                  <a:pt x="f3" y="f18"/>
                </a:cubicBezTo>
                <a:cubicBezTo>
                  <a:pt x="f3" y="f19"/>
                  <a:pt x="f16" y="f20"/>
                  <a:pt x="f5" y="f20"/>
                </a:cubicBezTo>
                <a:lnTo>
                  <a:pt x="f2" y="f21"/>
                </a:lnTo>
                <a:lnTo>
                  <a:pt x="f2" y="f22"/>
                </a:lnTo>
                <a:cubicBezTo>
                  <a:pt x="f12" y="f23"/>
                  <a:pt x="f14" y="f15"/>
                  <a:pt x="f5" y="f15"/>
                </a:cubicBezTo>
                <a:close/>
                <a:moveTo>
                  <a:pt x="f5" y="f24"/>
                </a:moveTo>
                <a:cubicBezTo>
                  <a:pt x="f16" y="f24"/>
                  <a:pt x="f3" y="f25"/>
                  <a:pt x="f3" y="f26"/>
                </a:cubicBezTo>
                <a:cubicBezTo>
                  <a:pt x="f3" y="f27"/>
                  <a:pt x="f16" y="f28"/>
                  <a:pt x="f5" y="f28"/>
                </a:cubicBezTo>
                <a:lnTo>
                  <a:pt x="f2" y="f29"/>
                </a:lnTo>
                <a:lnTo>
                  <a:pt x="f2" y="f30"/>
                </a:lnTo>
                <a:cubicBezTo>
                  <a:pt x="f12" y="f31"/>
                  <a:pt x="f14" y="f24"/>
                  <a:pt x="f5" y="f24"/>
                </a:cubicBezTo>
                <a:close/>
                <a:moveTo>
                  <a:pt x="f5" y="f32"/>
                </a:moveTo>
                <a:cubicBezTo>
                  <a:pt x="f16" y="f32"/>
                  <a:pt x="f3" y="f33"/>
                  <a:pt x="f3" y="f34"/>
                </a:cubicBezTo>
                <a:cubicBezTo>
                  <a:pt x="f3" y="f35"/>
                  <a:pt x="f16" y="f36"/>
                  <a:pt x="f5" y="f36"/>
                </a:cubicBezTo>
                <a:lnTo>
                  <a:pt x="f2" y="f37"/>
                </a:lnTo>
                <a:lnTo>
                  <a:pt x="f2" y="f38"/>
                </a:lnTo>
                <a:cubicBezTo>
                  <a:pt x="f12" y="f39"/>
                  <a:pt x="f14" y="f32"/>
                  <a:pt x="f5" y="f32"/>
                </a:cubicBezTo>
                <a:close/>
                <a:moveTo>
                  <a:pt x="f5" y="f40"/>
                </a:moveTo>
                <a:cubicBezTo>
                  <a:pt x="f16" y="f40"/>
                  <a:pt x="f3" y="f41"/>
                  <a:pt x="f3" y="f42"/>
                </a:cubicBezTo>
                <a:cubicBezTo>
                  <a:pt x="f3" y="f43"/>
                  <a:pt x="f16" y="f44"/>
                  <a:pt x="f5" y="f44"/>
                </a:cubicBezTo>
                <a:lnTo>
                  <a:pt x="f2" y="f45"/>
                </a:lnTo>
                <a:lnTo>
                  <a:pt x="f2" y="f46"/>
                </a:lnTo>
                <a:cubicBezTo>
                  <a:pt x="f12" y="f47"/>
                  <a:pt x="f14" y="f40"/>
                  <a:pt x="f5" y="f40"/>
                </a:cubicBezTo>
                <a:close/>
                <a:moveTo>
                  <a:pt x="f5" y="f2"/>
                </a:moveTo>
                <a:cubicBezTo>
                  <a:pt x="f16" y="f2"/>
                  <a:pt x="f3" y="f48"/>
                  <a:pt x="f3" y="f49"/>
                </a:cubicBezTo>
                <a:cubicBezTo>
                  <a:pt x="f3" y="f50"/>
                  <a:pt x="f16" y="f51"/>
                  <a:pt x="f5" y="f51"/>
                </a:cubicBezTo>
                <a:lnTo>
                  <a:pt x="f2" y="f52"/>
                </a:lnTo>
                <a:lnTo>
                  <a:pt x="f2" y="f53"/>
                </a:lnTo>
                <a:cubicBezTo>
                  <a:pt x="f12" y="f54"/>
                  <a:pt x="f14" y="f2"/>
                  <a:pt x="f5"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0" name="Oval 593"/>
          <p:cNvSpPr/>
          <p:nvPr/>
        </p:nvSpPr>
        <p:spPr>
          <a:xfrm>
            <a:off x="766733"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1" name="Oval 594"/>
          <p:cNvSpPr/>
          <p:nvPr/>
        </p:nvSpPr>
        <p:spPr>
          <a:xfrm>
            <a:off x="1609270"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2" name="Oval 595"/>
          <p:cNvSpPr/>
          <p:nvPr/>
        </p:nvSpPr>
        <p:spPr>
          <a:xfrm>
            <a:off x="2451808"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3" name="Oval 596"/>
          <p:cNvSpPr/>
          <p:nvPr/>
        </p:nvSpPr>
        <p:spPr>
          <a:xfrm>
            <a:off x="3294354"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4" name="Oval 597"/>
          <p:cNvSpPr/>
          <p:nvPr/>
        </p:nvSpPr>
        <p:spPr>
          <a:xfrm>
            <a:off x="4136891"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5" name="Oval 598"/>
          <p:cNvSpPr/>
          <p:nvPr/>
        </p:nvSpPr>
        <p:spPr>
          <a:xfrm>
            <a:off x="4979429"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6" name="Oval 599"/>
          <p:cNvSpPr/>
          <p:nvPr/>
        </p:nvSpPr>
        <p:spPr>
          <a:xfrm>
            <a:off x="5821966"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7" name="Oval 600"/>
          <p:cNvSpPr/>
          <p:nvPr/>
        </p:nvSpPr>
        <p:spPr>
          <a:xfrm>
            <a:off x="8349587"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8" name="Oval 601"/>
          <p:cNvSpPr/>
          <p:nvPr/>
        </p:nvSpPr>
        <p:spPr>
          <a:xfrm>
            <a:off x="7507050"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79" name="Oval 602"/>
          <p:cNvSpPr/>
          <p:nvPr/>
        </p:nvSpPr>
        <p:spPr>
          <a:xfrm>
            <a:off x="10034671"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0" name="Oval 603"/>
          <p:cNvSpPr/>
          <p:nvPr/>
        </p:nvSpPr>
        <p:spPr>
          <a:xfrm>
            <a:off x="9192134"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1" name="Oval 604"/>
          <p:cNvSpPr/>
          <p:nvPr/>
        </p:nvSpPr>
        <p:spPr>
          <a:xfrm>
            <a:off x="11719745"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2" name="Oval 605"/>
          <p:cNvSpPr/>
          <p:nvPr/>
        </p:nvSpPr>
        <p:spPr>
          <a:xfrm>
            <a:off x="10877208" y="3316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3" name="Teardrop 3"/>
          <p:cNvSpPr/>
          <p:nvPr/>
        </p:nvSpPr>
        <p:spPr>
          <a:xfrm rot="5400013" flipH="1" flipV="1">
            <a:off x="6021177"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4" name="Teardrop 3"/>
          <p:cNvSpPr/>
          <p:nvPr/>
        </p:nvSpPr>
        <p:spPr>
          <a:xfrm rot="5400013" flipH="1" flipV="1">
            <a:off x="965944"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5" name="Teardrop 3"/>
          <p:cNvSpPr/>
          <p:nvPr/>
        </p:nvSpPr>
        <p:spPr>
          <a:xfrm rot="5400013" flipH="1" flipV="1">
            <a:off x="1808482"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6" name="Teardrop 3"/>
          <p:cNvSpPr/>
          <p:nvPr/>
        </p:nvSpPr>
        <p:spPr>
          <a:xfrm rot="5400013" flipH="1" flipV="1">
            <a:off x="2651019"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7" name="Teardrop 3"/>
          <p:cNvSpPr/>
          <p:nvPr/>
        </p:nvSpPr>
        <p:spPr>
          <a:xfrm rot="5400013" flipH="1" flipV="1">
            <a:off x="3493565"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8" name="Teardrop 3"/>
          <p:cNvSpPr/>
          <p:nvPr/>
        </p:nvSpPr>
        <p:spPr>
          <a:xfrm rot="5400013" flipH="1" flipV="1">
            <a:off x="4336103"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89" name="Teardrop 3"/>
          <p:cNvSpPr/>
          <p:nvPr/>
        </p:nvSpPr>
        <p:spPr>
          <a:xfrm rot="5400013" flipH="1" flipV="1">
            <a:off x="5178640"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0" name="Teardrop 3"/>
          <p:cNvSpPr/>
          <p:nvPr/>
        </p:nvSpPr>
        <p:spPr>
          <a:xfrm rot="5400013" flipH="1" flipV="1">
            <a:off x="7706261"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1" name="Teardrop 3"/>
          <p:cNvSpPr/>
          <p:nvPr/>
        </p:nvSpPr>
        <p:spPr>
          <a:xfrm rot="5400013" flipH="1" flipV="1">
            <a:off x="6863724"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2" name="Teardrop 3"/>
          <p:cNvSpPr/>
          <p:nvPr/>
        </p:nvSpPr>
        <p:spPr>
          <a:xfrm rot="5400013" flipH="1" flipV="1">
            <a:off x="9391345"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3" name="Teardrop 3"/>
          <p:cNvSpPr/>
          <p:nvPr/>
        </p:nvSpPr>
        <p:spPr>
          <a:xfrm rot="5400013" flipH="1" flipV="1">
            <a:off x="8548798"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4" name="Teardrop 3"/>
          <p:cNvSpPr/>
          <p:nvPr/>
        </p:nvSpPr>
        <p:spPr>
          <a:xfrm rot="5400013" flipH="1" flipV="1">
            <a:off x="11076419"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5" name="Teardrop 3"/>
          <p:cNvSpPr/>
          <p:nvPr/>
        </p:nvSpPr>
        <p:spPr>
          <a:xfrm rot="5400013" flipH="1" flipV="1">
            <a:off x="10233882"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6" name="Teardrop 3"/>
          <p:cNvSpPr/>
          <p:nvPr/>
        </p:nvSpPr>
        <p:spPr>
          <a:xfrm rot="5400013" flipH="1" flipV="1">
            <a:off x="123398" y="53023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7" name="Teardrop 3"/>
          <p:cNvSpPr/>
          <p:nvPr/>
        </p:nvSpPr>
        <p:spPr>
          <a:xfrm rot="5400013" flipH="1" flipV="1">
            <a:off x="11760002" y="685576"/>
            <a:ext cx="595777" cy="268211"/>
          </a:xfrm>
          <a:custGeom>
            <a:avLst/>
            <a:gdLst>
              <a:gd name="f0" fmla="val w"/>
              <a:gd name="f1" fmla="val h"/>
              <a:gd name="f2" fmla="val 0"/>
              <a:gd name="f3" fmla="val 595780"/>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7"/>
              <a:gd name="f16" fmla="val 250112"/>
              <a:gd name="f17" fmla="val 155376"/>
              <a:gd name="f18" fmla="val 174454"/>
              <a:gd name="f19" fmla="val 249746"/>
              <a:gd name="f20" fmla="val 198601"/>
              <a:gd name="f21" fmla="val 254980"/>
              <a:gd name="f22" fmla="val 211458"/>
              <a:gd name="f23" fmla="val 268141"/>
              <a:gd name="f24" fmla="val 215885"/>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382868"/>
              <a:gd name="f52" fmla="val 82592"/>
              <a:gd name="f53" fmla="val 379825"/>
              <a:gd name="f54" fmla="val 66091"/>
              <a:gd name="f55" fmla="val 371670"/>
              <a:gd name="f56" fmla="val 50477"/>
              <a:gd name="f57" fmla="val 358914"/>
              <a:gd name="f58" fmla="val 37722"/>
              <a:gd name="f59" fmla="val 342007"/>
              <a:gd name="f60" fmla="val 20815"/>
              <a:gd name="f61" fmla="val 320078"/>
              <a:gd name="f62" fmla="val 11989"/>
              <a:gd name="f63" fmla="val 297922"/>
              <a:gd name="f64" fmla="val 11501"/>
              <a:gd name="f65" fmla="val 96667"/>
              <a:gd name="f66" fmla="val 297858"/>
              <a:gd name="f67" fmla="val 275703"/>
              <a:gd name="f68" fmla="val 11990"/>
              <a:gd name="f69" fmla="val 253773"/>
              <a:gd name="f70" fmla="val 236866"/>
              <a:gd name="f71" fmla="val 224105"/>
              <a:gd name="f72" fmla="val 50483"/>
              <a:gd name="f73" fmla="val 215948"/>
              <a:gd name="f74" fmla="val 66105"/>
              <a:gd name="f75" fmla="val 212939"/>
              <a:gd name="f76" fmla="val 82613"/>
              <a:gd name="f77" fmla="val 237526"/>
              <a:gd name="f78" fmla="val 100902"/>
              <a:gd name="f79" fmla="val 253233"/>
              <a:gd name="f80" fmla="val 130241"/>
              <a:gd name="f81" fmla="val 163248"/>
              <a:gd name="f82" fmla="val 252735"/>
              <a:gd name="f83" fmla="val 189232"/>
              <a:gd name="f84" fmla="val 256525"/>
              <a:gd name="f85" fmla="val 205210"/>
              <a:gd name="f86" fmla="val 272877"/>
              <a:gd name="f87" fmla="val 215167"/>
              <a:gd name="f88" fmla="val 289126"/>
              <a:gd name="f89" fmla="val 210687"/>
              <a:gd name="f90" fmla="val 306340"/>
              <a:gd name="f91" fmla="val 210767"/>
              <a:gd name="f92" fmla="val 322577"/>
              <a:gd name="f93" fmla="val 215380"/>
              <a:gd name="f94" fmla="val 324655"/>
              <a:gd name="f95" fmla="val 214136"/>
              <a:gd name="f96" fmla="val 326534"/>
              <a:gd name="f97" fmla="val 212797"/>
              <a:gd name="f98" fmla="val 328229"/>
              <a:gd name="f99" fmla="val 211355"/>
              <a:gd name="f100" fmla="val 340097"/>
              <a:gd name="f101" fmla="val 201263"/>
              <a:gd name="f102" fmla="val 342986"/>
              <a:gd name="f103" fmla="val 186138"/>
              <a:gd name="f104" fmla="val 342547"/>
              <a:gd name="f105" fmla="val 130228"/>
              <a:gd name="f106" fmla="val 358265"/>
              <a:gd name="f107" fmla="val 100880"/>
              <a:gd name="f108" fmla="val 506339"/>
              <a:gd name="f109" fmla="val 97830"/>
              <a:gd name="f110" fmla="val 490327"/>
              <a:gd name="f111" fmla="val 82509"/>
              <a:gd name="f112" fmla="val 468581"/>
              <a:gd name="f113" fmla="val 444670"/>
              <a:gd name="f114" fmla="val 394651"/>
              <a:gd name="f115" fmla="val 354103"/>
              <a:gd name="f116" fmla="val 354469"/>
              <a:gd name="f117" fmla="val 182914"/>
              <a:gd name="f118" fmla="val 349220"/>
              <a:gd name="f119" fmla="val 207099"/>
              <a:gd name="f120" fmla="val 336023"/>
              <a:gd name="f121" fmla="val 219944"/>
              <a:gd name="f122" fmla="val 346519"/>
              <a:gd name="f123" fmla="val 224314"/>
              <a:gd name="f124" fmla="val 356263"/>
              <a:gd name="f125" fmla="val 230867"/>
              <a:gd name="f126" fmla="val 364783"/>
              <a:gd name="f127" fmla="val 530971"/>
              <a:gd name="f128" fmla="val 521705"/>
              <a:gd name="f129" fmla="val 506384"/>
              <a:gd name="f130" fmla="val 364828"/>
              <a:gd name="f131" fmla="val 373348"/>
              <a:gd name="f132" fmla="val 247952"/>
              <a:gd name="f133" fmla="val 379901"/>
              <a:gd name="f134" fmla="val 257695"/>
              <a:gd name="f135" fmla="val 384270"/>
              <a:gd name="f136" fmla="val 268192"/>
              <a:gd name="f137" fmla="val 397115"/>
              <a:gd name="f138" fmla="val 254994"/>
              <a:gd name="f139" fmla="val 421300"/>
              <a:gd name="f140" fmla="val 249745"/>
              <a:gd name="f141" fmla="val 440404"/>
              <a:gd name="f142" fmla="val 250111"/>
              <a:gd name="f143" fmla="val 465413"/>
              <a:gd name="f144" fmla="val 488055"/>
              <a:gd name="f145" fmla="val 239974"/>
              <a:gd name="f146" fmla="val 504444"/>
              <a:gd name="f147" fmla="val 223585"/>
              <a:gd name="f148" fmla="val 520834"/>
              <a:gd name="f149" fmla="val 207196"/>
              <a:gd name="f150" fmla="val 184554"/>
              <a:gd name="f151" fmla="val 581969"/>
              <a:gd name="f152" fmla="val 578743"/>
              <a:gd name="f153" fmla="val 259654"/>
              <a:gd name="f154" fmla="val 573266"/>
              <a:gd name="f155" fmla="val 252074"/>
              <a:gd name="f156" fmla="val 566492"/>
              <a:gd name="f157" fmla="val 245300"/>
              <a:gd name="f158" fmla="val 553737"/>
              <a:gd name="f159" fmla="val 232545"/>
              <a:gd name="f160" fmla="val 538123"/>
              <a:gd name="f161" fmla="val 224389"/>
              <a:gd name="f162" fmla="val 521623"/>
              <a:gd name="f163" fmla="val 221347"/>
              <a:gd name="f164" fmla="val 519174"/>
              <a:gd name="f165" fmla="val 225205"/>
              <a:gd name="f166" fmla="val 516174"/>
              <a:gd name="f167" fmla="val 228633"/>
              <a:gd name="f168" fmla="val 512960"/>
              <a:gd name="f169" fmla="val 231847"/>
              <a:gd name="f170" fmla="val 494535"/>
              <a:gd name="f171" fmla="val 250272"/>
              <a:gd name="f172" fmla="val 469082"/>
              <a:gd name="f173" fmla="val 261667"/>
              <a:gd name="f174" fmla="val 440967"/>
              <a:gd name="f175" fmla="val 425629"/>
              <a:gd name="f176" fmla="val 261373"/>
              <a:gd name="f177" fmla="val 413777"/>
              <a:gd name="f178" fmla="val 262574"/>
              <a:gd name="f179" fmla="val 405186"/>
              <a:gd name="f180" fmla="val 372038"/>
              <a:gd name="f181" fmla="val 369178"/>
              <a:gd name="f182" fmla="val 260078"/>
              <a:gd name="f183" fmla="val 364042"/>
              <a:gd name="f184" fmla="val 252948"/>
              <a:gd name="f185" fmla="val 357679"/>
              <a:gd name="f186" fmla="val 246581"/>
              <a:gd name="f187" fmla="val 349451"/>
              <a:gd name="f188" fmla="val 254808"/>
              <a:gd name="f189" fmla="val 349428"/>
              <a:gd name="f190" fmla="val 254786"/>
              <a:gd name="f191" fmla="val 349421"/>
              <a:gd name="f192" fmla="val 254779"/>
              <a:gd name="f193" fmla="val 349413"/>
              <a:gd name="f194" fmla="val 254771"/>
              <a:gd name="f195" fmla="val 349406"/>
              <a:gd name="f196" fmla="val 254763"/>
              <a:gd name="f197" fmla="val 357634"/>
              <a:gd name="f198" fmla="val 246536"/>
              <a:gd name="f199" fmla="val 324632"/>
              <a:gd name="f200" fmla="val 213554"/>
              <a:gd name="f201" fmla="val 271148"/>
              <a:gd name="f202" fmla="val 238147"/>
              <a:gd name="f203" fmla="val 246374"/>
              <a:gd name="f204" fmla="val 246367"/>
              <a:gd name="f205" fmla="val 246359"/>
              <a:gd name="f206" fmla="val 246352"/>
              <a:gd name="f207" fmla="val 246344"/>
              <a:gd name="f208" fmla="val 254794"/>
              <a:gd name="f209" fmla="val 246337"/>
              <a:gd name="f210" fmla="val 254801"/>
              <a:gd name="f211" fmla="val 246329"/>
              <a:gd name="f212" fmla="val 238101"/>
              <a:gd name="f213" fmla="val 223742"/>
              <a:gd name="f214" fmla="val 190546"/>
              <a:gd name="f215" fmla="val 181969"/>
              <a:gd name="f216" fmla="val 262570"/>
              <a:gd name="f217" fmla="val 170130"/>
              <a:gd name="f218" fmla="val 261374"/>
              <a:gd name="f219" fmla="val 154813"/>
              <a:gd name="f220" fmla="val 261668"/>
              <a:gd name="f221" fmla="val 121806"/>
              <a:gd name="f222" fmla="val 92467"/>
              <a:gd name="f223" fmla="val 245961"/>
              <a:gd name="f224" fmla="val 74178"/>
              <a:gd name="f225" fmla="val 221373"/>
              <a:gd name="f226" fmla="val 57671"/>
              <a:gd name="f227" fmla="val 224382"/>
              <a:gd name="f228" fmla="val 42049"/>
              <a:gd name="f229" fmla="val 232539"/>
              <a:gd name="f230" fmla="val 29288"/>
              <a:gd name="f231" fmla="val 13811"/>
              <a:gd name="f232" fmla="val 4705"/>
              <a:gd name="f233" fmla="val 256723"/>
              <a:gd name="f234" fmla="val 11839"/>
              <a:gd name="f235" fmla="val 246048"/>
              <a:gd name="f236" fmla="val 21157"/>
              <a:gd name="f237" fmla="val 236731"/>
              <a:gd name="f238" fmla="val 34324"/>
              <a:gd name="f239" fmla="val 223564"/>
              <a:gd name="f240" fmla="val 50200"/>
              <a:gd name="f241" fmla="val 214757"/>
              <a:gd name="f242" fmla="val 67080"/>
              <a:gd name="f243" fmla="val 210684"/>
              <a:gd name="f244" fmla="val 57989"/>
              <a:gd name="f245" fmla="val 195895"/>
              <a:gd name="f246" fmla="val 53000"/>
              <a:gd name="f247" fmla="val 178457"/>
              <a:gd name="f248" fmla="val 159854"/>
              <a:gd name="f249" fmla="val 132604"/>
              <a:gd name="f250" fmla="val 63705"/>
              <a:gd name="f251" fmla="val 107854"/>
              <a:gd name="f252" fmla="val 81286"/>
              <a:gd name="f253" fmla="val 89721"/>
              <a:gd name="f254" fmla="val 99420"/>
              <a:gd name="f255" fmla="val 72140"/>
              <a:gd name="f256" fmla="val 124170"/>
              <a:gd name="f257" fmla="val 61435"/>
              <a:gd name="f258" fmla="val 151420"/>
              <a:gd name="f259" fmla="val 170023"/>
              <a:gd name="f260" fmla="val 187461"/>
              <a:gd name="f261" fmla="val 66424"/>
              <a:gd name="f262" fmla="val 202250"/>
              <a:gd name="f263" fmla="val 75515"/>
              <a:gd name="f264" fmla="val 206323"/>
              <a:gd name="f265" fmla="val 58635"/>
              <a:gd name="f266" fmla="val 215130"/>
              <a:gd name="f267" fmla="val 42758"/>
              <a:gd name="f268" fmla="val 228297"/>
              <a:gd name="f269" fmla="val 29591"/>
              <a:gd name="f270" fmla="val 247566"/>
              <a:gd name="f271" fmla="val 10322"/>
              <a:gd name="f272" fmla="val 272636"/>
              <a:gd name="f273" fmla="val 391"/>
              <a:gd name="f274" fmla="val 297890"/>
              <a:gd name="f275" fmla="val 323144"/>
              <a:gd name="f276" fmla="val 348215"/>
              <a:gd name="f277" fmla="val 367484"/>
              <a:gd name="f278" fmla="val 380644"/>
              <a:gd name="f279" fmla="val 42751"/>
              <a:gd name="f280" fmla="val 389448"/>
              <a:gd name="f281" fmla="val 58618"/>
              <a:gd name="f282" fmla="val 393604"/>
              <a:gd name="f283" fmla="val 75474"/>
              <a:gd name="f284" fmla="val 408376"/>
              <a:gd name="f285" fmla="val 66408"/>
              <a:gd name="f286" fmla="val 425787"/>
              <a:gd name="f287" fmla="val 61434"/>
              <a:gd name="f288" fmla="val 444360"/>
              <a:gd name="f289" fmla="val 471610"/>
              <a:gd name="f290" fmla="val 496360"/>
              <a:gd name="f291" fmla="val 514494"/>
              <a:gd name="f292" fmla="val 532075"/>
              <a:gd name="f293" fmla="val 542780"/>
              <a:gd name="f294" fmla="val 178427"/>
              <a:gd name="f295" fmla="val 537807"/>
              <a:gd name="f296" fmla="val 195839"/>
              <a:gd name="f297" fmla="val 528740"/>
              <a:gd name="f298" fmla="val 210610"/>
              <a:gd name="f299" fmla="val 545596"/>
              <a:gd name="f300" fmla="val 214766"/>
              <a:gd name="f301" fmla="val 561463"/>
              <a:gd name="f302" fmla="val 223570"/>
              <a:gd name="f303" fmla="val 574624"/>
              <a:gd name="f304" fmla="*/ f0 1 595780"/>
              <a:gd name="f305" fmla="*/ f1 1 268215"/>
              <a:gd name="f306" fmla="+- f4 0 f2"/>
              <a:gd name="f307" fmla="+- f3 0 f2"/>
              <a:gd name="f308" fmla="*/ f307 1 595780"/>
              <a:gd name="f309" fmla="*/ f306 1 268215"/>
              <a:gd name="f310" fmla="*/ f2 1 f308"/>
              <a:gd name="f311" fmla="*/ f3 1 f308"/>
              <a:gd name="f312" fmla="*/ f2 1 f309"/>
              <a:gd name="f313" fmla="*/ f4 1 f309"/>
              <a:gd name="f314" fmla="*/ f310 f304 1"/>
              <a:gd name="f315" fmla="*/ f311 f304 1"/>
              <a:gd name="f316" fmla="*/ f313 f305 1"/>
              <a:gd name="f317" fmla="*/ f312 f305 1"/>
            </a:gdLst>
            <a:ahLst/>
            <a:cxnLst>
              <a:cxn ang="3cd4">
                <a:pos x="hc" y="t"/>
              </a:cxn>
              <a:cxn ang="0">
                <a:pos x="r" y="vc"/>
              </a:cxn>
              <a:cxn ang="cd4">
                <a:pos x="hc" y="b"/>
              </a:cxn>
              <a:cxn ang="cd2">
                <a:pos x="l" y="vc"/>
              </a:cxn>
            </a:cxnLst>
            <a:rect l="f314" t="f317" r="f315" b="f316"/>
            <a:pathLst>
              <a:path w="595780"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51" y="f52"/>
                </a:moveTo>
                <a:cubicBezTo>
                  <a:pt x="f53" y="f54"/>
                  <a:pt x="f55" y="f56"/>
                  <a:pt x="f57" y="f58"/>
                </a:cubicBezTo>
                <a:cubicBezTo>
                  <a:pt x="f59" y="f60"/>
                  <a:pt x="f61" y="f62"/>
                  <a:pt x="f63" y="f64"/>
                </a:cubicBezTo>
                <a:lnTo>
                  <a:pt x="f63" y="f65"/>
                </a:lnTo>
                <a:lnTo>
                  <a:pt x="f66" y="f65"/>
                </a:lnTo>
                <a:lnTo>
                  <a:pt x="f66" y="f64"/>
                </a:lnTo>
                <a:cubicBezTo>
                  <a:pt x="f67" y="f68"/>
                  <a:pt x="f69" y="f60"/>
                  <a:pt x="f70" y="f58"/>
                </a:cubicBezTo>
                <a:cubicBezTo>
                  <a:pt x="f71" y="f72"/>
                  <a:pt x="f73" y="f74"/>
                  <a:pt x="f75" y="f76"/>
                </a:cubicBezTo>
                <a:cubicBezTo>
                  <a:pt x="f77" y="f78"/>
                  <a:pt x="f79" y="f80"/>
                  <a:pt x="f79" y="f81"/>
                </a:cubicBezTo>
                <a:cubicBezTo>
                  <a:pt x="f82" y="f83"/>
                  <a:pt x="f84" y="f85"/>
                  <a:pt x="f86" y="f87"/>
                </a:cubicBezTo>
                <a:cubicBezTo>
                  <a:pt x="f88" y="f89"/>
                  <a:pt x="f90" y="f91"/>
                  <a:pt x="f92" y="f93"/>
                </a:cubicBezTo>
                <a:cubicBezTo>
                  <a:pt x="f94" y="f95"/>
                  <a:pt x="f96" y="f97"/>
                  <a:pt x="f98" y="f99"/>
                </a:cubicBezTo>
                <a:cubicBezTo>
                  <a:pt x="f100" y="f101"/>
                  <a:pt x="f102" y="f103"/>
                  <a:pt x="f104" y="f81"/>
                </a:cubicBezTo>
                <a:cubicBezTo>
                  <a:pt x="f104" y="f105"/>
                  <a:pt x="f106" y="f107"/>
                  <a:pt x="f51" y="f52"/>
                </a:cubicBezTo>
                <a:close/>
                <a:moveTo>
                  <a:pt x="f108" y="f109"/>
                </a:moveTo>
                <a:cubicBezTo>
                  <a:pt x="f110" y="f111"/>
                  <a:pt x="f112" y="f38"/>
                  <a:pt x="f113" y="f38"/>
                </a:cubicBezTo>
                <a:cubicBezTo>
                  <a:pt x="f114" y="f38"/>
                  <a:pt x="f115" y="f36"/>
                  <a:pt x="f115" y="f35"/>
                </a:cubicBezTo>
                <a:cubicBezTo>
                  <a:pt x="f116" y="f117"/>
                  <a:pt x="f118" y="f119"/>
                  <a:pt x="f120" y="f121"/>
                </a:cubicBezTo>
                <a:cubicBezTo>
                  <a:pt x="f122" y="f123"/>
                  <a:pt x="f124" y="f125"/>
                  <a:pt x="f126" y="f46"/>
                </a:cubicBezTo>
                <a:close/>
                <a:moveTo>
                  <a:pt x="f127" y="f13"/>
                </a:moveTo>
                <a:cubicBezTo>
                  <a:pt x="f127" y="f12"/>
                  <a:pt x="f128" y="f10"/>
                  <a:pt x="f129" y="f8"/>
                </a:cubicBezTo>
                <a:lnTo>
                  <a:pt x="f130" y="f6"/>
                </a:lnTo>
                <a:cubicBezTo>
                  <a:pt x="f131" y="f132"/>
                  <a:pt x="f133" y="f134"/>
                  <a:pt x="f135" y="f136"/>
                </a:cubicBezTo>
                <a:cubicBezTo>
                  <a:pt x="f137" y="f138"/>
                  <a:pt x="f139" y="f140"/>
                  <a:pt x="f141" y="f142"/>
                </a:cubicBezTo>
                <a:cubicBezTo>
                  <a:pt x="f143" y="f16"/>
                  <a:pt x="f144" y="f145"/>
                  <a:pt x="f146" y="f147"/>
                </a:cubicBezTo>
                <a:cubicBezTo>
                  <a:pt x="f148" y="f149"/>
                  <a:pt x="f127" y="f150"/>
                  <a:pt x="f127" y="f13"/>
                </a:cubicBezTo>
                <a:close/>
                <a:moveTo>
                  <a:pt x="f3" y="f4"/>
                </a:moveTo>
                <a:lnTo>
                  <a:pt x="f151" y="f4"/>
                </a:lnTo>
                <a:cubicBezTo>
                  <a:pt x="f152" y="f153"/>
                  <a:pt x="f154" y="f155"/>
                  <a:pt x="f156" y="f157"/>
                </a:cubicBezTo>
                <a:cubicBezTo>
                  <a:pt x="f158" y="f159"/>
                  <a:pt x="f160" y="f161"/>
                  <a:pt x="f162" y="f163"/>
                </a:cubicBezTo>
                <a:cubicBezTo>
                  <a:pt x="f164" y="f165"/>
                  <a:pt x="f166" y="f167"/>
                  <a:pt x="f168" y="f169"/>
                </a:cubicBezTo>
                <a:cubicBezTo>
                  <a:pt x="f170" y="f171"/>
                  <a:pt x="f172" y="f173"/>
                  <a:pt x="f174" y="f173"/>
                </a:cubicBezTo>
                <a:cubicBezTo>
                  <a:pt x="f175" y="f176"/>
                  <a:pt x="f177" y="f178"/>
                  <a:pt x="f179" y="f4"/>
                </a:cubicBezTo>
                <a:lnTo>
                  <a:pt x="f180" y="f4"/>
                </a:lnTo>
                <a:cubicBezTo>
                  <a:pt x="f181" y="f182"/>
                  <a:pt x="f183" y="f184"/>
                  <a:pt x="f185" y="f186"/>
                </a:cubicBezTo>
                <a:lnTo>
                  <a:pt x="f187" y="f188"/>
                </a:lnTo>
                <a:lnTo>
                  <a:pt x="f189" y="f190"/>
                </a:lnTo>
                <a:cubicBezTo>
                  <a:pt x="f191" y="f192"/>
                  <a:pt x="f193" y="f194"/>
                  <a:pt x="f195" y="f196"/>
                </a:cubicBezTo>
                <a:lnTo>
                  <a:pt x="f197" y="f198"/>
                </a:lnTo>
                <a:cubicBezTo>
                  <a:pt x="f199" y="f200"/>
                  <a:pt x="f201" y="f200"/>
                  <a:pt x="f202" y="f198"/>
                </a:cubicBezTo>
                <a:lnTo>
                  <a:pt x="f203" y="f196"/>
                </a:lnTo>
                <a:cubicBezTo>
                  <a:pt x="f204" y="f194"/>
                  <a:pt x="f205" y="f192"/>
                  <a:pt x="f206" y="f190"/>
                </a:cubicBezTo>
                <a:cubicBezTo>
                  <a:pt x="f207" y="f208"/>
                  <a:pt x="f209" y="f210"/>
                  <a:pt x="f211" y="f188"/>
                </a:cubicBezTo>
                <a:lnTo>
                  <a:pt x="f212" y="f186"/>
                </a:lnTo>
                <a:lnTo>
                  <a:pt x="f213" y="f4"/>
                </a:lnTo>
                <a:lnTo>
                  <a:pt x="f214" y="f4"/>
                </a:lnTo>
                <a:cubicBezTo>
                  <a:pt x="f215" y="f216"/>
                  <a:pt x="f217" y="f218"/>
                  <a:pt x="f219" y="f220"/>
                </a:cubicBezTo>
                <a:cubicBezTo>
                  <a:pt x="f221" y="f220"/>
                  <a:pt x="f222" y="f223"/>
                  <a:pt x="f224" y="f225"/>
                </a:cubicBezTo>
                <a:cubicBezTo>
                  <a:pt x="f226" y="f227"/>
                  <a:pt x="f228" y="f229"/>
                  <a:pt x="f230" y="f157"/>
                </a:cubicBezTo>
                <a:lnTo>
                  <a:pt x="f231" y="f4"/>
                </a:lnTo>
                <a:lnTo>
                  <a:pt x="f2" y="f4"/>
                </a:lnTo>
                <a:cubicBezTo>
                  <a:pt x="f232" y="f233"/>
                  <a:pt x="f234" y="f235"/>
                  <a:pt x="f236" y="f237"/>
                </a:cubicBezTo>
                <a:cubicBezTo>
                  <a:pt x="f238" y="f239"/>
                  <a:pt x="f240" y="f241"/>
                  <a:pt x="f242" y="f243"/>
                </a:cubicBezTo>
                <a:cubicBezTo>
                  <a:pt x="f244" y="f245"/>
                  <a:pt x="f246" y="f247"/>
                  <a:pt x="f246" y="f248"/>
                </a:cubicBezTo>
                <a:cubicBezTo>
                  <a:pt x="f246" y="f249"/>
                  <a:pt x="f250" y="f251"/>
                  <a:pt x="f252" y="f253"/>
                </a:cubicBezTo>
                <a:lnTo>
                  <a:pt x="f252" y="f253"/>
                </a:lnTo>
                <a:cubicBezTo>
                  <a:pt x="f254" y="f255"/>
                  <a:pt x="f256" y="f257"/>
                  <a:pt x="f258" y="f257"/>
                </a:cubicBezTo>
                <a:cubicBezTo>
                  <a:pt x="f259" y="f257"/>
                  <a:pt x="f260" y="f261"/>
                  <a:pt x="f262" y="f263"/>
                </a:cubicBezTo>
                <a:cubicBezTo>
                  <a:pt x="f264" y="f265"/>
                  <a:pt x="f266" y="f267"/>
                  <a:pt x="f268" y="f269"/>
                </a:cubicBezTo>
                <a:cubicBezTo>
                  <a:pt x="f270" y="f271"/>
                  <a:pt x="f272" y="f273"/>
                  <a:pt x="f274" y="f2"/>
                </a:cubicBezTo>
                <a:lnTo>
                  <a:pt x="f274" y="f2"/>
                </a:lnTo>
                <a:cubicBezTo>
                  <a:pt x="f275" y="f273"/>
                  <a:pt x="f276" y="f271"/>
                  <a:pt x="f277" y="f269"/>
                </a:cubicBezTo>
                <a:cubicBezTo>
                  <a:pt x="f278" y="f279"/>
                  <a:pt x="f280" y="f281"/>
                  <a:pt x="f282" y="f283"/>
                </a:cubicBezTo>
                <a:cubicBezTo>
                  <a:pt x="f284" y="f285"/>
                  <a:pt x="f286" y="f287"/>
                  <a:pt x="f288" y="f287"/>
                </a:cubicBezTo>
                <a:cubicBezTo>
                  <a:pt x="f289" y="f287"/>
                  <a:pt x="f290" y="f255"/>
                  <a:pt x="f291" y="f253"/>
                </a:cubicBezTo>
                <a:cubicBezTo>
                  <a:pt x="f292" y="f251"/>
                  <a:pt x="f293" y="f249"/>
                  <a:pt x="f293" y="f248"/>
                </a:cubicBezTo>
                <a:cubicBezTo>
                  <a:pt x="f293" y="f294"/>
                  <a:pt x="f295" y="f296"/>
                  <a:pt x="f297" y="f298"/>
                </a:cubicBezTo>
                <a:cubicBezTo>
                  <a:pt x="f299" y="f300"/>
                  <a:pt x="f301" y="f302"/>
                  <a:pt x="f303" y="f237"/>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8" name="Oval 621"/>
          <p:cNvSpPr/>
          <p:nvPr/>
        </p:nvSpPr>
        <p:spPr>
          <a:xfrm>
            <a:off x="7086654"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99" name="Oval 622"/>
          <p:cNvSpPr/>
          <p:nvPr/>
        </p:nvSpPr>
        <p:spPr>
          <a:xfrm>
            <a:off x="346329"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0" name="Oval 623"/>
          <p:cNvSpPr/>
          <p:nvPr/>
        </p:nvSpPr>
        <p:spPr>
          <a:xfrm>
            <a:off x="1188875"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1" name="Oval 624"/>
          <p:cNvSpPr/>
          <p:nvPr/>
        </p:nvSpPr>
        <p:spPr>
          <a:xfrm>
            <a:off x="2031412"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2" name="Oval 625"/>
          <p:cNvSpPr/>
          <p:nvPr/>
        </p:nvSpPr>
        <p:spPr>
          <a:xfrm>
            <a:off x="2873950"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3" name="Oval 626"/>
          <p:cNvSpPr/>
          <p:nvPr/>
        </p:nvSpPr>
        <p:spPr>
          <a:xfrm>
            <a:off x="3716496"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4" name="Oval 627"/>
          <p:cNvSpPr/>
          <p:nvPr/>
        </p:nvSpPr>
        <p:spPr>
          <a:xfrm>
            <a:off x="4559033"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5" name="Oval 628"/>
          <p:cNvSpPr/>
          <p:nvPr/>
        </p:nvSpPr>
        <p:spPr>
          <a:xfrm>
            <a:off x="5401571"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6" name="Oval 629"/>
          <p:cNvSpPr/>
          <p:nvPr/>
        </p:nvSpPr>
        <p:spPr>
          <a:xfrm>
            <a:off x="6244117"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7" name="Oval 630"/>
          <p:cNvSpPr/>
          <p:nvPr/>
        </p:nvSpPr>
        <p:spPr>
          <a:xfrm>
            <a:off x="8771729"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8" name="Oval 631"/>
          <p:cNvSpPr/>
          <p:nvPr/>
        </p:nvSpPr>
        <p:spPr>
          <a:xfrm>
            <a:off x="7929192"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09" name="Oval 632"/>
          <p:cNvSpPr/>
          <p:nvPr/>
        </p:nvSpPr>
        <p:spPr>
          <a:xfrm>
            <a:off x="10456813"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0" name="Oval 633"/>
          <p:cNvSpPr/>
          <p:nvPr/>
        </p:nvSpPr>
        <p:spPr>
          <a:xfrm>
            <a:off x="9614275"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1" name="Oval 860"/>
          <p:cNvSpPr/>
          <p:nvPr/>
        </p:nvSpPr>
        <p:spPr>
          <a:xfrm>
            <a:off x="12141887" y="758851"/>
            <a:ext cx="50109" cy="3538435"/>
          </a:xfrm>
          <a:custGeom>
            <a:avLst/>
            <a:gdLst>
              <a:gd name="f0" fmla="val w"/>
              <a:gd name="f1" fmla="val h"/>
              <a:gd name="f2" fmla="val 0"/>
              <a:gd name="f3" fmla="val 50109"/>
              <a:gd name="f4" fmla="val 3538433"/>
              <a:gd name="f5" fmla="val 3384355"/>
              <a:gd name="f6" fmla="val 20497"/>
              <a:gd name="f7" fmla="val 3525461"/>
              <a:gd name="f8" fmla="val 3495821"/>
              <a:gd name="f9" fmla="val 3461394"/>
              <a:gd name="f10" fmla="val 3426967"/>
              <a:gd name="f11" fmla="val 3397327"/>
              <a:gd name="f12" fmla="val 2538350"/>
              <a:gd name="f13" fmla="val 2692428"/>
              <a:gd name="f14" fmla="val 2679456"/>
              <a:gd name="f15" fmla="val 2649816"/>
              <a:gd name="f16" fmla="val 2615389"/>
              <a:gd name="f17" fmla="val 2580962"/>
              <a:gd name="f18" fmla="val 2551322"/>
              <a:gd name="f19" fmla="val 1688095"/>
              <a:gd name="f20" fmla="val 1842173"/>
              <a:gd name="f21" fmla="val 1829201"/>
              <a:gd name="f22" fmla="val 1799561"/>
              <a:gd name="f23" fmla="val 1765134"/>
              <a:gd name="f24" fmla="val 1730707"/>
              <a:gd name="f25" fmla="val 1701067"/>
              <a:gd name="f26" fmla="val 845498"/>
              <a:gd name="f27" fmla="val 999576"/>
              <a:gd name="f28" fmla="val 986604"/>
              <a:gd name="f29" fmla="val 956964"/>
              <a:gd name="f30" fmla="val 922537"/>
              <a:gd name="f31" fmla="val 888110"/>
              <a:gd name="f32" fmla="val 858470"/>
              <a:gd name="f33" fmla="val 154078"/>
              <a:gd name="f34" fmla="val 141106"/>
              <a:gd name="f35" fmla="val 111466"/>
              <a:gd name="f36" fmla="val 77039"/>
              <a:gd name="f37" fmla="val 42612"/>
              <a:gd name="f38" fmla="val 12972"/>
              <a:gd name="f39" fmla="*/ f0 1 50109"/>
              <a:gd name="f40" fmla="*/ f1 1 3538433"/>
              <a:gd name="f41" fmla="+- f4 0 f2"/>
              <a:gd name="f42" fmla="+- f3 0 f2"/>
              <a:gd name="f43" fmla="*/ f42 1 50109"/>
              <a:gd name="f44" fmla="*/ f41 1 3538433"/>
              <a:gd name="f45" fmla="*/ f2 1 f43"/>
              <a:gd name="f46" fmla="*/ f3 1 f43"/>
              <a:gd name="f47" fmla="*/ f2 1 f44"/>
              <a:gd name="f48" fmla="*/ f4 1 f44"/>
              <a:gd name="f49" fmla="*/ f45 f39 1"/>
              <a:gd name="f50" fmla="*/ f46 f39 1"/>
              <a:gd name="f51" fmla="*/ f48 f40 1"/>
              <a:gd name="f52" fmla="*/ f47 f40 1"/>
            </a:gdLst>
            <a:ahLst/>
            <a:cxnLst>
              <a:cxn ang="3cd4">
                <a:pos x="hc" y="t"/>
              </a:cxn>
              <a:cxn ang="0">
                <a:pos x="r" y="vc"/>
              </a:cxn>
              <a:cxn ang="cd4">
                <a:pos x="hc" y="b"/>
              </a:cxn>
              <a:cxn ang="cd2">
                <a:pos x="l" y="vc"/>
              </a:cxn>
            </a:cxnLst>
            <a:rect l="f49" t="f52" r="f50" b="f51"/>
            <a:pathLst>
              <a:path w="50109" h="3538433">
                <a:moveTo>
                  <a:pt x="f3" y="f5"/>
                </a:moveTo>
                <a:lnTo>
                  <a:pt x="f3" y="f4"/>
                </a:lnTo>
                <a:cubicBezTo>
                  <a:pt x="f6" y="f7"/>
                  <a:pt x="f2" y="f8"/>
                  <a:pt x="f2" y="f9"/>
                </a:cubicBezTo>
                <a:cubicBezTo>
                  <a:pt x="f2" y="f10"/>
                  <a:pt x="f6" y="f11"/>
                  <a:pt x="f3" y="f5"/>
                </a:cubicBezTo>
                <a:close/>
                <a:moveTo>
                  <a:pt x="f3" y="f12"/>
                </a:moveTo>
                <a:lnTo>
                  <a:pt x="f3" y="f13"/>
                </a:lnTo>
                <a:cubicBezTo>
                  <a:pt x="f6" y="f14"/>
                  <a:pt x="f2" y="f15"/>
                  <a:pt x="f2" y="f16"/>
                </a:cubicBezTo>
                <a:cubicBezTo>
                  <a:pt x="f2" y="f17"/>
                  <a:pt x="f6" y="f18"/>
                  <a:pt x="f3" y="f12"/>
                </a:cubicBezTo>
                <a:close/>
                <a:moveTo>
                  <a:pt x="f3" y="f19"/>
                </a:moveTo>
                <a:lnTo>
                  <a:pt x="f3" y="f20"/>
                </a:lnTo>
                <a:cubicBezTo>
                  <a:pt x="f6" y="f21"/>
                  <a:pt x="f2" y="f22"/>
                  <a:pt x="f2" y="f23"/>
                </a:cubicBezTo>
                <a:cubicBezTo>
                  <a:pt x="f2" y="f24"/>
                  <a:pt x="f6" y="f25"/>
                  <a:pt x="f3" y="f19"/>
                </a:cubicBezTo>
                <a:close/>
                <a:moveTo>
                  <a:pt x="f3" y="f26"/>
                </a:moveTo>
                <a:lnTo>
                  <a:pt x="f3" y="f27"/>
                </a:lnTo>
                <a:cubicBezTo>
                  <a:pt x="f6" y="f28"/>
                  <a:pt x="f2" y="f29"/>
                  <a:pt x="f2" y="f30"/>
                </a:cubicBezTo>
                <a:cubicBezTo>
                  <a:pt x="f2" y="f31"/>
                  <a:pt x="f6" y="f32"/>
                  <a:pt x="f3" y="f26"/>
                </a:cubicBezTo>
                <a:close/>
                <a:moveTo>
                  <a:pt x="f3" y="f2"/>
                </a:moveTo>
                <a:lnTo>
                  <a:pt x="f3" y="f33"/>
                </a:lnTo>
                <a:cubicBezTo>
                  <a:pt x="f6" y="f34"/>
                  <a:pt x="f2" y="f35"/>
                  <a:pt x="f2" y="f36"/>
                </a:cubicBezTo>
                <a:cubicBezTo>
                  <a:pt x="f2" y="f37"/>
                  <a:pt x="f6" y="f38"/>
                  <a:pt x="f3"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2" name="Oval 635"/>
          <p:cNvSpPr/>
          <p:nvPr/>
        </p:nvSpPr>
        <p:spPr>
          <a:xfrm>
            <a:off x="11299350" y="751015"/>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3" name="Teardrop 3"/>
          <p:cNvSpPr/>
          <p:nvPr/>
        </p:nvSpPr>
        <p:spPr>
          <a:xfrm rot="5400013" flipH="1" flipV="1">
            <a:off x="6174010" y="-163075"/>
            <a:ext cx="306982" cy="612648"/>
          </a:xfrm>
          <a:custGeom>
            <a:avLst/>
            <a:gdLst>
              <a:gd name="f0" fmla="val w"/>
              <a:gd name="f1" fmla="val h"/>
              <a:gd name="f2" fmla="val 0"/>
              <a:gd name="f3" fmla="val 306986"/>
              <a:gd name="f4" fmla="val 612648"/>
              <a:gd name="f5" fmla="val 215380"/>
              <a:gd name="f6" fmla="val 331012"/>
              <a:gd name="f7" fmla="val 210766"/>
              <a:gd name="f8" fmla="val 314775"/>
              <a:gd name="f9" fmla="val 210686"/>
              <a:gd name="f10" fmla="val 297561"/>
              <a:gd name="f11" fmla="val 215167"/>
              <a:gd name="f12" fmla="val 281312"/>
              <a:gd name="f13" fmla="val 205209"/>
              <a:gd name="f14" fmla="val 264960"/>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2"/>
              <a:gd name="f48" fmla="val 100880"/>
              <a:gd name="f49" fmla="val 366700"/>
              <a:gd name="f50" fmla="val 130228"/>
              <a:gd name="f51" fmla="val 350982"/>
              <a:gd name="f52" fmla="val 186137"/>
              <a:gd name="f53" fmla="val 351421"/>
              <a:gd name="f54" fmla="val 201262"/>
              <a:gd name="f55" fmla="val 348532"/>
              <a:gd name="f56" fmla="val 211354"/>
              <a:gd name="f57" fmla="val 336664"/>
              <a:gd name="f58" fmla="val 212796"/>
              <a:gd name="f59" fmla="val 334969"/>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9"/>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2"/>
              <a:gd name="f103" fmla="val 514773"/>
              <a:gd name="f104" fmla="val 268140"/>
              <a:gd name="f105" fmla="val 219893"/>
              <a:gd name="f106" fmla="val 249745"/>
              <a:gd name="f107" fmla="val 182889"/>
              <a:gd name="f108" fmla="val 250111"/>
              <a:gd name="f109" fmla="val 163811"/>
              <a:gd name="f110" fmla="val 113793"/>
              <a:gd name="f111" fmla="val 73244"/>
              <a:gd name="f112" fmla="val 159544"/>
              <a:gd name="f113" fmla="val 113887"/>
              <a:gd name="f114" fmla="val 82510"/>
              <a:gd name="f115" fmla="val 97875"/>
              <a:gd name="f116" fmla="val 97831"/>
              <a:gd name="f117" fmla="val 239430"/>
              <a:gd name="f118" fmla="val 247948"/>
              <a:gd name="f119" fmla="val 230871"/>
              <a:gd name="f120" fmla="val 257686"/>
              <a:gd name="f121" fmla="val 224320"/>
              <a:gd name="f122" fmla="val 268191"/>
              <a:gd name="f123" fmla="val 392705"/>
              <a:gd name="f124" fmla="val 257695"/>
              <a:gd name="f125" fmla="val 388335"/>
              <a:gd name="f126" fmla="val 247952"/>
              <a:gd name="f127" fmla="val 381782"/>
              <a:gd name="f128" fmla="val 373263"/>
              <a:gd name="f129" fmla="val 514819"/>
              <a:gd name="f130" fmla="val 530139"/>
              <a:gd name="f131" fmla="val 539405"/>
              <a:gd name="f132" fmla="val 184553"/>
              <a:gd name="f133" fmla="val 207195"/>
              <a:gd name="f134" fmla="val 529268"/>
              <a:gd name="f135" fmla="val 223584"/>
              <a:gd name="f136" fmla="val 512879"/>
              <a:gd name="f137" fmla="val 239974"/>
              <a:gd name="f138" fmla="val 496489"/>
              <a:gd name="f139" fmla="val 473848"/>
              <a:gd name="f140" fmla="val 448838"/>
              <a:gd name="f141" fmla="val 429735"/>
              <a:gd name="f142" fmla="val 254994"/>
              <a:gd name="f143" fmla="val 405550"/>
              <a:gd name="f144" fmla="val 138"/>
              <a:gd name="f145" fmla="val 11636"/>
              <a:gd name="f146" fmla="val 306778"/>
              <a:gd name="f147" fmla="val 11511"/>
              <a:gd name="f148" fmla="val 306567"/>
              <a:gd name="f149" fmla="val 11506"/>
              <a:gd name="f150" fmla="val 96668"/>
              <a:gd name="f151" fmla="val 262207"/>
              <a:gd name="f152" fmla="val 50484"/>
              <a:gd name="f153" fmla="val 224382"/>
              <a:gd name="f154" fmla="val 66106"/>
              <a:gd name="f155" fmla="val 82614"/>
              <a:gd name="f156" fmla="val 245960"/>
              <a:gd name="f157" fmla="val 100903"/>
              <a:gd name="f158" fmla="val 261667"/>
              <a:gd name="f159" fmla="val 130241"/>
              <a:gd name="f160" fmla="val 163248"/>
              <a:gd name="f161" fmla="val 261168"/>
              <a:gd name="f162" fmla="val 189232"/>
              <a:gd name="f163" fmla="val 264959"/>
              <a:gd name="f164" fmla="val 205210"/>
              <a:gd name="f165" fmla="val 281311"/>
              <a:gd name="f166" fmla="val 215168"/>
              <a:gd name="f167" fmla="val 215277"/>
              <a:gd name="f168" fmla="val 221929"/>
              <a:gd name="f169" fmla="val 285145"/>
              <a:gd name="f170" fmla="val 221632"/>
              <a:gd name="f171" fmla="val 263250"/>
              <a:gd name="f172" fmla="val 229877"/>
              <a:gd name="f173" fmla="val 246580"/>
              <a:gd name="f174" fmla="val 246536"/>
              <a:gd name="f175" fmla="val 254808"/>
              <a:gd name="f176" fmla="val 254763"/>
              <a:gd name="f177" fmla="val 254801"/>
              <a:gd name="f178" fmla="val 254772"/>
              <a:gd name="f179" fmla="val 254793"/>
              <a:gd name="f180" fmla="val 254779"/>
              <a:gd name="f181" fmla="val 254786"/>
              <a:gd name="f182" fmla="val 254787"/>
              <a:gd name="f183" fmla="val 254778"/>
              <a:gd name="f184" fmla="val 254794"/>
              <a:gd name="f185" fmla="val 254771"/>
              <a:gd name="f186" fmla="val 254802"/>
              <a:gd name="f187" fmla="val 246535"/>
              <a:gd name="f188" fmla="val 246581"/>
              <a:gd name="f189" fmla="val 213554"/>
              <a:gd name="f190" fmla="val 279582"/>
              <a:gd name="f191" fmla="val 333067"/>
              <a:gd name="f192" fmla="val 366068"/>
              <a:gd name="f193" fmla="val 357841"/>
              <a:gd name="f194" fmla="val 357848"/>
              <a:gd name="f195" fmla="val 357855"/>
              <a:gd name="f196" fmla="val 357863"/>
              <a:gd name="f197" fmla="val 357886"/>
              <a:gd name="f198" fmla="val 366113"/>
              <a:gd name="f199" fmla="val 382773"/>
              <a:gd name="f200" fmla="val 391017"/>
              <a:gd name="f201" fmla="val 390721"/>
              <a:gd name="f202" fmla="val 397378"/>
              <a:gd name="f203" fmla="val 298457"/>
              <a:gd name="f204" fmla="val 400796"/>
              <a:gd name="f205" fmla="val 289920"/>
              <a:gd name="f206" fmla="val 399623"/>
              <a:gd name="f207" fmla="val 281637"/>
              <a:gd name="f208" fmla="val 397269"/>
              <a:gd name="f209" fmla="val 265010"/>
              <a:gd name="f210" fmla="val 407224"/>
              <a:gd name="f211" fmla="val 261165"/>
              <a:gd name="f212" fmla="val 423242"/>
              <a:gd name="f213" fmla="val 449401"/>
              <a:gd name="f214" fmla="val 477516"/>
              <a:gd name="f215" fmla="val 250271"/>
              <a:gd name="f216" fmla="val 502969"/>
              <a:gd name="f217" fmla="val 231847"/>
              <a:gd name="f218" fmla="val 521394"/>
              <a:gd name="f219" fmla="val 221347"/>
              <a:gd name="f220" fmla="val 530057"/>
              <a:gd name="f221" fmla="val 224389"/>
              <a:gd name="f222" fmla="val 546557"/>
              <a:gd name="f223" fmla="val 232545"/>
              <a:gd name="f224" fmla="val 562171"/>
              <a:gd name="f225" fmla="val 574926"/>
              <a:gd name="f226" fmla="val 591834"/>
              <a:gd name="f227" fmla="val 284136"/>
              <a:gd name="f228" fmla="val 600659"/>
              <a:gd name="f229" fmla="val 601147"/>
              <a:gd name="f230" fmla="val 515981"/>
              <a:gd name="f231" fmla="val 515982"/>
              <a:gd name="f232" fmla="val 601012"/>
              <a:gd name="f233" fmla="val 612510"/>
              <a:gd name="f234" fmla="val 306767"/>
              <a:gd name="f235" fmla="val 612641"/>
              <a:gd name="f236" fmla="val 306546"/>
              <a:gd name="f237" fmla="val 612645"/>
              <a:gd name="f238" fmla="val 306324"/>
              <a:gd name="f239" fmla="val 281070"/>
              <a:gd name="f240" fmla="val 612257"/>
              <a:gd name="f241" fmla="val 255999"/>
              <a:gd name="f242" fmla="val 602326"/>
              <a:gd name="f243" fmla="val 236731"/>
              <a:gd name="f244" fmla="val 583058"/>
              <a:gd name="f245" fmla="val 223570"/>
              <a:gd name="f246" fmla="val 569897"/>
              <a:gd name="f247" fmla="val 214766"/>
              <a:gd name="f248" fmla="val 554031"/>
              <a:gd name="f249" fmla="val 210610"/>
              <a:gd name="f250" fmla="val 537175"/>
              <a:gd name="f251" fmla="val 195839"/>
              <a:gd name="f252" fmla="val 546241"/>
              <a:gd name="f253" fmla="val 178427"/>
              <a:gd name="f254" fmla="val 551215"/>
              <a:gd name="f255" fmla="val 159854"/>
              <a:gd name="f256" fmla="val 132604"/>
              <a:gd name="f257" fmla="val 107854"/>
              <a:gd name="f258" fmla="val 540509"/>
              <a:gd name="f259" fmla="val 89720"/>
              <a:gd name="f260" fmla="val 522928"/>
              <a:gd name="f261" fmla="val 72139"/>
              <a:gd name="f262" fmla="val 504795"/>
              <a:gd name="f263" fmla="val 61434"/>
              <a:gd name="f264" fmla="val 480045"/>
              <a:gd name="f265" fmla="val 452795"/>
              <a:gd name="f266" fmla="val 434222"/>
              <a:gd name="f267" fmla="val 66407"/>
              <a:gd name="f268" fmla="val 416810"/>
              <a:gd name="f269" fmla="val 75474"/>
              <a:gd name="f270" fmla="val 402038"/>
              <a:gd name="f271" fmla="val 58618"/>
              <a:gd name="f272" fmla="val 397882"/>
              <a:gd name="f273" fmla="val 42751"/>
              <a:gd name="f274" fmla="val 389078"/>
              <a:gd name="f275" fmla="val 29591"/>
              <a:gd name="f276" fmla="val 375918"/>
              <a:gd name="f277" fmla="val 10322"/>
              <a:gd name="f278" fmla="val 356649"/>
              <a:gd name="f279" fmla="val 391"/>
              <a:gd name="f280" fmla="val 331578"/>
              <a:gd name="f281" fmla="val 256000"/>
              <a:gd name="f282" fmla="val 42758"/>
              <a:gd name="f283" fmla="val 223564"/>
              <a:gd name="f284" fmla="val 58634"/>
              <a:gd name="f285" fmla="val 214757"/>
              <a:gd name="f286" fmla="val 75514"/>
              <a:gd name="f287" fmla="val 210684"/>
              <a:gd name="f288" fmla="val 66423"/>
              <a:gd name="f289" fmla="val 195896"/>
              <a:gd name="f290" fmla="val 178458"/>
              <a:gd name="f291" fmla="val 159855"/>
              <a:gd name="f292" fmla="val 107855"/>
              <a:gd name="f293" fmla="val 89721"/>
              <a:gd name="f294" fmla="val 72140"/>
              <a:gd name="f295" fmla="val 61435"/>
              <a:gd name="f296" fmla="val 178457"/>
              <a:gd name="f297" fmla="val 195895"/>
              <a:gd name="f298" fmla="val 66424"/>
              <a:gd name="f299" fmla="val 75515"/>
              <a:gd name="f300" fmla="val 58635"/>
              <a:gd name="f301" fmla="val 223563"/>
              <a:gd name="f302" fmla="*/ f0 1 306986"/>
              <a:gd name="f303" fmla="*/ f1 1 612648"/>
              <a:gd name="f304" fmla="+- f4 0 f2"/>
              <a:gd name="f305" fmla="+- f3 0 f2"/>
              <a:gd name="f306" fmla="*/ f305 1 306986"/>
              <a:gd name="f307" fmla="*/ f304 1 612648"/>
              <a:gd name="f308" fmla="*/ f2 1 f306"/>
              <a:gd name="f309" fmla="*/ f3 1 f306"/>
              <a:gd name="f310" fmla="*/ f2 1 f307"/>
              <a:gd name="f311" fmla="*/ f4 1 f307"/>
              <a:gd name="f312" fmla="*/ f308 f302 1"/>
              <a:gd name="f313" fmla="*/ f309 f302 1"/>
              <a:gd name="f314" fmla="*/ f311 f303 1"/>
              <a:gd name="f315" fmla="*/ f310 f303 1"/>
            </a:gdLst>
            <a:ahLst/>
            <a:cxnLst>
              <a:cxn ang="3cd4">
                <a:pos x="hc" y="t"/>
              </a:cxn>
              <a:cxn ang="0">
                <a:pos x="r" y="vc"/>
              </a:cxn>
              <a:cxn ang="cd4">
                <a:pos x="hc" y="b"/>
              </a:cxn>
              <a:cxn ang="cd2">
                <a:pos x="l" y="vc"/>
              </a:cxn>
            </a:cxnLst>
            <a:rect l="f312" t="f315" r="f313" b="f31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118" y="f119"/>
                  <a:pt x="f120" y="f121"/>
                  <a:pt x="f104" y="f105"/>
                </a:cubicBezTo>
                <a:close/>
                <a:moveTo>
                  <a:pt x="f122" y="f123"/>
                </a:moveTo>
                <a:cubicBezTo>
                  <a:pt x="f124" y="f125"/>
                  <a:pt x="f126" y="f127"/>
                  <a:pt x="f63" y="f128"/>
                </a:cubicBezTo>
                <a:lnTo>
                  <a:pt x="f115" y="f129"/>
                </a:lnTo>
                <a:cubicBezTo>
                  <a:pt x="f113" y="f130"/>
                  <a:pt x="f69" y="f131"/>
                  <a:pt x="f112" y="f131"/>
                </a:cubicBezTo>
                <a:cubicBezTo>
                  <a:pt x="f132" y="f131"/>
                  <a:pt x="f133" y="f134"/>
                  <a:pt x="f135" y="f136"/>
                </a:cubicBezTo>
                <a:cubicBezTo>
                  <a:pt x="f137" y="f138"/>
                  <a:pt x="f108" y="f139"/>
                  <a:pt x="f108" y="f140"/>
                </a:cubicBezTo>
                <a:cubicBezTo>
                  <a:pt x="f106" y="f141"/>
                  <a:pt x="f142" y="f143"/>
                  <a:pt x="f122" y="f123"/>
                </a:cubicBezTo>
                <a:close/>
                <a:moveTo>
                  <a:pt x="f3" y="f144"/>
                </a:moveTo>
                <a:lnTo>
                  <a:pt x="f3" y="f145"/>
                </a:lnTo>
                <a:cubicBezTo>
                  <a:pt x="f146" y="f147"/>
                  <a:pt x="f148" y="f149"/>
                  <a:pt x="f37" y="f34"/>
                </a:cubicBezTo>
                <a:lnTo>
                  <a:pt x="f37" y="f150"/>
                </a:lnTo>
                <a:lnTo>
                  <a:pt x="f35" y="f36"/>
                </a:lnTo>
                <a:lnTo>
                  <a:pt x="f35" y="f34"/>
                </a:lnTo>
                <a:cubicBezTo>
                  <a:pt x="f33" y="f32"/>
                  <a:pt x="f151" y="f30"/>
                  <a:pt x="f29" y="f28"/>
                </a:cubicBezTo>
                <a:cubicBezTo>
                  <a:pt x="f27" y="f152"/>
                  <a:pt x="f153" y="f154"/>
                  <a:pt x="f23" y="f155"/>
                </a:cubicBezTo>
                <a:cubicBezTo>
                  <a:pt x="f156" y="f157"/>
                  <a:pt x="f158" y="f159"/>
                  <a:pt x="f158" y="f160"/>
                </a:cubicBezTo>
                <a:cubicBezTo>
                  <a:pt x="f161" y="f162"/>
                  <a:pt x="f163" y="f164"/>
                  <a:pt x="f165" y="f166"/>
                </a:cubicBezTo>
                <a:lnTo>
                  <a:pt x="f3" y="f167"/>
                </a:lnTo>
                <a:lnTo>
                  <a:pt x="f3" y="f168"/>
                </a:lnTo>
                <a:cubicBezTo>
                  <a:pt x="f169" y="f170"/>
                  <a:pt x="f171" y="f172"/>
                  <a:pt x="f173" y="f174"/>
                </a:cubicBezTo>
                <a:lnTo>
                  <a:pt x="f175" y="f176"/>
                </a:lnTo>
                <a:cubicBezTo>
                  <a:pt x="f177" y="f178"/>
                  <a:pt x="f179" y="f180"/>
                  <a:pt x="f181" y="f182"/>
                </a:cubicBezTo>
                <a:cubicBezTo>
                  <a:pt x="f183" y="f184"/>
                  <a:pt x="f185" y="f186"/>
                  <a:pt x="f176" y="f175"/>
                </a:cubicBezTo>
                <a:lnTo>
                  <a:pt x="f187" y="f188"/>
                </a:lnTo>
                <a:cubicBezTo>
                  <a:pt x="f189" y="f190"/>
                  <a:pt x="f189" y="f191"/>
                  <a:pt x="f187" y="f192"/>
                </a:cubicBezTo>
                <a:lnTo>
                  <a:pt x="f176" y="f193"/>
                </a:lnTo>
                <a:cubicBezTo>
                  <a:pt x="f185" y="f194"/>
                  <a:pt x="f183" y="f195"/>
                  <a:pt x="f181" y="f196"/>
                </a:cubicBezTo>
                <a:lnTo>
                  <a:pt x="f175" y="f197"/>
                </a:lnTo>
                <a:lnTo>
                  <a:pt x="f173" y="f198"/>
                </a:lnTo>
                <a:cubicBezTo>
                  <a:pt x="f171" y="f199"/>
                  <a:pt x="f169" y="f200"/>
                  <a:pt x="f3" y="f201"/>
                </a:cubicBezTo>
                <a:lnTo>
                  <a:pt x="f3" y="f202"/>
                </a:lnTo>
                <a:cubicBezTo>
                  <a:pt x="f203" y="f204"/>
                  <a:pt x="f205" y="f206"/>
                  <a:pt x="f207" y="f208"/>
                </a:cubicBezTo>
                <a:cubicBezTo>
                  <a:pt x="f209" y="f210"/>
                  <a:pt x="f211" y="f212"/>
                  <a:pt x="f158" y="f213"/>
                </a:cubicBezTo>
                <a:cubicBezTo>
                  <a:pt x="f158" y="f214"/>
                  <a:pt x="f215" y="f216"/>
                  <a:pt x="f217" y="f218"/>
                </a:cubicBezTo>
                <a:lnTo>
                  <a:pt x="f219" y="f220"/>
                </a:lnTo>
                <a:cubicBezTo>
                  <a:pt x="f221" y="f222"/>
                  <a:pt x="f223" y="f224"/>
                  <a:pt x="f29" y="f225"/>
                </a:cubicBezTo>
                <a:cubicBezTo>
                  <a:pt x="f151" y="f226"/>
                  <a:pt x="f227" y="f228"/>
                  <a:pt x="f35" y="f229"/>
                </a:cubicBezTo>
                <a:lnTo>
                  <a:pt x="f35" y="f230"/>
                </a:lnTo>
                <a:lnTo>
                  <a:pt x="f37" y="f231"/>
                </a:lnTo>
                <a:lnTo>
                  <a:pt x="f37" y="f229"/>
                </a:lnTo>
                <a:lnTo>
                  <a:pt x="f3" y="f232"/>
                </a:lnTo>
                <a:lnTo>
                  <a:pt x="f3" y="f233"/>
                </a:lnTo>
                <a:cubicBezTo>
                  <a:pt x="f234" y="f235"/>
                  <a:pt x="f236" y="f237"/>
                  <a:pt x="f238" y="f4"/>
                </a:cubicBezTo>
                <a:cubicBezTo>
                  <a:pt x="f239" y="f240"/>
                  <a:pt x="f241" y="f242"/>
                  <a:pt x="f243" y="f244"/>
                </a:cubicBezTo>
                <a:cubicBezTo>
                  <a:pt x="f245" y="f246"/>
                  <a:pt x="f247" y="f248"/>
                  <a:pt x="f249" y="f250"/>
                </a:cubicBezTo>
                <a:cubicBezTo>
                  <a:pt x="f251" y="f252"/>
                  <a:pt x="f253" y="f254"/>
                  <a:pt x="f255" y="f254"/>
                </a:cubicBezTo>
                <a:cubicBezTo>
                  <a:pt x="f256" y="f254"/>
                  <a:pt x="f257" y="f258"/>
                  <a:pt x="f259" y="f260"/>
                </a:cubicBezTo>
                <a:lnTo>
                  <a:pt x="f259" y="f260"/>
                </a:lnTo>
                <a:cubicBezTo>
                  <a:pt x="f261" y="f262"/>
                  <a:pt x="f263" y="f264"/>
                  <a:pt x="f263" y="f265"/>
                </a:cubicBezTo>
                <a:cubicBezTo>
                  <a:pt x="f263" y="f266"/>
                  <a:pt x="f267" y="f268"/>
                  <a:pt x="f269" y="f270"/>
                </a:cubicBezTo>
                <a:cubicBezTo>
                  <a:pt x="f271" y="f272"/>
                  <a:pt x="f273" y="f274"/>
                  <a:pt x="f275" y="f276"/>
                </a:cubicBezTo>
                <a:cubicBezTo>
                  <a:pt x="f277" y="f278"/>
                  <a:pt x="f279" y="f280"/>
                  <a:pt x="f2" y="f238"/>
                </a:cubicBezTo>
                <a:lnTo>
                  <a:pt x="f2" y="f238"/>
                </a:lnTo>
                <a:cubicBezTo>
                  <a:pt x="f279" y="f239"/>
                  <a:pt x="f277" y="f281"/>
                  <a:pt x="f275" y="f243"/>
                </a:cubicBezTo>
                <a:cubicBezTo>
                  <a:pt x="f282" y="f283"/>
                  <a:pt x="f284" y="f285"/>
                  <a:pt x="f286" y="f287"/>
                </a:cubicBezTo>
                <a:cubicBezTo>
                  <a:pt x="f288" y="f289"/>
                  <a:pt x="f263" y="f290"/>
                  <a:pt x="f263" y="f291"/>
                </a:cubicBezTo>
                <a:cubicBezTo>
                  <a:pt x="f263" y="f256"/>
                  <a:pt x="f261" y="f292"/>
                  <a:pt x="f259" y="f293"/>
                </a:cubicBezTo>
                <a:lnTo>
                  <a:pt x="f259" y="f293"/>
                </a:lnTo>
                <a:cubicBezTo>
                  <a:pt x="f257" y="f294"/>
                  <a:pt x="f256" y="f295"/>
                  <a:pt x="f255" y="f295"/>
                </a:cubicBezTo>
                <a:cubicBezTo>
                  <a:pt x="f296" y="f295"/>
                  <a:pt x="f297" y="f298"/>
                  <a:pt x="f287" y="f299"/>
                </a:cubicBezTo>
                <a:cubicBezTo>
                  <a:pt x="f285" y="f300"/>
                  <a:pt x="f301" y="f282"/>
                  <a:pt x="f243" y="f275"/>
                </a:cubicBezTo>
                <a:cubicBezTo>
                  <a:pt x="f281" y="f277"/>
                  <a:pt x="f239" y="f279"/>
                  <a:pt x="f238" y="f2"/>
                </a:cubicBezTo>
                <a:lnTo>
                  <a:pt x="f238"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4" name="Teardrop 3"/>
          <p:cNvSpPr/>
          <p:nvPr/>
        </p:nvSpPr>
        <p:spPr>
          <a:xfrm rot="5400013" flipH="1" flipV="1">
            <a:off x="1118777"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1"/>
              <a:gd name="f48" fmla="val 100880"/>
              <a:gd name="f49" fmla="val 366699"/>
              <a:gd name="f50" fmla="val 130228"/>
              <a:gd name="f51" fmla="val 350981"/>
              <a:gd name="f52" fmla="val 186137"/>
              <a:gd name="f53" fmla="val 351421"/>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49745"/>
              <a:gd name="f105" fmla="val 182889"/>
              <a:gd name="f106" fmla="val 250111"/>
              <a:gd name="f107" fmla="val 163811"/>
              <a:gd name="f108" fmla="val 113792"/>
              <a:gd name="f109" fmla="val 73244"/>
              <a:gd name="f110" fmla="val 113887"/>
              <a:gd name="f111" fmla="val 82510"/>
              <a:gd name="f112" fmla="val 97875"/>
              <a:gd name="f113" fmla="val 97831"/>
              <a:gd name="f114" fmla="val 239430"/>
              <a:gd name="f115" fmla="val 230871"/>
              <a:gd name="f116" fmla="val 257686"/>
              <a:gd name="f117" fmla="val 224320"/>
              <a:gd name="f118" fmla="val 268191"/>
              <a:gd name="f119" fmla="val 392705"/>
              <a:gd name="f120" fmla="val 257695"/>
              <a:gd name="f121" fmla="val 388335"/>
              <a:gd name="f122" fmla="val 247952"/>
              <a:gd name="f123" fmla="val 381782"/>
              <a:gd name="f124" fmla="val 373263"/>
              <a:gd name="f125" fmla="val 514819"/>
              <a:gd name="f126" fmla="val 530139"/>
              <a:gd name="f127" fmla="val 539405"/>
              <a:gd name="f128" fmla="val 184553"/>
              <a:gd name="f129" fmla="val 207195"/>
              <a:gd name="f130" fmla="val 529268"/>
              <a:gd name="f131" fmla="val 223584"/>
              <a:gd name="f132" fmla="val 512879"/>
              <a:gd name="f133" fmla="val 239974"/>
              <a:gd name="f134" fmla="val 496489"/>
              <a:gd name="f135" fmla="val 473847"/>
              <a:gd name="f136" fmla="val 448838"/>
              <a:gd name="f137" fmla="val 429735"/>
              <a:gd name="f138" fmla="val 254994"/>
              <a:gd name="f139" fmla="val 405550"/>
              <a:gd name="f140" fmla="val 138"/>
              <a:gd name="f141" fmla="val 11636"/>
              <a:gd name="f142" fmla="val 306778"/>
              <a:gd name="f143" fmla="val 11511"/>
              <a:gd name="f144" fmla="val 306567"/>
              <a:gd name="f145" fmla="val 11506"/>
              <a:gd name="f146" fmla="val 262207"/>
              <a:gd name="f147" fmla="val 224382"/>
              <a:gd name="f148" fmla="val 66105"/>
              <a:gd name="f149" fmla="val 82614"/>
              <a:gd name="f150" fmla="val 245960"/>
              <a:gd name="f151" fmla="val 100902"/>
              <a:gd name="f152" fmla="val 261667"/>
              <a:gd name="f153" fmla="val 130241"/>
              <a:gd name="f154" fmla="val 163248"/>
              <a:gd name="f155" fmla="val 261168"/>
              <a:gd name="f156" fmla="val 189232"/>
              <a:gd name="f157" fmla="val 205210"/>
              <a:gd name="f158" fmla="val 281311"/>
              <a:gd name="f159" fmla="val 215277"/>
              <a:gd name="f160" fmla="val 221929"/>
              <a:gd name="f161" fmla="val 285145"/>
              <a:gd name="f162" fmla="val 221632"/>
              <a:gd name="f163" fmla="val 263250"/>
              <a:gd name="f164" fmla="val 229877"/>
              <a:gd name="f165" fmla="val 246580"/>
              <a:gd name="f166" fmla="val 246536"/>
              <a:gd name="f167" fmla="val 254808"/>
              <a:gd name="f168" fmla="val 254763"/>
              <a:gd name="f169" fmla="val 254801"/>
              <a:gd name="f170" fmla="val 254771"/>
              <a:gd name="f171" fmla="val 254793"/>
              <a:gd name="f172" fmla="val 254779"/>
              <a:gd name="f173" fmla="val 254786"/>
              <a:gd name="f174" fmla="val 254778"/>
              <a:gd name="f175" fmla="val 254794"/>
              <a:gd name="f176" fmla="val 246535"/>
              <a:gd name="f177" fmla="val 246581"/>
              <a:gd name="f178" fmla="val 213554"/>
              <a:gd name="f179" fmla="val 279582"/>
              <a:gd name="f180" fmla="val 333067"/>
              <a:gd name="f181" fmla="val 366068"/>
              <a:gd name="f182" fmla="val 357841"/>
              <a:gd name="f183" fmla="val 357848"/>
              <a:gd name="f184" fmla="val 357855"/>
              <a:gd name="f185" fmla="val 357863"/>
              <a:gd name="f186" fmla="val 357886"/>
              <a:gd name="f187" fmla="val 366113"/>
              <a:gd name="f188" fmla="val 382773"/>
              <a:gd name="f189" fmla="val 391017"/>
              <a:gd name="f190" fmla="val 390721"/>
              <a:gd name="f191" fmla="val 397378"/>
              <a:gd name="f192" fmla="val 298457"/>
              <a:gd name="f193" fmla="val 400796"/>
              <a:gd name="f194" fmla="val 289920"/>
              <a:gd name="f195" fmla="val 399623"/>
              <a:gd name="f196" fmla="val 281637"/>
              <a:gd name="f197" fmla="val 397269"/>
              <a:gd name="f198" fmla="val 265010"/>
              <a:gd name="f199" fmla="val 407223"/>
              <a:gd name="f200" fmla="val 261165"/>
              <a:gd name="f201" fmla="val 423242"/>
              <a:gd name="f202" fmla="val 449401"/>
              <a:gd name="f203" fmla="val 477516"/>
              <a:gd name="f204" fmla="val 250271"/>
              <a:gd name="f205" fmla="val 502969"/>
              <a:gd name="f206" fmla="val 231847"/>
              <a:gd name="f207" fmla="val 521394"/>
              <a:gd name="f208" fmla="val 221347"/>
              <a:gd name="f209" fmla="val 530057"/>
              <a:gd name="f210" fmla="val 224389"/>
              <a:gd name="f211" fmla="val 546557"/>
              <a:gd name="f212" fmla="val 232545"/>
              <a:gd name="f213" fmla="val 562171"/>
              <a:gd name="f214" fmla="val 574926"/>
              <a:gd name="f215" fmla="val 591833"/>
              <a:gd name="f216" fmla="val 284136"/>
              <a:gd name="f217" fmla="val 600659"/>
              <a:gd name="f218" fmla="val 601147"/>
              <a:gd name="f219" fmla="val 515981"/>
              <a:gd name="f220" fmla="val 601012"/>
              <a:gd name="f221" fmla="val 612510"/>
              <a:gd name="f222" fmla="val 306767"/>
              <a:gd name="f223" fmla="val 612640"/>
              <a:gd name="f224" fmla="val 306546"/>
              <a:gd name="f225" fmla="val 612644"/>
              <a:gd name="f226" fmla="val 306324"/>
              <a:gd name="f227" fmla="val 281070"/>
              <a:gd name="f228" fmla="val 612257"/>
              <a:gd name="f229" fmla="val 255999"/>
              <a:gd name="f230" fmla="val 602326"/>
              <a:gd name="f231" fmla="val 236731"/>
              <a:gd name="f232" fmla="val 583058"/>
              <a:gd name="f233" fmla="val 223570"/>
              <a:gd name="f234" fmla="val 569897"/>
              <a:gd name="f235" fmla="val 214766"/>
              <a:gd name="f236" fmla="val 554030"/>
              <a:gd name="f237" fmla="val 210610"/>
              <a:gd name="f238" fmla="val 537174"/>
              <a:gd name="f239" fmla="val 195839"/>
              <a:gd name="f240" fmla="val 546241"/>
              <a:gd name="f241" fmla="val 178427"/>
              <a:gd name="f242" fmla="val 551214"/>
              <a:gd name="f243" fmla="val 159854"/>
              <a:gd name="f244" fmla="val 132604"/>
              <a:gd name="f245" fmla="val 107854"/>
              <a:gd name="f246" fmla="val 540509"/>
              <a:gd name="f247" fmla="val 89720"/>
              <a:gd name="f248" fmla="val 522928"/>
              <a:gd name="f249" fmla="val 72139"/>
              <a:gd name="f250" fmla="val 504795"/>
              <a:gd name="f251" fmla="val 61434"/>
              <a:gd name="f252" fmla="val 480045"/>
              <a:gd name="f253" fmla="val 452795"/>
              <a:gd name="f254" fmla="val 434221"/>
              <a:gd name="f255" fmla="val 66407"/>
              <a:gd name="f256" fmla="val 416810"/>
              <a:gd name="f257" fmla="val 75474"/>
              <a:gd name="f258" fmla="val 402038"/>
              <a:gd name="f259" fmla="val 58618"/>
              <a:gd name="f260" fmla="val 397882"/>
              <a:gd name="f261" fmla="val 42751"/>
              <a:gd name="f262" fmla="val 389078"/>
              <a:gd name="f263" fmla="val 29591"/>
              <a:gd name="f264" fmla="val 375918"/>
              <a:gd name="f265" fmla="val 10322"/>
              <a:gd name="f266" fmla="val 356649"/>
              <a:gd name="f267" fmla="val 391"/>
              <a:gd name="f268" fmla="val 331578"/>
              <a:gd name="f269" fmla="val 42758"/>
              <a:gd name="f270" fmla="val 223564"/>
              <a:gd name="f271" fmla="val 58634"/>
              <a:gd name="f272" fmla="val 214757"/>
              <a:gd name="f273" fmla="val 75514"/>
              <a:gd name="f274" fmla="val 210684"/>
              <a:gd name="f275" fmla="val 66423"/>
              <a:gd name="f276" fmla="val 195895"/>
              <a:gd name="f277" fmla="val 178457"/>
              <a:gd name="f278" fmla="val 89721"/>
              <a:gd name="f279" fmla="val 72140"/>
              <a:gd name="f280" fmla="val 61435"/>
              <a:gd name="f281" fmla="val 66424"/>
              <a:gd name="f282" fmla="val 75515"/>
              <a:gd name="f283" fmla="val 58635"/>
              <a:gd name="f284" fmla="val 223563"/>
              <a:gd name="f285" fmla="val 256000"/>
              <a:gd name="f286" fmla="*/ f0 1 306986"/>
              <a:gd name="f287" fmla="*/ f1 1 612648"/>
              <a:gd name="f288" fmla="+- f4 0 f2"/>
              <a:gd name="f289" fmla="+- f3 0 f2"/>
              <a:gd name="f290" fmla="*/ f289 1 306986"/>
              <a:gd name="f291" fmla="*/ f288 1 612648"/>
              <a:gd name="f292" fmla="*/ f2 1 f290"/>
              <a:gd name="f293" fmla="*/ f3 1 f290"/>
              <a:gd name="f294" fmla="*/ f2 1 f291"/>
              <a:gd name="f295" fmla="*/ f4 1 f291"/>
              <a:gd name="f296" fmla="*/ f292 f286 1"/>
              <a:gd name="f297" fmla="*/ f293 f286 1"/>
              <a:gd name="f298" fmla="*/ f295 f287 1"/>
              <a:gd name="f299" fmla="*/ f294 f287 1"/>
            </a:gdLst>
            <a:ahLst/>
            <a:cxnLst>
              <a:cxn ang="3cd4">
                <a:pos x="hc" y="t"/>
              </a:cxn>
              <a:cxn ang="0">
                <a:pos x="r" y="vc"/>
              </a:cxn>
              <a:cxn ang="cd4">
                <a:pos x="hc" y="b"/>
              </a:cxn>
              <a:cxn ang="cd2">
                <a:pos x="l" y="vc"/>
              </a:cxn>
            </a:cxnLst>
            <a:rect l="f296" t="f299" r="f297" b="f298"/>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79"/>
                </a:moveTo>
                <a:cubicBezTo>
                  <a:pt x="f78" y="f77"/>
                  <a:pt x="f104" y="f105"/>
                  <a:pt x="f106" y="f107"/>
                </a:cubicBezTo>
                <a:cubicBezTo>
                  <a:pt x="f106" y="f108"/>
                  <a:pt x="f71" y="f109"/>
                  <a:pt x="f70" y="f109"/>
                </a:cubicBezTo>
                <a:cubicBezTo>
                  <a:pt x="f69" y="f109"/>
                  <a:pt x="f110" y="f111"/>
                  <a:pt x="f112" y="f113"/>
                </a:cubicBezTo>
                <a:lnTo>
                  <a:pt x="f114" y="f85"/>
                </a:lnTo>
                <a:cubicBezTo>
                  <a:pt x="f84" y="f115"/>
                  <a:pt x="f116" y="f117"/>
                  <a:pt x="f103" y="f79"/>
                </a:cubicBezTo>
                <a:close/>
                <a:moveTo>
                  <a:pt x="f118" y="f119"/>
                </a:moveTo>
                <a:cubicBezTo>
                  <a:pt x="f120" y="f121"/>
                  <a:pt x="f122" y="f123"/>
                  <a:pt x="f63" y="f124"/>
                </a:cubicBezTo>
                <a:lnTo>
                  <a:pt x="f112" y="f125"/>
                </a:lnTo>
                <a:cubicBezTo>
                  <a:pt x="f110" y="f126"/>
                  <a:pt x="f69" y="f127"/>
                  <a:pt x="f70" y="f127"/>
                </a:cubicBezTo>
                <a:cubicBezTo>
                  <a:pt x="f128" y="f127"/>
                  <a:pt x="f129" y="f130"/>
                  <a:pt x="f131" y="f132"/>
                </a:cubicBezTo>
                <a:cubicBezTo>
                  <a:pt x="f133" y="f134"/>
                  <a:pt x="f106" y="f135"/>
                  <a:pt x="f106" y="f136"/>
                </a:cubicBezTo>
                <a:cubicBezTo>
                  <a:pt x="f104" y="f137"/>
                  <a:pt x="f138" y="f139"/>
                  <a:pt x="f118" y="f119"/>
                </a:cubicBezTo>
                <a:close/>
                <a:moveTo>
                  <a:pt x="f3" y="f140"/>
                </a:moveTo>
                <a:lnTo>
                  <a:pt x="f3" y="f141"/>
                </a:lnTo>
                <a:cubicBezTo>
                  <a:pt x="f142" y="f143"/>
                  <a:pt x="f144" y="f145"/>
                  <a:pt x="f37" y="f34"/>
                </a:cubicBezTo>
                <a:lnTo>
                  <a:pt x="f37" y="f36"/>
                </a:lnTo>
                <a:lnTo>
                  <a:pt x="f35" y="f36"/>
                </a:lnTo>
                <a:lnTo>
                  <a:pt x="f35" y="f34"/>
                </a:lnTo>
                <a:cubicBezTo>
                  <a:pt x="f33" y="f32"/>
                  <a:pt x="f146" y="f30"/>
                  <a:pt x="f29" y="f28"/>
                </a:cubicBezTo>
                <a:cubicBezTo>
                  <a:pt x="f27" y="f26"/>
                  <a:pt x="f147" y="f148"/>
                  <a:pt x="f23" y="f149"/>
                </a:cubicBezTo>
                <a:cubicBezTo>
                  <a:pt x="f150" y="f151"/>
                  <a:pt x="f152" y="f153"/>
                  <a:pt x="f152" y="f154"/>
                </a:cubicBezTo>
                <a:cubicBezTo>
                  <a:pt x="f155" y="f156"/>
                  <a:pt x="f14" y="f157"/>
                  <a:pt x="f158" y="f11"/>
                </a:cubicBezTo>
                <a:lnTo>
                  <a:pt x="f3" y="f159"/>
                </a:lnTo>
                <a:lnTo>
                  <a:pt x="f3" y="f160"/>
                </a:lnTo>
                <a:cubicBezTo>
                  <a:pt x="f161" y="f162"/>
                  <a:pt x="f163" y="f164"/>
                  <a:pt x="f165" y="f166"/>
                </a:cubicBezTo>
                <a:lnTo>
                  <a:pt x="f167" y="f168"/>
                </a:lnTo>
                <a:cubicBezTo>
                  <a:pt x="f169" y="f170"/>
                  <a:pt x="f171" y="f172"/>
                  <a:pt x="f173" y="f173"/>
                </a:cubicBezTo>
                <a:cubicBezTo>
                  <a:pt x="f174" y="f175"/>
                  <a:pt x="f170" y="f169"/>
                  <a:pt x="f168" y="f167"/>
                </a:cubicBezTo>
                <a:lnTo>
                  <a:pt x="f176" y="f177"/>
                </a:lnTo>
                <a:cubicBezTo>
                  <a:pt x="f178" y="f179"/>
                  <a:pt x="f178" y="f180"/>
                  <a:pt x="f176" y="f181"/>
                </a:cubicBezTo>
                <a:lnTo>
                  <a:pt x="f168" y="f182"/>
                </a:lnTo>
                <a:cubicBezTo>
                  <a:pt x="f170" y="f183"/>
                  <a:pt x="f174" y="f184"/>
                  <a:pt x="f173" y="f185"/>
                </a:cubicBezTo>
                <a:lnTo>
                  <a:pt x="f167" y="f186"/>
                </a:lnTo>
                <a:lnTo>
                  <a:pt x="f165" y="f187"/>
                </a:lnTo>
                <a:cubicBezTo>
                  <a:pt x="f163" y="f188"/>
                  <a:pt x="f161" y="f189"/>
                  <a:pt x="f3" y="f190"/>
                </a:cubicBezTo>
                <a:lnTo>
                  <a:pt x="f3" y="f191"/>
                </a:lnTo>
                <a:cubicBezTo>
                  <a:pt x="f192" y="f193"/>
                  <a:pt x="f194" y="f195"/>
                  <a:pt x="f196" y="f197"/>
                </a:cubicBezTo>
                <a:cubicBezTo>
                  <a:pt x="f198" y="f199"/>
                  <a:pt x="f200" y="f201"/>
                  <a:pt x="f152" y="f202"/>
                </a:cubicBezTo>
                <a:cubicBezTo>
                  <a:pt x="f152" y="f203"/>
                  <a:pt x="f204" y="f205"/>
                  <a:pt x="f206" y="f207"/>
                </a:cubicBezTo>
                <a:lnTo>
                  <a:pt x="f208" y="f209"/>
                </a:lnTo>
                <a:cubicBezTo>
                  <a:pt x="f210" y="f211"/>
                  <a:pt x="f212" y="f213"/>
                  <a:pt x="f29" y="f214"/>
                </a:cubicBezTo>
                <a:cubicBezTo>
                  <a:pt x="f146" y="f215"/>
                  <a:pt x="f216" y="f217"/>
                  <a:pt x="f35" y="f218"/>
                </a:cubicBezTo>
                <a:lnTo>
                  <a:pt x="f35" y="f219"/>
                </a:lnTo>
                <a:lnTo>
                  <a:pt x="f37" y="f219"/>
                </a:lnTo>
                <a:lnTo>
                  <a:pt x="f37" y="f218"/>
                </a:lnTo>
                <a:lnTo>
                  <a:pt x="f3" y="f220"/>
                </a:lnTo>
                <a:lnTo>
                  <a:pt x="f3" y="f221"/>
                </a:lnTo>
                <a:cubicBezTo>
                  <a:pt x="f222" y="f223"/>
                  <a:pt x="f224" y="f225"/>
                  <a:pt x="f226" y="f4"/>
                </a:cubicBezTo>
                <a:lnTo>
                  <a:pt x="f226" y="f4"/>
                </a:lnTo>
                <a:cubicBezTo>
                  <a:pt x="f227" y="f228"/>
                  <a:pt x="f229" y="f230"/>
                  <a:pt x="f231" y="f232"/>
                </a:cubicBezTo>
                <a:cubicBezTo>
                  <a:pt x="f233" y="f234"/>
                  <a:pt x="f235" y="f236"/>
                  <a:pt x="f237" y="f238"/>
                </a:cubicBezTo>
                <a:cubicBezTo>
                  <a:pt x="f239" y="f240"/>
                  <a:pt x="f241" y="f242"/>
                  <a:pt x="f243" y="f242"/>
                </a:cubicBezTo>
                <a:cubicBezTo>
                  <a:pt x="f244" y="f242"/>
                  <a:pt x="f245" y="f246"/>
                  <a:pt x="f247" y="f248"/>
                </a:cubicBezTo>
                <a:lnTo>
                  <a:pt x="f247" y="f248"/>
                </a:lnTo>
                <a:cubicBezTo>
                  <a:pt x="f249" y="f250"/>
                  <a:pt x="f251" y="f252"/>
                  <a:pt x="f251" y="f253"/>
                </a:cubicBezTo>
                <a:cubicBezTo>
                  <a:pt x="f251" y="f254"/>
                  <a:pt x="f255" y="f256"/>
                  <a:pt x="f257" y="f258"/>
                </a:cubicBezTo>
                <a:cubicBezTo>
                  <a:pt x="f259" y="f260"/>
                  <a:pt x="f261" y="f262"/>
                  <a:pt x="f263" y="f264"/>
                </a:cubicBezTo>
                <a:cubicBezTo>
                  <a:pt x="f265" y="f266"/>
                  <a:pt x="f267" y="f268"/>
                  <a:pt x="f2" y="f226"/>
                </a:cubicBezTo>
                <a:lnTo>
                  <a:pt x="f2" y="f226"/>
                </a:lnTo>
                <a:cubicBezTo>
                  <a:pt x="f267" y="f227"/>
                  <a:pt x="f265" y="f229"/>
                  <a:pt x="f263" y="f231"/>
                </a:cubicBezTo>
                <a:cubicBezTo>
                  <a:pt x="f269" y="f270"/>
                  <a:pt x="f271" y="f272"/>
                  <a:pt x="f273" y="f274"/>
                </a:cubicBezTo>
                <a:cubicBezTo>
                  <a:pt x="f275" y="f276"/>
                  <a:pt x="f251" y="f277"/>
                  <a:pt x="f251" y="f243"/>
                </a:cubicBezTo>
                <a:cubicBezTo>
                  <a:pt x="f251" y="f244"/>
                  <a:pt x="f249" y="f245"/>
                  <a:pt x="f247" y="f278"/>
                </a:cubicBezTo>
                <a:lnTo>
                  <a:pt x="f247" y="f278"/>
                </a:lnTo>
                <a:cubicBezTo>
                  <a:pt x="f245" y="f279"/>
                  <a:pt x="f244" y="f280"/>
                  <a:pt x="f243" y="f280"/>
                </a:cubicBezTo>
                <a:cubicBezTo>
                  <a:pt x="f277" y="f280"/>
                  <a:pt x="f276" y="f281"/>
                  <a:pt x="f274" y="f282"/>
                </a:cubicBezTo>
                <a:cubicBezTo>
                  <a:pt x="f272" y="f283"/>
                  <a:pt x="f284" y="f269"/>
                  <a:pt x="f231" y="f263"/>
                </a:cubicBezTo>
                <a:cubicBezTo>
                  <a:pt x="f285" y="f265"/>
                  <a:pt x="f227" y="f267"/>
                  <a:pt x="f226" y="f2"/>
                </a:cubicBezTo>
                <a:lnTo>
                  <a:pt x="f226"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5" name="Teardrop 3"/>
          <p:cNvSpPr/>
          <p:nvPr/>
        </p:nvSpPr>
        <p:spPr>
          <a:xfrm rot="5400013" flipH="1" flipV="1">
            <a:off x="1961315"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1"/>
              <a:gd name="f48" fmla="val 100880"/>
              <a:gd name="f49" fmla="val 366700"/>
              <a:gd name="f50" fmla="val 130228"/>
              <a:gd name="f51" fmla="val 350981"/>
              <a:gd name="f52" fmla="val 186137"/>
              <a:gd name="f53" fmla="val 351421"/>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1"/>
              <a:gd name="f103" fmla="val 514773"/>
              <a:gd name="f104" fmla="val 268140"/>
              <a:gd name="f105" fmla="val 219893"/>
              <a:gd name="f106" fmla="val 249745"/>
              <a:gd name="f107" fmla="val 182889"/>
              <a:gd name="f108" fmla="val 250111"/>
              <a:gd name="f109" fmla="val 163811"/>
              <a:gd name="f110" fmla="val 113792"/>
              <a:gd name="f111" fmla="val 73244"/>
              <a:gd name="f112" fmla="val 113887"/>
              <a:gd name="f113" fmla="val 82510"/>
              <a:gd name="f114" fmla="val 97875"/>
              <a:gd name="f115" fmla="val 97831"/>
              <a:gd name="f116" fmla="val 239430"/>
              <a:gd name="f117" fmla="val 230871"/>
              <a:gd name="f118" fmla="val 257686"/>
              <a:gd name="f119" fmla="val 224320"/>
              <a:gd name="f120" fmla="val 268191"/>
              <a:gd name="f121" fmla="val 392705"/>
              <a:gd name="f122" fmla="val 257695"/>
              <a:gd name="f123" fmla="val 388335"/>
              <a:gd name="f124" fmla="val 247952"/>
              <a:gd name="f125" fmla="val 381782"/>
              <a:gd name="f126" fmla="val 373263"/>
              <a:gd name="f127" fmla="val 514819"/>
              <a:gd name="f128" fmla="val 530139"/>
              <a:gd name="f129" fmla="val 539405"/>
              <a:gd name="f130" fmla="val 184553"/>
              <a:gd name="f131" fmla="val 207195"/>
              <a:gd name="f132" fmla="val 529268"/>
              <a:gd name="f133" fmla="val 223584"/>
              <a:gd name="f134" fmla="val 512879"/>
              <a:gd name="f135" fmla="val 239974"/>
              <a:gd name="f136" fmla="val 496489"/>
              <a:gd name="f137" fmla="val 473848"/>
              <a:gd name="f138" fmla="val 448838"/>
              <a:gd name="f139" fmla="val 429735"/>
              <a:gd name="f140" fmla="val 254994"/>
              <a:gd name="f141" fmla="val 405550"/>
              <a:gd name="f142" fmla="val 138"/>
              <a:gd name="f143" fmla="val 11636"/>
              <a:gd name="f144" fmla="val 306778"/>
              <a:gd name="f145" fmla="val 11511"/>
              <a:gd name="f146" fmla="val 306567"/>
              <a:gd name="f147" fmla="val 11506"/>
              <a:gd name="f148" fmla="val 262207"/>
              <a:gd name="f149" fmla="val 224382"/>
              <a:gd name="f150" fmla="val 66105"/>
              <a:gd name="f151" fmla="val 82614"/>
              <a:gd name="f152" fmla="val 245960"/>
              <a:gd name="f153" fmla="val 100902"/>
              <a:gd name="f154" fmla="val 261667"/>
              <a:gd name="f155" fmla="val 130241"/>
              <a:gd name="f156" fmla="val 163248"/>
              <a:gd name="f157" fmla="val 261168"/>
              <a:gd name="f158" fmla="val 189232"/>
              <a:gd name="f159" fmla="val 205210"/>
              <a:gd name="f160" fmla="val 281311"/>
              <a:gd name="f161" fmla="val 215277"/>
              <a:gd name="f162" fmla="val 221929"/>
              <a:gd name="f163" fmla="val 285145"/>
              <a:gd name="f164" fmla="val 221632"/>
              <a:gd name="f165" fmla="val 263250"/>
              <a:gd name="f166" fmla="val 229877"/>
              <a:gd name="f167" fmla="val 246580"/>
              <a:gd name="f168" fmla="val 246536"/>
              <a:gd name="f169" fmla="val 254808"/>
              <a:gd name="f170" fmla="val 254763"/>
              <a:gd name="f171" fmla="val 254801"/>
              <a:gd name="f172" fmla="val 254771"/>
              <a:gd name="f173" fmla="val 254793"/>
              <a:gd name="f174" fmla="val 254779"/>
              <a:gd name="f175" fmla="val 254786"/>
              <a:gd name="f176" fmla="val 254778"/>
              <a:gd name="f177" fmla="val 254794"/>
              <a:gd name="f178" fmla="val 246535"/>
              <a:gd name="f179" fmla="val 246581"/>
              <a:gd name="f180" fmla="val 213554"/>
              <a:gd name="f181" fmla="val 279582"/>
              <a:gd name="f182" fmla="val 333067"/>
              <a:gd name="f183" fmla="val 366068"/>
              <a:gd name="f184" fmla="val 357841"/>
              <a:gd name="f185" fmla="val 357848"/>
              <a:gd name="f186" fmla="val 357855"/>
              <a:gd name="f187" fmla="val 357863"/>
              <a:gd name="f188" fmla="val 357886"/>
              <a:gd name="f189" fmla="val 366113"/>
              <a:gd name="f190" fmla="val 382773"/>
              <a:gd name="f191" fmla="val 391017"/>
              <a:gd name="f192" fmla="val 390721"/>
              <a:gd name="f193" fmla="val 397378"/>
              <a:gd name="f194" fmla="val 298457"/>
              <a:gd name="f195" fmla="val 400796"/>
              <a:gd name="f196" fmla="val 289920"/>
              <a:gd name="f197" fmla="val 399623"/>
              <a:gd name="f198" fmla="val 281637"/>
              <a:gd name="f199" fmla="val 397269"/>
              <a:gd name="f200" fmla="val 265010"/>
              <a:gd name="f201" fmla="val 407224"/>
              <a:gd name="f202" fmla="val 261165"/>
              <a:gd name="f203" fmla="val 423242"/>
              <a:gd name="f204" fmla="val 449401"/>
              <a:gd name="f205" fmla="val 477516"/>
              <a:gd name="f206" fmla="val 250271"/>
              <a:gd name="f207" fmla="val 502969"/>
              <a:gd name="f208" fmla="val 231847"/>
              <a:gd name="f209" fmla="val 521394"/>
              <a:gd name="f210" fmla="val 221347"/>
              <a:gd name="f211" fmla="val 530057"/>
              <a:gd name="f212" fmla="val 224390"/>
              <a:gd name="f213" fmla="val 546557"/>
              <a:gd name="f214" fmla="val 232545"/>
              <a:gd name="f215" fmla="val 562171"/>
              <a:gd name="f216" fmla="val 574926"/>
              <a:gd name="f217" fmla="val 591833"/>
              <a:gd name="f218" fmla="val 284136"/>
              <a:gd name="f219" fmla="val 600659"/>
              <a:gd name="f220" fmla="val 601147"/>
              <a:gd name="f221" fmla="val 515981"/>
              <a:gd name="f222" fmla="val 601012"/>
              <a:gd name="f223" fmla="val 612510"/>
              <a:gd name="f224" fmla="val 306767"/>
              <a:gd name="f225" fmla="val 612640"/>
              <a:gd name="f226" fmla="val 306546"/>
              <a:gd name="f227" fmla="val 612644"/>
              <a:gd name="f228" fmla="val 306324"/>
              <a:gd name="f229" fmla="val 281070"/>
              <a:gd name="f230" fmla="val 612257"/>
              <a:gd name="f231" fmla="val 255999"/>
              <a:gd name="f232" fmla="val 602326"/>
              <a:gd name="f233" fmla="val 236731"/>
              <a:gd name="f234" fmla="val 583057"/>
              <a:gd name="f235" fmla="val 223570"/>
              <a:gd name="f236" fmla="val 569897"/>
              <a:gd name="f237" fmla="val 214766"/>
              <a:gd name="f238" fmla="val 554030"/>
              <a:gd name="f239" fmla="val 210610"/>
              <a:gd name="f240" fmla="val 537175"/>
              <a:gd name="f241" fmla="val 195839"/>
              <a:gd name="f242" fmla="val 546241"/>
              <a:gd name="f243" fmla="val 178427"/>
              <a:gd name="f244" fmla="val 551214"/>
              <a:gd name="f245" fmla="val 159854"/>
              <a:gd name="f246" fmla="val 132604"/>
              <a:gd name="f247" fmla="val 107854"/>
              <a:gd name="f248" fmla="val 540509"/>
              <a:gd name="f249" fmla="val 89720"/>
              <a:gd name="f250" fmla="val 522928"/>
              <a:gd name="f251" fmla="val 72139"/>
              <a:gd name="f252" fmla="val 504795"/>
              <a:gd name="f253" fmla="val 61434"/>
              <a:gd name="f254" fmla="val 480045"/>
              <a:gd name="f255" fmla="val 452795"/>
              <a:gd name="f256" fmla="val 434221"/>
              <a:gd name="f257" fmla="val 66407"/>
              <a:gd name="f258" fmla="val 416810"/>
              <a:gd name="f259" fmla="val 75474"/>
              <a:gd name="f260" fmla="val 402038"/>
              <a:gd name="f261" fmla="val 58618"/>
              <a:gd name="f262" fmla="val 397882"/>
              <a:gd name="f263" fmla="val 42751"/>
              <a:gd name="f264" fmla="val 389078"/>
              <a:gd name="f265" fmla="val 29591"/>
              <a:gd name="f266" fmla="val 375918"/>
              <a:gd name="f267" fmla="val 10322"/>
              <a:gd name="f268" fmla="val 356649"/>
              <a:gd name="f269" fmla="val 391"/>
              <a:gd name="f270" fmla="val 331578"/>
              <a:gd name="f271" fmla="val 42758"/>
              <a:gd name="f272" fmla="val 223564"/>
              <a:gd name="f273" fmla="val 58634"/>
              <a:gd name="f274" fmla="val 214757"/>
              <a:gd name="f275" fmla="val 75514"/>
              <a:gd name="f276" fmla="val 210684"/>
              <a:gd name="f277" fmla="val 66423"/>
              <a:gd name="f278" fmla="val 195895"/>
              <a:gd name="f279" fmla="val 178457"/>
              <a:gd name="f280" fmla="val 159855"/>
              <a:gd name="f281" fmla="val 89721"/>
              <a:gd name="f282" fmla="val 72140"/>
              <a:gd name="f283" fmla="val 61435"/>
              <a:gd name="f284" fmla="val 66424"/>
              <a:gd name="f285" fmla="val 75515"/>
              <a:gd name="f286" fmla="val 58635"/>
              <a:gd name="f287" fmla="val 223563"/>
              <a:gd name="f288" fmla="val 256000"/>
              <a:gd name="f289" fmla="*/ f0 1 306986"/>
              <a:gd name="f290" fmla="*/ f1 1 612648"/>
              <a:gd name="f291" fmla="+- f4 0 f2"/>
              <a:gd name="f292" fmla="+- f3 0 f2"/>
              <a:gd name="f293" fmla="*/ f292 1 306986"/>
              <a:gd name="f294" fmla="*/ f291 1 612648"/>
              <a:gd name="f295" fmla="*/ f2 1 f293"/>
              <a:gd name="f296" fmla="*/ f3 1 f293"/>
              <a:gd name="f297" fmla="*/ f2 1 f294"/>
              <a:gd name="f298" fmla="*/ f4 1 f294"/>
              <a:gd name="f299" fmla="*/ f295 f289 1"/>
              <a:gd name="f300" fmla="*/ f296 f289 1"/>
              <a:gd name="f301" fmla="*/ f298 f290 1"/>
              <a:gd name="f302" fmla="*/ f297 f290 1"/>
            </a:gdLst>
            <a:ahLst/>
            <a:cxnLst>
              <a:cxn ang="3cd4">
                <a:pos x="hc" y="t"/>
              </a:cxn>
              <a:cxn ang="0">
                <a:pos x="r" y="vc"/>
              </a:cxn>
              <a:cxn ang="cd4">
                <a:pos x="hc" y="b"/>
              </a:cxn>
              <a:cxn ang="cd2">
                <a:pos x="l" y="vc"/>
              </a:cxn>
            </a:cxnLst>
            <a:rect l="f299" t="f302" r="f300" b="f301"/>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70" y="f111"/>
                </a:cubicBezTo>
                <a:cubicBezTo>
                  <a:pt x="f69" y="f111"/>
                  <a:pt x="f112" y="f113"/>
                  <a:pt x="f114" y="f115"/>
                </a:cubicBezTo>
                <a:lnTo>
                  <a:pt x="f116" y="f85"/>
                </a:lnTo>
                <a:cubicBezTo>
                  <a:pt x="f84" y="f117"/>
                  <a:pt x="f118" y="f119"/>
                  <a:pt x="f104" y="f105"/>
                </a:cubicBezTo>
                <a:close/>
                <a:moveTo>
                  <a:pt x="f120" y="f121"/>
                </a:moveTo>
                <a:cubicBezTo>
                  <a:pt x="f122" y="f123"/>
                  <a:pt x="f124" y="f125"/>
                  <a:pt x="f63" y="f126"/>
                </a:cubicBezTo>
                <a:lnTo>
                  <a:pt x="f114" y="f127"/>
                </a:lnTo>
                <a:cubicBezTo>
                  <a:pt x="f112" y="f128"/>
                  <a:pt x="f69" y="f129"/>
                  <a:pt x="f70" y="f129"/>
                </a:cubicBezTo>
                <a:cubicBezTo>
                  <a:pt x="f130" y="f129"/>
                  <a:pt x="f131" y="f132"/>
                  <a:pt x="f133" y="f134"/>
                </a:cubicBezTo>
                <a:cubicBezTo>
                  <a:pt x="f135" y="f136"/>
                  <a:pt x="f108" y="f137"/>
                  <a:pt x="f108" y="f138"/>
                </a:cubicBezTo>
                <a:cubicBezTo>
                  <a:pt x="f106" y="f139"/>
                  <a:pt x="f140" y="f141"/>
                  <a:pt x="f120" y="f121"/>
                </a:cubicBezTo>
                <a:close/>
                <a:moveTo>
                  <a:pt x="f3" y="f142"/>
                </a:moveTo>
                <a:lnTo>
                  <a:pt x="f3" y="f143"/>
                </a:lnTo>
                <a:cubicBezTo>
                  <a:pt x="f144" y="f145"/>
                  <a:pt x="f146" y="f147"/>
                  <a:pt x="f37" y="f34"/>
                </a:cubicBezTo>
                <a:lnTo>
                  <a:pt x="f37" y="f36"/>
                </a:lnTo>
                <a:lnTo>
                  <a:pt x="f35" y="f36"/>
                </a:lnTo>
                <a:lnTo>
                  <a:pt x="f35" y="f34"/>
                </a:lnTo>
                <a:cubicBezTo>
                  <a:pt x="f33" y="f32"/>
                  <a:pt x="f148" y="f30"/>
                  <a:pt x="f29" y="f28"/>
                </a:cubicBezTo>
                <a:cubicBezTo>
                  <a:pt x="f27" y="f26"/>
                  <a:pt x="f149" y="f150"/>
                  <a:pt x="f23" y="f151"/>
                </a:cubicBezTo>
                <a:cubicBezTo>
                  <a:pt x="f152" y="f153"/>
                  <a:pt x="f154" y="f155"/>
                  <a:pt x="f154" y="f156"/>
                </a:cubicBezTo>
                <a:cubicBezTo>
                  <a:pt x="f157" y="f158"/>
                  <a:pt x="f14" y="f159"/>
                  <a:pt x="f160" y="f11"/>
                </a:cubicBezTo>
                <a:lnTo>
                  <a:pt x="f3" y="f161"/>
                </a:lnTo>
                <a:lnTo>
                  <a:pt x="f3" y="f162"/>
                </a:lnTo>
                <a:cubicBezTo>
                  <a:pt x="f163" y="f164"/>
                  <a:pt x="f165" y="f166"/>
                  <a:pt x="f167" y="f168"/>
                </a:cubicBezTo>
                <a:lnTo>
                  <a:pt x="f169" y="f170"/>
                </a:lnTo>
                <a:cubicBezTo>
                  <a:pt x="f171" y="f172"/>
                  <a:pt x="f173" y="f174"/>
                  <a:pt x="f175" y="f175"/>
                </a:cubicBezTo>
                <a:cubicBezTo>
                  <a:pt x="f176" y="f177"/>
                  <a:pt x="f172" y="f171"/>
                  <a:pt x="f170" y="f169"/>
                </a:cubicBezTo>
                <a:lnTo>
                  <a:pt x="f178" y="f179"/>
                </a:lnTo>
                <a:cubicBezTo>
                  <a:pt x="f180" y="f181"/>
                  <a:pt x="f180" y="f182"/>
                  <a:pt x="f178" y="f183"/>
                </a:cubicBezTo>
                <a:lnTo>
                  <a:pt x="f170" y="f184"/>
                </a:lnTo>
                <a:cubicBezTo>
                  <a:pt x="f172" y="f185"/>
                  <a:pt x="f176" y="f186"/>
                  <a:pt x="f175" y="f187"/>
                </a:cubicBezTo>
                <a:lnTo>
                  <a:pt x="f169" y="f188"/>
                </a:lnTo>
                <a:lnTo>
                  <a:pt x="f167" y="f189"/>
                </a:lnTo>
                <a:cubicBezTo>
                  <a:pt x="f165" y="f190"/>
                  <a:pt x="f163" y="f191"/>
                  <a:pt x="f3" y="f192"/>
                </a:cubicBezTo>
                <a:lnTo>
                  <a:pt x="f3" y="f193"/>
                </a:lnTo>
                <a:cubicBezTo>
                  <a:pt x="f194" y="f195"/>
                  <a:pt x="f196" y="f197"/>
                  <a:pt x="f198" y="f199"/>
                </a:cubicBezTo>
                <a:cubicBezTo>
                  <a:pt x="f200" y="f201"/>
                  <a:pt x="f202" y="f203"/>
                  <a:pt x="f154" y="f204"/>
                </a:cubicBezTo>
                <a:cubicBezTo>
                  <a:pt x="f154" y="f205"/>
                  <a:pt x="f206" y="f207"/>
                  <a:pt x="f208" y="f209"/>
                </a:cubicBezTo>
                <a:lnTo>
                  <a:pt x="f210" y="f211"/>
                </a:lnTo>
                <a:cubicBezTo>
                  <a:pt x="f212" y="f213"/>
                  <a:pt x="f214" y="f215"/>
                  <a:pt x="f29" y="f216"/>
                </a:cubicBezTo>
                <a:cubicBezTo>
                  <a:pt x="f148" y="f217"/>
                  <a:pt x="f218" y="f219"/>
                  <a:pt x="f35" y="f220"/>
                </a:cubicBezTo>
                <a:lnTo>
                  <a:pt x="f35" y="f221"/>
                </a:lnTo>
                <a:lnTo>
                  <a:pt x="f37" y="f221"/>
                </a:lnTo>
                <a:lnTo>
                  <a:pt x="f37" y="f220"/>
                </a:lnTo>
                <a:lnTo>
                  <a:pt x="f3" y="f222"/>
                </a:lnTo>
                <a:lnTo>
                  <a:pt x="f3" y="f223"/>
                </a:lnTo>
                <a:cubicBezTo>
                  <a:pt x="f224" y="f225"/>
                  <a:pt x="f226" y="f227"/>
                  <a:pt x="f228" y="f4"/>
                </a:cubicBezTo>
                <a:lnTo>
                  <a:pt x="f228" y="f4"/>
                </a:lnTo>
                <a:cubicBezTo>
                  <a:pt x="f229" y="f230"/>
                  <a:pt x="f231" y="f232"/>
                  <a:pt x="f233" y="f234"/>
                </a:cubicBezTo>
                <a:cubicBezTo>
                  <a:pt x="f235" y="f236"/>
                  <a:pt x="f237" y="f238"/>
                  <a:pt x="f239" y="f240"/>
                </a:cubicBezTo>
                <a:cubicBezTo>
                  <a:pt x="f241" y="f242"/>
                  <a:pt x="f243" y="f244"/>
                  <a:pt x="f245" y="f244"/>
                </a:cubicBezTo>
                <a:cubicBezTo>
                  <a:pt x="f246" y="f244"/>
                  <a:pt x="f247" y="f248"/>
                  <a:pt x="f249" y="f250"/>
                </a:cubicBezTo>
                <a:lnTo>
                  <a:pt x="f249" y="f250"/>
                </a:lnTo>
                <a:cubicBezTo>
                  <a:pt x="f251" y="f252"/>
                  <a:pt x="f253" y="f254"/>
                  <a:pt x="f253" y="f255"/>
                </a:cubicBezTo>
                <a:cubicBezTo>
                  <a:pt x="f253" y="f256"/>
                  <a:pt x="f257" y="f258"/>
                  <a:pt x="f259" y="f260"/>
                </a:cubicBezTo>
                <a:cubicBezTo>
                  <a:pt x="f261" y="f262"/>
                  <a:pt x="f263" y="f264"/>
                  <a:pt x="f265" y="f266"/>
                </a:cubicBezTo>
                <a:cubicBezTo>
                  <a:pt x="f267" y="f268"/>
                  <a:pt x="f269" y="f270"/>
                  <a:pt x="f2" y="f228"/>
                </a:cubicBezTo>
                <a:lnTo>
                  <a:pt x="f2" y="f228"/>
                </a:lnTo>
                <a:cubicBezTo>
                  <a:pt x="f269" y="f229"/>
                  <a:pt x="f267" y="f231"/>
                  <a:pt x="f265" y="f233"/>
                </a:cubicBezTo>
                <a:cubicBezTo>
                  <a:pt x="f271" y="f272"/>
                  <a:pt x="f273" y="f274"/>
                  <a:pt x="f275" y="f276"/>
                </a:cubicBezTo>
                <a:cubicBezTo>
                  <a:pt x="f277" y="f278"/>
                  <a:pt x="f253" y="f279"/>
                  <a:pt x="f253" y="f280"/>
                </a:cubicBezTo>
                <a:cubicBezTo>
                  <a:pt x="f253" y="f246"/>
                  <a:pt x="f251" y="f247"/>
                  <a:pt x="f249" y="f281"/>
                </a:cubicBezTo>
                <a:lnTo>
                  <a:pt x="f249" y="f281"/>
                </a:lnTo>
                <a:cubicBezTo>
                  <a:pt x="f247" y="f282"/>
                  <a:pt x="f246" y="f283"/>
                  <a:pt x="f245" y="f283"/>
                </a:cubicBezTo>
                <a:cubicBezTo>
                  <a:pt x="f279" y="f283"/>
                  <a:pt x="f278" y="f284"/>
                  <a:pt x="f276" y="f285"/>
                </a:cubicBezTo>
                <a:cubicBezTo>
                  <a:pt x="f274" y="f286"/>
                  <a:pt x="f287" y="f271"/>
                  <a:pt x="f233" y="f265"/>
                </a:cubicBezTo>
                <a:cubicBezTo>
                  <a:pt x="f288" y="f267"/>
                  <a:pt x="f229" y="f269"/>
                  <a:pt x="f228" y="f2"/>
                </a:cubicBezTo>
                <a:lnTo>
                  <a:pt x="f228"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6" name="Teardrop 3"/>
          <p:cNvSpPr/>
          <p:nvPr/>
        </p:nvSpPr>
        <p:spPr>
          <a:xfrm rot="5400013" flipH="1" flipV="1">
            <a:off x="2803852"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1"/>
              <a:gd name="f48" fmla="val 100880"/>
              <a:gd name="f49" fmla="val 366700"/>
              <a:gd name="f50" fmla="val 130228"/>
              <a:gd name="f51" fmla="val 350981"/>
              <a:gd name="f52" fmla="val 186137"/>
              <a:gd name="f53" fmla="val 351421"/>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1"/>
              <a:gd name="f103" fmla="val 514773"/>
              <a:gd name="f104" fmla="val 268140"/>
              <a:gd name="f105" fmla="val 219893"/>
              <a:gd name="f106" fmla="val 249745"/>
              <a:gd name="f107" fmla="val 182889"/>
              <a:gd name="f108" fmla="val 250111"/>
              <a:gd name="f109" fmla="val 163811"/>
              <a:gd name="f110" fmla="val 113792"/>
              <a:gd name="f111" fmla="val 73244"/>
              <a:gd name="f112" fmla="val 159544"/>
              <a:gd name="f113" fmla="val 113887"/>
              <a:gd name="f114" fmla="val 82510"/>
              <a:gd name="f115" fmla="val 97875"/>
              <a:gd name="f116" fmla="val 97831"/>
              <a:gd name="f117" fmla="val 239430"/>
              <a:gd name="f118" fmla="val 230871"/>
              <a:gd name="f119" fmla="val 257686"/>
              <a:gd name="f120" fmla="val 224320"/>
              <a:gd name="f121" fmla="val 268191"/>
              <a:gd name="f122" fmla="val 392705"/>
              <a:gd name="f123" fmla="val 257695"/>
              <a:gd name="f124" fmla="val 388335"/>
              <a:gd name="f125" fmla="val 247952"/>
              <a:gd name="f126" fmla="val 381782"/>
              <a:gd name="f127" fmla="val 373263"/>
              <a:gd name="f128" fmla="val 514819"/>
              <a:gd name="f129" fmla="val 530139"/>
              <a:gd name="f130" fmla="val 539405"/>
              <a:gd name="f131" fmla="val 184553"/>
              <a:gd name="f132" fmla="val 207195"/>
              <a:gd name="f133" fmla="val 529268"/>
              <a:gd name="f134" fmla="val 223584"/>
              <a:gd name="f135" fmla="val 512879"/>
              <a:gd name="f136" fmla="val 239974"/>
              <a:gd name="f137" fmla="val 496489"/>
              <a:gd name="f138" fmla="val 473848"/>
              <a:gd name="f139" fmla="val 448838"/>
              <a:gd name="f140" fmla="val 429735"/>
              <a:gd name="f141" fmla="val 254994"/>
              <a:gd name="f142" fmla="val 405550"/>
              <a:gd name="f143" fmla="val 138"/>
              <a:gd name="f144" fmla="val 11636"/>
              <a:gd name="f145" fmla="val 306778"/>
              <a:gd name="f146" fmla="val 11511"/>
              <a:gd name="f147" fmla="val 306567"/>
              <a:gd name="f148" fmla="val 11506"/>
              <a:gd name="f149" fmla="val 262207"/>
              <a:gd name="f150" fmla="val 224382"/>
              <a:gd name="f151" fmla="val 66105"/>
              <a:gd name="f152" fmla="val 82614"/>
              <a:gd name="f153" fmla="val 245960"/>
              <a:gd name="f154" fmla="val 100902"/>
              <a:gd name="f155" fmla="val 261667"/>
              <a:gd name="f156" fmla="val 130241"/>
              <a:gd name="f157" fmla="val 163248"/>
              <a:gd name="f158" fmla="val 261168"/>
              <a:gd name="f159" fmla="val 189232"/>
              <a:gd name="f160" fmla="val 205210"/>
              <a:gd name="f161" fmla="val 281311"/>
              <a:gd name="f162" fmla="val 215277"/>
              <a:gd name="f163" fmla="val 221929"/>
              <a:gd name="f164" fmla="val 285145"/>
              <a:gd name="f165" fmla="val 221632"/>
              <a:gd name="f166" fmla="val 263250"/>
              <a:gd name="f167" fmla="val 229877"/>
              <a:gd name="f168" fmla="val 246580"/>
              <a:gd name="f169" fmla="val 246536"/>
              <a:gd name="f170" fmla="val 254808"/>
              <a:gd name="f171" fmla="val 254763"/>
              <a:gd name="f172" fmla="val 254801"/>
              <a:gd name="f173" fmla="val 254772"/>
              <a:gd name="f174" fmla="val 254793"/>
              <a:gd name="f175" fmla="val 254779"/>
              <a:gd name="f176" fmla="val 254786"/>
              <a:gd name="f177" fmla="val 254778"/>
              <a:gd name="f178" fmla="val 254794"/>
              <a:gd name="f179" fmla="val 254771"/>
              <a:gd name="f180" fmla="val 246535"/>
              <a:gd name="f181" fmla="val 246581"/>
              <a:gd name="f182" fmla="val 213554"/>
              <a:gd name="f183" fmla="val 279582"/>
              <a:gd name="f184" fmla="val 333067"/>
              <a:gd name="f185" fmla="val 366068"/>
              <a:gd name="f186" fmla="val 357841"/>
              <a:gd name="f187" fmla="val 357848"/>
              <a:gd name="f188" fmla="val 357855"/>
              <a:gd name="f189" fmla="val 357863"/>
              <a:gd name="f190" fmla="val 357886"/>
              <a:gd name="f191" fmla="val 366113"/>
              <a:gd name="f192" fmla="val 382773"/>
              <a:gd name="f193" fmla="val 391017"/>
              <a:gd name="f194" fmla="val 390721"/>
              <a:gd name="f195" fmla="val 397378"/>
              <a:gd name="f196" fmla="val 298457"/>
              <a:gd name="f197" fmla="val 400796"/>
              <a:gd name="f198" fmla="val 289920"/>
              <a:gd name="f199" fmla="val 399623"/>
              <a:gd name="f200" fmla="val 281637"/>
              <a:gd name="f201" fmla="val 397269"/>
              <a:gd name="f202" fmla="val 265010"/>
              <a:gd name="f203" fmla="val 407224"/>
              <a:gd name="f204" fmla="val 261165"/>
              <a:gd name="f205" fmla="val 423242"/>
              <a:gd name="f206" fmla="val 449401"/>
              <a:gd name="f207" fmla="val 477516"/>
              <a:gd name="f208" fmla="val 250271"/>
              <a:gd name="f209" fmla="val 502969"/>
              <a:gd name="f210" fmla="val 231847"/>
              <a:gd name="f211" fmla="val 521394"/>
              <a:gd name="f212" fmla="val 221347"/>
              <a:gd name="f213" fmla="val 530057"/>
              <a:gd name="f214" fmla="val 224389"/>
              <a:gd name="f215" fmla="val 546557"/>
              <a:gd name="f216" fmla="val 232545"/>
              <a:gd name="f217" fmla="val 562171"/>
              <a:gd name="f218" fmla="val 574926"/>
              <a:gd name="f219" fmla="val 591833"/>
              <a:gd name="f220" fmla="val 284136"/>
              <a:gd name="f221" fmla="val 600659"/>
              <a:gd name="f222" fmla="val 601147"/>
              <a:gd name="f223" fmla="val 515981"/>
              <a:gd name="f224" fmla="val 601012"/>
              <a:gd name="f225" fmla="val 612510"/>
              <a:gd name="f226" fmla="val 306767"/>
              <a:gd name="f227" fmla="val 612640"/>
              <a:gd name="f228" fmla="val 306546"/>
              <a:gd name="f229" fmla="val 612644"/>
              <a:gd name="f230" fmla="val 306324"/>
              <a:gd name="f231" fmla="val 281070"/>
              <a:gd name="f232" fmla="val 612257"/>
              <a:gd name="f233" fmla="val 255999"/>
              <a:gd name="f234" fmla="val 602326"/>
              <a:gd name="f235" fmla="val 236731"/>
              <a:gd name="f236" fmla="val 583057"/>
              <a:gd name="f237" fmla="val 223570"/>
              <a:gd name="f238" fmla="val 569897"/>
              <a:gd name="f239" fmla="val 214766"/>
              <a:gd name="f240" fmla="val 554030"/>
              <a:gd name="f241" fmla="val 210610"/>
              <a:gd name="f242" fmla="val 537175"/>
              <a:gd name="f243" fmla="val 195839"/>
              <a:gd name="f244" fmla="val 546241"/>
              <a:gd name="f245" fmla="val 178427"/>
              <a:gd name="f246" fmla="val 551214"/>
              <a:gd name="f247" fmla="val 159854"/>
              <a:gd name="f248" fmla="val 132604"/>
              <a:gd name="f249" fmla="val 107854"/>
              <a:gd name="f250" fmla="val 540509"/>
              <a:gd name="f251" fmla="val 89720"/>
              <a:gd name="f252" fmla="val 522928"/>
              <a:gd name="f253" fmla="val 72139"/>
              <a:gd name="f254" fmla="val 504795"/>
              <a:gd name="f255" fmla="val 61434"/>
              <a:gd name="f256" fmla="val 480045"/>
              <a:gd name="f257" fmla="val 452795"/>
              <a:gd name="f258" fmla="val 434221"/>
              <a:gd name="f259" fmla="val 66407"/>
              <a:gd name="f260" fmla="val 416810"/>
              <a:gd name="f261" fmla="val 75474"/>
              <a:gd name="f262" fmla="val 402038"/>
              <a:gd name="f263" fmla="val 58618"/>
              <a:gd name="f264" fmla="val 397882"/>
              <a:gd name="f265" fmla="val 42751"/>
              <a:gd name="f266" fmla="val 389078"/>
              <a:gd name="f267" fmla="val 29591"/>
              <a:gd name="f268" fmla="val 375918"/>
              <a:gd name="f269" fmla="val 10322"/>
              <a:gd name="f270" fmla="val 356649"/>
              <a:gd name="f271" fmla="val 391"/>
              <a:gd name="f272" fmla="val 331578"/>
              <a:gd name="f273" fmla="val 256000"/>
              <a:gd name="f274" fmla="val 42758"/>
              <a:gd name="f275" fmla="val 223564"/>
              <a:gd name="f276" fmla="val 58634"/>
              <a:gd name="f277" fmla="val 214757"/>
              <a:gd name="f278" fmla="val 75514"/>
              <a:gd name="f279" fmla="val 210684"/>
              <a:gd name="f280" fmla="val 66423"/>
              <a:gd name="f281" fmla="val 195895"/>
              <a:gd name="f282" fmla="val 178458"/>
              <a:gd name="f283" fmla="val 159855"/>
              <a:gd name="f284" fmla="val 89721"/>
              <a:gd name="f285" fmla="val 72140"/>
              <a:gd name="f286" fmla="val 61435"/>
              <a:gd name="f287" fmla="val 178457"/>
              <a:gd name="f288" fmla="val 66424"/>
              <a:gd name="f289" fmla="val 75515"/>
              <a:gd name="f290" fmla="val 58635"/>
              <a:gd name="f291" fmla="val 223563"/>
              <a:gd name="f292" fmla="*/ f0 1 306986"/>
              <a:gd name="f293" fmla="*/ f1 1 612648"/>
              <a:gd name="f294" fmla="+- f4 0 f2"/>
              <a:gd name="f295" fmla="+- f3 0 f2"/>
              <a:gd name="f296" fmla="*/ f295 1 306986"/>
              <a:gd name="f297" fmla="*/ f294 1 612648"/>
              <a:gd name="f298" fmla="*/ f2 1 f296"/>
              <a:gd name="f299" fmla="*/ f3 1 f296"/>
              <a:gd name="f300" fmla="*/ f2 1 f297"/>
              <a:gd name="f301" fmla="*/ f4 1 f297"/>
              <a:gd name="f302" fmla="*/ f298 f292 1"/>
              <a:gd name="f303" fmla="*/ f299 f292 1"/>
              <a:gd name="f304" fmla="*/ f301 f293 1"/>
              <a:gd name="f305" fmla="*/ f300 f293 1"/>
            </a:gdLst>
            <a:ahLst/>
            <a:cxnLst>
              <a:cxn ang="3cd4">
                <a:pos x="hc" y="t"/>
              </a:cxn>
              <a:cxn ang="0">
                <a:pos x="r" y="vc"/>
              </a:cxn>
              <a:cxn ang="cd4">
                <a:pos x="hc" y="b"/>
              </a:cxn>
              <a:cxn ang="cd2">
                <a:pos x="l" y="vc"/>
              </a:cxn>
            </a:cxnLst>
            <a:rect l="f302" t="f305" r="f303" b="f30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84" y="f118"/>
                  <a:pt x="f119" y="f120"/>
                  <a:pt x="f104" y="f105"/>
                </a:cubicBezTo>
                <a:close/>
                <a:moveTo>
                  <a:pt x="f121" y="f122"/>
                </a:moveTo>
                <a:cubicBezTo>
                  <a:pt x="f123" y="f124"/>
                  <a:pt x="f125" y="f126"/>
                  <a:pt x="f63" y="f127"/>
                </a:cubicBezTo>
                <a:lnTo>
                  <a:pt x="f115" y="f128"/>
                </a:lnTo>
                <a:cubicBezTo>
                  <a:pt x="f113" y="f129"/>
                  <a:pt x="f69" y="f130"/>
                  <a:pt x="f112" y="f130"/>
                </a:cubicBezTo>
                <a:cubicBezTo>
                  <a:pt x="f131" y="f130"/>
                  <a:pt x="f132" y="f133"/>
                  <a:pt x="f134" y="f135"/>
                </a:cubicBezTo>
                <a:cubicBezTo>
                  <a:pt x="f136" y="f137"/>
                  <a:pt x="f108" y="f138"/>
                  <a:pt x="f108" y="f139"/>
                </a:cubicBezTo>
                <a:cubicBezTo>
                  <a:pt x="f106" y="f140"/>
                  <a:pt x="f141" y="f142"/>
                  <a:pt x="f121" y="f122"/>
                </a:cubicBezTo>
                <a:close/>
                <a:moveTo>
                  <a:pt x="f3" y="f143"/>
                </a:moveTo>
                <a:lnTo>
                  <a:pt x="f3" y="f144"/>
                </a:lnTo>
                <a:cubicBezTo>
                  <a:pt x="f145" y="f146"/>
                  <a:pt x="f147" y="f148"/>
                  <a:pt x="f37" y="f34"/>
                </a:cubicBezTo>
                <a:lnTo>
                  <a:pt x="f37" y="f36"/>
                </a:lnTo>
                <a:lnTo>
                  <a:pt x="f35" y="f36"/>
                </a:lnTo>
                <a:lnTo>
                  <a:pt x="f35" y="f34"/>
                </a:lnTo>
                <a:cubicBezTo>
                  <a:pt x="f33" y="f32"/>
                  <a:pt x="f149" y="f30"/>
                  <a:pt x="f29" y="f28"/>
                </a:cubicBezTo>
                <a:cubicBezTo>
                  <a:pt x="f27" y="f26"/>
                  <a:pt x="f150" y="f151"/>
                  <a:pt x="f23" y="f152"/>
                </a:cubicBezTo>
                <a:cubicBezTo>
                  <a:pt x="f153" y="f154"/>
                  <a:pt x="f155" y="f156"/>
                  <a:pt x="f155" y="f157"/>
                </a:cubicBezTo>
                <a:cubicBezTo>
                  <a:pt x="f158" y="f159"/>
                  <a:pt x="f14" y="f160"/>
                  <a:pt x="f161" y="f11"/>
                </a:cubicBezTo>
                <a:lnTo>
                  <a:pt x="f3" y="f162"/>
                </a:lnTo>
                <a:lnTo>
                  <a:pt x="f3" y="f163"/>
                </a:lnTo>
                <a:cubicBezTo>
                  <a:pt x="f164" y="f165"/>
                  <a:pt x="f166" y="f167"/>
                  <a:pt x="f168" y="f169"/>
                </a:cubicBezTo>
                <a:lnTo>
                  <a:pt x="f170" y="f171"/>
                </a:lnTo>
                <a:cubicBezTo>
                  <a:pt x="f172" y="f173"/>
                  <a:pt x="f174" y="f175"/>
                  <a:pt x="f176" y="f176"/>
                </a:cubicBezTo>
                <a:cubicBezTo>
                  <a:pt x="f177" y="f178"/>
                  <a:pt x="f179" y="f172"/>
                  <a:pt x="f171" y="f170"/>
                </a:cubicBezTo>
                <a:lnTo>
                  <a:pt x="f180" y="f181"/>
                </a:lnTo>
                <a:cubicBezTo>
                  <a:pt x="f182" y="f183"/>
                  <a:pt x="f182" y="f184"/>
                  <a:pt x="f180" y="f185"/>
                </a:cubicBezTo>
                <a:lnTo>
                  <a:pt x="f171" y="f186"/>
                </a:lnTo>
                <a:cubicBezTo>
                  <a:pt x="f179" y="f187"/>
                  <a:pt x="f177" y="f188"/>
                  <a:pt x="f176" y="f189"/>
                </a:cubicBezTo>
                <a:lnTo>
                  <a:pt x="f170" y="f190"/>
                </a:lnTo>
                <a:lnTo>
                  <a:pt x="f168" y="f191"/>
                </a:lnTo>
                <a:cubicBezTo>
                  <a:pt x="f166" y="f192"/>
                  <a:pt x="f164" y="f193"/>
                  <a:pt x="f3" y="f194"/>
                </a:cubicBezTo>
                <a:lnTo>
                  <a:pt x="f3" y="f195"/>
                </a:lnTo>
                <a:cubicBezTo>
                  <a:pt x="f196" y="f197"/>
                  <a:pt x="f198" y="f199"/>
                  <a:pt x="f200" y="f201"/>
                </a:cubicBezTo>
                <a:cubicBezTo>
                  <a:pt x="f202" y="f203"/>
                  <a:pt x="f204" y="f205"/>
                  <a:pt x="f155" y="f206"/>
                </a:cubicBezTo>
                <a:cubicBezTo>
                  <a:pt x="f155" y="f207"/>
                  <a:pt x="f208" y="f209"/>
                  <a:pt x="f210" y="f211"/>
                </a:cubicBezTo>
                <a:lnTo>
                  <a:pt x="f212" y="f213"/>
                </a:lnTo>
                <a:cubicBezTo>
                  <a:pt x="f214" y="f215"/>
                  <a:pt x="f216" y="f217"/>
                  <a:pt x="f29" y="f218"/>
                </a:cubicBezTo>
                <a:cubicBezTo>
                  <a:pt x="f149" y="f219"/>
                  <a:pt x="f220" y="f221"/>
                  <a:pt x="f35" y="f222"/>
                </a:cubicBezTo>
                <a:lnTo>
                  <a:pt x="f35" y="f223"/>
                </a:lnTo>
                <a:lnTo>
                  <a:pt x="f37" y="f223"/>
                </a:lnTo>
                <a:lnTo>
                  <a:pt x="f37" y="f222"/>
                </a:lnTo>
                <a:lnTo>
                  <a:pt x="f3" y="f224"/>
                </a:lnTo>
                <a:lnTo>
                  <a:pt x="f3" y="f225"/>
                </a:lnTo>
                <a:cubicBezTo>
                  <a:pt x="f226" y="f227"/>
                  <a:pt x="f228" y="f229"/>
                  <a:pt x="f230" y="f4"/>
                </a:cubicBezTo>
                <a:lnTo>
                  <a:pt x="f230" y="f4"/>
                </a:lnTo>
                <a:cubicBezTo>
                  <a:pt x="f231" y="f232"/>
                  <a:pt x="f233" y="f234"/>
                  <a:pt x="f235" y="f236"/>
                </a:cubicBezTo>
                <a:cubicBezTo>
                  <a:pt x="f237" y="f238"/>
                  <a:pt x="f239" y="f240"/>
                  <a:pt x="f241" y="f242"/>
                </a:cubicBezTo>
                <a:cubicBezTo>
                  <a:pt x="f243" y="f244"/>
                  <a:pt x="f245" y="f246"/>
                  <a:pt x="f247" y="f246"/>
                </a:cubicBezTo>
                <a:cubicBezTo>
                  <a:pt x="f248" y="f246"/>
                  <a:pt x="f249" y="f250"/>
                  <a:pt x="f251" y="f252"/>
                </a:cubicBezTo>
                <a:lnTo>
                  <a:pt x="f251" y="f252"/>
                </a:lnTo>
                <a:cubicBezTo>
                  <a:pt x="f253" y="f254"/>
                  <a:pt x="f255" y="f256"/>
                  <a:pt x="f255" y="f257"/>
                </a:cubicBezTo>
                <a:cubicBezTo>
                  <a:pt x="f255" y="f258"/>
                  <a:pt x="f259" y="f260"/>
                  <a:pt x="f261" y="f262"/>
                </a:cubicBezTo>
                <a:cubicBezTo>
                  <a:pt x="f263" y="f264"/>
                  <a:pt x="f265" y="f266"/>
                  <a:pt x="f267" y="f268"/>
                </a:cubicBezTo>
                <a:cubicBezTo>
                  <a:pt x="f269" y="f270"/>
                  <a:pt x="f271" y="f272"/>
                  <a:pt x="f2" y="f230"/>
                </a:cubicBezTo>
                <a:lnTo>
                  <a:pt x="f2" y="f230"/>
                </a:lnTo>
                <a:cubicBezTo>
                  <a:pt x="f271" y="f231"/>
                  <a:pt x="f269" y="f273"/>
                  <a:pt x="f267" y="f235"/>
                </a:cubicBezTo>
                <a:cubicBezTo>
                  <a:pt x="f274" y="f275"/>
                  <a:pt x="f276" y="f277"/>
                  <a:pt x="f278" y="f279"/>
                </a:cubicBezTo>
                <a:cubicBezTo>
                  <a:pt x="f280" y="f281"/>
                  <a:pt x="f255" y="f282"/>
                  <a:pt x="f255" y="f283"/>
                </a:cubicBezTo>
                <a:cubicBezTo>
                  <a:pt x="f255" y="f248"/>
                  <a:pt x="f253" y="f249"/>
                  <a:pt x="f251" y="f284"/>
                </a:cubicBezTo>
                <a:lnTo>
                  <a:pt x="f251" y="f284"/>
                </a:lnTo>
                <a:cubicBezTo>
                  <a:pt x="f249" y="f285"/>
                  <a:pt x="f248" y="f286"/>
                  <a:pt x="f247" y="f286"/>
                </a:cubicBezTo>
                <a:cubicBezTo>
                  <a:pt x="f287" y="f286"/>
                  <a:pt x="f281" y="f288"/>
                  <a:pt x="f279" y="f289"/>
                </a:cubicBezTo>
                <a:cubicBezTo>
                  <a:pt x="f277" y="f290"/>
                  <a:pt x="f291" y="f274"/>
                  <a:pt x="f235" y="f267"/>
                </a:cubicBezTo>
                <a:cubicBezTo>
                  <a:pt x="f273" y="f269"/>
                  <a:pt x="f231" y="f271"/>
                  <a:pt x="f230" y="f2"/>
                </a:cubicBezTo>
                <a:lnTo>
                  <a:pt x="f230"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7" name="Teardrop 3"/>
          <p:cNvSpPr/>
          <p:nvPr/>
        </p:nvSpPr>
        <p:spPr>
          <a:xfrm rot="5400013" flipH="1" flipV="1">
            <a:off x="3646398"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1"/>
              <a:gd name="f48" fmla="val 100880"/>
              <a:gd name="f49" fmla="val 366700"/>
              <a:gd name="f50" fmla="val 130228"/>
              <a:gd name="f51" fmla="val 350981"/>
              <a:gd name="f52" fmla="val 186137"/>
              <a:gd name="f53" fmla="val 351421"/>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1"/>
              <a:gd name="f103" fmla="val 514773"/>
              <a:gd name="f104" fmla="val 268140"/>
              <a:gd name="f105" fmla="val 219893"/>
              <a:gd name="f106" fmla="val 249745"/>
              <a:gd name="f107" fmla="val 182889"/>
              <a:gd name="f108" fmla="val 250111"/>
              <a:gd name="f109" fmla="val 163811"/>
              <a:gd name="f110" fmla="val 113792"/>
              <a:gd name="f111" fmla="val 73244"/>
              <a:gd name="f112" fmla="val 159544"/>
              <a:gd name="f113" fmla="val 113887"/>
              <a:gd name="f114" fmla="val 82510"/>
              <a:gd name="f115" fmla="val 97875"/>
              <a:gd name="f116" fmla="val 97831"/>
              <a:gd name="f117" fmla="val 239430"/>
              <a:gd name="f118" fmla="val 230871"/>
              <a:gd name="f119" fmla="val 257686"/>
              <a:gd name="f120" fmla="val 224320"/>
              <a:gd name="f121" fmla="val 268191"/>
              <a:gd name="f122" fmla="val 392705"/>
              <a:gd name="f123" fmla="val 257695"/>
              <a:gd name="f124" fmla="val 388335"/>
              <a:gd name="f125" fmla="val 247952"/>
              <a:gd name="f126" fmla="val 381782"/>
              <a:gd name="f127" fmla="val 373263"/>
              <a:gd name="f128" fmla="val 514819"/>
              <a:gd name="f129" fmla="val 530139"/>
              <a:gd name="f130" fmla="val 539405"/>
              <a:gd name="f131" fmla="val 184553"/>
              <a:gd name="f132" fmla="val 207195"/>
              <a:gd name="f133" fmla="val 529268"/>
              <a:gd name="f134" fmla="val 223584"/>
              <a:gd name="f135" fmla="val 512879"/>
              <a:gd name="f136" fmla="val 239974"/>
              <a:gd name="f137" fmla="val 496489"/>
              <a:gd name="f138" fmla="val 473848"/>
              <a:gd name="f139" fmla="val 448838"/>
              <a:gd name="f140" fmla="val 429735"/>
              <a:gd name="f141" fmla="val 254994"/>
              <a:gd name="f142" fmla="val 405550"/>
              <a:gd name="f143" fmla="val 138"/>
              <a:gd name="f144" fmla="val 11636"/>
              <a:gd name="f145" fmla="val 306778"/>
              <a:gd name="f146" fmla="val 11511"/>
              <a:gd name="f147" fmla="val 306567"/>
              <a:gd name="f148" fmla="val 11506"/>
              <a:gd name="f149" fmla="val 262207"/>
              <a:gd name="f150" fmla="val 224382"/>
              <a:gd name="f151" fmla="val 66105"/>
              <a:gd name="f152" fmla="val 82614"/>
              <a:gd name="f153" fmla="val 245960"/>
              <a:gd name="f154" fmla="val 100902"/>
              <a:gd name="f155" fmla="val 261667"/>
              <a:gd name="f156" fmla="val 130241"/>
              <a:gd name="f157" fmla="val 163248"/>
              <a:gd name="f158" fmla="val 261168"/>
              <a:gd name="f159" fmla="val 189232"/>
              <a:gd name="f160" fmla="val 205210"/>
              <a:gd name="f161" fmla="val 281311"/>
              <a:gd name="f162" fmla="val 215277"/>
              <a:gd name="f163" fmla="val 221929"/>
              <a:gd name="f164" fmla="val 285145"/>
              <a:gd name="f165" fmla="val 221632"/>
              <a:gd name="f166" fmla="val 263250"/>
              <a:gd name="f167" fmla="val 229877"/>
              <a:gd name="f168" fmla="val 246580"/>
              <a:gd name="f169" fmla="val 246536"/>
              <a:gd name="f170" fmla="val 254808"/>
              <a:gd name="f171" fmla="val 254763"/>
              <a:gd name="f172" fmla="val 254801"/>
              <a:gd name="f173" fmla="val 254772"/>
              <a:gd name="f174" fmla="val 254793"/>
              <a:gd name="f175" fmla="val 254779"/>
              <a:gd name="f176" fmla="val 254786"/>
              <a:gd name="f177" fmla="val 254778"/>
              <a:gd name="f178" fmla="val 254794"/>
              <a:gd name="f179" fmla="val 254771"/>
              <a:gd name="f180" fmla="val 246535"/>
              <a:gd name="f181" fmla="val 246581"/>
              <a:gd name="f182" fmla="val 213554"/>
              <a:gd name="f183" fmla="val 279582"/>
              <a:gd name="f184" fmla="val 333067"/>
              <a:gd name="f185" fmla="val 366068"/>
              <a:gd name="f186" fmla="val 357841"/>
              <a:gd name="f187" fmla="val 357848"/>
              <a:gd name="f188" fmla="val 357855"/>
              <a:gd name="f189" fmla="val 357863"/>
              <a:gd name="f190" fmla="val 357886"/>
              <a:gd name="f191" fmla="val 366113"/>
              <a:gd name="f192" fmla="val 382773"/>
              <a:gd name="f193" fmla="val 391017"/>
              <a:gd name="f194" fmla="val 390721"/>
              <a:gd name="f195" fmla="val 397378"/>
              <a:gd name="f196" fmla="val 298457"/>
              <a:gd name="f197" fmla="val 400796"/>
              <a:gd name="f198" fmla="val 289920"/>
              <a:gd name="f199" fmla="val 399623"/>
              <a:gd name="f200" fmla="val 281637"/>
              <a:gd name="f201" fmla="val 397269"/>
              <a:gd name="f202" fmla="val 265010"/>
              <a:gd name="f203" fmla="val 407224"/>
              <a:gd name="f204" fmla="val 261165"/>
              <a:gd name="f205" fmla="val 423242"/>
              <a:gd name="f206" fmla="val 449401"/>
              <a:gd name="f207" fmla="val 477516"/>
              <a:gd name="f208" fmla="val 250271"/>
              <a:gd name="f209" fmla="val 502969"/>
              <a:gd name="f210" fmla="val 231847"/>
              <a:gd name="f211" fmla="val 521394"/>
              <a:gd name="f212" fmla="val 221347"/>
              <a:gd name="f213" fmla="val 530057"/>
              <a:gd name="f214" fmla="val 224389"/>
              <a:gd name="f215" fmla="val 546557"/>
              <a:gd name="f216" fmla="val 232545"/>
              <a:gd name="f217" fmla="val 562171"/>
              <a:gd name="f218" fmla="val 574926"/>
              <a:gd name="f219" fmla="val 591833"/>
              <a:gd name="f220" fmla="val 284136"/>
              <a:gd name="f221" fmla="val 600659"/>
              <a:gd name="f222" fmla="val 601147"/>
              <a:gd name="f223" fmla="val 515981"/>
              <a:gd name="f224" fmla="val 601012"/>
              <a:gd name="f225" fmla="val 612510"/>
              <a:gd name="f226" fmla="val 306767"/>
              <a:gd name="f227" fmla="val 612640"/>
              <a:gd name="f228" fmla="val 306546"/>
              <a:gd name="f229" fmla="val 612644"/>
              <a:gd name="f230" fmla="val 306324"/>
              <a:gd name="f231" fmla="val 281070"/>
              <a:gd name="f232" fmla="val 612257"/>
              <a:gd name="f233" fmla="val 255999"/>
              <a:gd name="f234" fmla="val 602326"/>
              <a:gd name="f235" fmla="val 236731"/>
              <a:gd name="f236" fmla="val 583057"/>
              <a:gd name="f237" fmla="val 223570"/>
              <a:gd name="f238" fmla="val 569897"/>
              <a:gd name="f239" fmla="val 214766"/>
              <a:gd name="f240" fmla="val 554030"/>
              <a:gd name="f241" fmla="val 210610"/>
              <a:gd name="f242" fmla="val 537175"/>
              <a:gd name="f243" fmla="val 195839"/>
              <a:gd name="f244" fmla="val 546241"/>
              <a:gd name="f245" fmla="val 178427"/>
              <a:gd name="f246" fmla="val 551214"/>
              <a:gd name="f247" fmla="val 159854"/>
              <a:gd name="f248" fmla="val 132604"/>
              <a:gd name="f249" fmla="val 107854"/>
              <a:gd name="f250" fmla="val 540509"/>
              <a:gd name="f251" fmla="val 89720"/>
              <a:gd name="f252" fmla="val 522928"/>
              <a:gd name="f253" fmla="val 72139"/>
              <a:gd name="f254" fmla="val 504795"/>
              <a:gd name="f255" fmla="val 61434"/>
              <a:gd name="f256" fmla="val 480045"/>
              <a:gd name="f257" fmla="val 452795"/>
              <a:gd name="f258" fmla="val 434221"/>
              <a:gd name="f259" fmla="val 66407"/>
              <a:gd name="f260" fmla="val 416810"/>
              <a:gd name="f261" fmla="val 75474"/>
              <a:gd name="f262" fmla="val 402038"/>
              <a:gd name="f263" fmla="val 58618"/>
              <a:gd name="f264" fmla="val 397882"/>
              <a:gd name="f265" fmla="val 42751"/>
              <a:gd name="f266" fmla="val 389078"/>
              <a:gd name="f267" fmla="val 29591"/>
              <a:gd name="f268" fmla="val 375918"/>
              <a:gd name="f269" fmla="val 10322"/>
              <a:gd name="f270" fmla="val 356649"/>
              <a:gd name="f271" fmla="val 391"/>
              <a:gd name="f272" fmla="val 331578"/>
              <a:gd name="f273" fmla="val 256000"/>
              <a:gd name="f274" fmla="val 42758"/>
              <a:gd name="f275" fmla="val 223564"/>
              <a:gd name="f276" fmla="val 58634"/>
              <a:gd name="f277" fmla="val 214757"/>
              <a:gd name="f278" fmla="val 75514"/>
              <a:gd name="f279" fmla="val 210684"/>
              <a:gd name="f280" fmla="val 66423"/>
              <a:gd name="f281" fmla="val 195895"/>
              <a:gd name="f282" fmla="val 178458"/>
              <a:gd name="f283" fmla="val 159855"/>
              <a:gd name="f284" fmla="val 89721"/>
              <a:gd name="f285" fmla="val 72140"/>
              <a:gd name="f286" fmla="val 61435"/>
              <a:gd name="f287" fmla="val 178457"/>
              <a:gd name="f288" fmla="val 66424"/>
              <a:gd name="f289" fmla="val 75515"/>
              <a:gd name="f290" fmla="val 58635"/>
              <a:gd name="f291" fmla="val 223563"/>
              <a:gd name="f292" fmla="*/ f0 1 306986"/>
              <a:gd name="f293" fmla="*/ f1 1 612648"/>
              <a:gd name="f294" fmla="+- f4 0 f2"/>
              <a:gd name="f295" fmla="+- f3 0 f2"/>
              <a:gd name="f296" fmla="*/ f295 1 306986"/>
              <a:gd name="f297" fmla="*/ f294 1 612648"/>
              <a:gd name="f298" fmla="*/ f2 1 f296"/>
              <a:gd name="f299" fmla="*/ f3 1 f296"/>
              <a:gd name="f300" fmla="*/ f2 1 f297"/>
              <a:gd name="f301" fmla="*/ f4 1 f297"/>
              <a:gd name="f302" fmla="*/ f298 f292 1"/>
              <a:gd name="f303" fmla="*/ f299 f292 1"/>
              <a:gd name="f304" fmla="*/ f301 f293 1"/>
              <a:gd name="f305" fmla="*/ f300 f293 1"/>
            </a:gdLst>
            <a:ahLst/>
            <a:cxnLst>
              <a:cxn ang="3cd4">
                <a:pos x="hc" y="t"/>
              </a:cxn>
              <a:cxn ang="0">
                <a:pos x="r" y="vc"/>
              </a:cxn>
              <a:cxn ang="cd4">
                <a:pos x="hc" y="b"/>
              </a:cxn>
              <a:cxn ang="cd2">
                <a:pos x="l" y="vc"/>
              </a:cxn>
            </a:cxnLst>
            <a:rect l="f302" t="f305" r="f303" b="f30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84" y="f118"/>
                  <a:pt x="f119" y="f120"/>
                  <a:pt x="f104" y="f105"/>
                </a:cubicBezTo>
                <a:close/>
                <a:moveTo>
                  <a:pt x="f121" y="f122"/>
                </a:moveTo>
                <a:cubicBezTo>
                  <a:pt x="f123" y="f124"/>
                  <a:pt x="f125" y="f126"/>
                  <a:pt x="f63" y="f127"/>
                </a:cubicBezTo>
                <a:lnTo>
                  <a:pt x="f115" y="f128"/>
                </a:lnTo>
                <a:cubicBezTo>
                  <a:pt x="f113" y="f129"/>
                  <a:pt x="f69" y="f130"/>
                  <a:pt x="f112" y="f130"/>
                </a:cubicBezTo>
                <a:cubicBezTo>
                  <a:pt x="f131" y="f130"/>
                  <a:pt x="f132" y="f133"/>
                  <a:pt x="f134" y="f135"/>
                </a:cubicBezTo>
                <a:cubicBezTo>
                  <a:pt x="f136" y="f137"/>
                  <a:pt x="f108" y="f138"/>
                  <a:pt x="f108" y="f139"/>
                </a:cubicBezTo>
                <a:cubicBezTo>
                  <a:pt x="f106" y="f140"/>
                  <a:pt x="f141" y="f142"/>
                  <a:pt x="f121" y="f122"/>
                </a:cubicBezTo>
                <a:close/>
                <a:moveTo>
                  <a:pt x="f3" y="f143"/>
                </a:moveTo>
                <a:lnTo>
                  <a:pt x="f3" y="f144"/>
                </a:lnTo>
                <a:cubicBezTo>
                  <a:pt x="f145" y="f146"/>
                  <a:pt x="f147" y="f148"/>
                  <a:pt x="f37" y="f34"/>
                </a:cubicBezTo>
                <a:lnTo>
                  <a:pt x="f37" y="f36"/>
                </a:lnTo>
                <a:lnTo>
                  <a:pt x="f35" y="f36"/>
                </a:lnTo>
                <a:lnTo>
                  <a:pt x="f35" y="f34"/>
                </a:lnTo>
                <a:cubicBezTo>
                  <a:pt x="f33" y="f32"/>
                  <a:pt x="f149" y="f30"/>
                  <a:pt x="f29" y="f28"/>
                </a:cubicBezTo>
                <a:cubicBezTo>
                  <a:pt x="f27" y="f26"/>
                  <a:pt x="f150" y="f151"/>
                  <a:pt x="f23" y="f152"/>
                </a:cubicBezTo>
                <a:cubicBezTo>
                  <a:pt x="f153" y="f154"/>
                  <a:pt x="f155" y="f156"/>
                  <a:pt x="f155" y="f157"/>
                </a:cubicBezTo>
                <a:cubicBezTo>
                  <a:pt x="f158" y="f159"/>
                  <a:pt x="f14" y="f160"/>
                  <a:pt x="f161" y="f11"/>
                </a:cubicBezTo>
                <a:lnTo>
                  <a:pt x="f3" y="f162"/>
                </a:lnTo>
                <a:lnTo>
                  <a:pt x="f3" y="f163"/>
                </a:lnTo>
                <a:cubicBezTo>
                  <a:pt x="f164" y="f165"/>
                  <a:pt x="f166" y="f167"/>
                  <a:pt x="f168" y="f169"/>
                </a:cubicBezTo>
                <a:lnTo>
                  <a:pt x="f170" y="f171"/>
                </a:lnTo>
                <a:cubicBezTo>
                  <a:pt x="f172" y="f173"/>
                  <a:pt x="f174" y="f175"/>
                  <a:pt x="f176" y="f176"/>
                </a:cubicBezTo>
                <a:cubicBezTo>
                  <a:pt x="f177" y="f178"/>
                  <a:pt x="f179" y="f172"/>
                  <a:pt x="f171" y="f170"/>
                </a:cubicBezTo>
                <a:lnTo>
                  <a:pt x="f180" y="f181"/>
                </a:lnTo>
                <a:cubicBezTo>
                  <a:pt x="f182" y="f183"/>
                  <a:pt x="f182" y="f184"/>
                  <a:pt x="f180" y="f185"/>
                </a:cubicBezTo>
                <a:lnTo>
                  <a:pt x="f171" y="f186"/>
                </a:lnTo>
                <a:cubicBezTo>
                  <a:pt x="f179" y="f187"/>
                  <a:pt x="f177" y="f188"/>
                  <a:pt x="f176" y="f189"/>
                </a:cubicBezTo>
                <a:lnTo>
                  <a:pt x="f170" y="f190"/>
                </a:lnTo>
                <a:lnTo>
                  <a:pt x="f168" y="f191"/>
                </a:lnTo>
                <a:cubicBezTo>
                  <a:pt x="f166" y="f192"/>
                  <a:pt x="f164" y="f193"/>
                  <a:pt x="f3" y="f194"/>
                </a:cubicBezTo>
                <a:lnTo>
                  <a:pt x="f3" y="f195"/>
                </a:lnTo>
                <a:cubicBezTo>
                  <a:pt x="f196" y="f197"/>
                  <a:pt x="f198" y="f199"/>
                  <a:pt x="f200" y="f201"/>
                </a:cubicBezTo>
                <a:cubicBezTo>
                  <a:pt x="f202" y="f203"/>
                  <a:pt x="f204" y="f205"/>
                  <a:pt x="f155" y="f206"/>
                </a:cubicBezTo>
                <a:cubicBezTo>
                  <a:pt x="f155" y="f207"/>
                  <a:pt x="f208" y="f209"/>
                  <a:pt x="f210" y="f211"/>
                </a:cubicBezTo>
                <a:lnTo>
                  <a:pt x="f212" y="f213"/>
                </a:lnTo>
                <a:cubicBezTo>
                  <a:pt x="f214" y="f215"/>
                  <a:pt x="f216" y="f217"/>
                  <a:pt x="f29" y="f218"/>
                </a:cubicBezTo>
                <a:cubicBezTo>
                  <a:pt x="f149" y="f219"/>
                  <a:pt x="f220" y="f221"/>
                  <a:pt x="f35" y="f222"/>
                </a:cubicBezTo>
                <a:lnTo>
                  <a:pt x="f35" y="f223"/>
                </a:lnTo>
                <a:lnTo>
                  <a:pt x="f37" y="f223"/>
                </a:lnTo>
                <a:lnTo>
                  <a:pt x="f37" y="f222"/>
                </a:lnTo>
                <a:lnTo>
                  <a:pt x="f3" y="f224"/>
                </a:lnTo>
                <a:lnTo>
                  <a:pt x="f3" y="f225"/>
                </a:lnTo>
                <a:cubicBezTo>
                  <a:pt x="f226" y="f227"/>
                  <a:pt x="f228" y="f229"/>
                  <a:pt x="f230" y="f4"/>
                </a:cubicBezTo>
                <a:lnTo>
                  <a:pt x="f230" y="f4"/>
                </a:lnTo>
                <a:cubicBezTo>
                  <a:pt x="f231" y="f232"/>
                  <a:pt x="f233" y="f234"/>
                  <a:pt x="f235" y="f236"/>
                </a:cubicBezTo>
                <a:cubicBezTo>
                  <a:pt x="f237" y="f238"/>
                  <a:pt x="f239" y="f240"/>
                  <a:pt x="f241" y="f242"/>
                </a:cubicBezTo>
                <a:cubicBezTo>
                  <a:pt x="f243" y="f244"/>
                  <a:pt x="f245" y="f246"/>
                  <a:pt x="f247" y="f246"/>
                </a:cubicBezTo>
                <a:cubicBezTo>
                  <a:pt x="f248" y="f246"/>
                  <a:pt x="f249" y="f250"/>
                  <a:pt x="f251" y="f252"/>
                </a:cubicBezTo>
                <a:lnTo>
                  <a:pt x="f251" y="f252"/>
                </a:lnTo>
                <a:cubicBezTo>
                  <a:pt x="f253" y="f254"/>
                  <a:pt x="f255" y="f256"/>
                  <a:pt x="f255" y="f257"/>
                </a:cubicBezTo>
                <a:cubicBezTo>
                  <a:pt x="f255" y="f258"/>
                  <a:pt x="f259" y="f260"/>
                  <a:pt x="f261" y="f262"/>
                </a:cubicBezTo>
                <a:cubicBezTo>
                  <a:pt x="f263" y="f264"/>
                  <a:pt x="f265" y="f266"/>
                  <a:pt x="f267" y="f268"/>
                </a:cubicBezTo>
                <a:cubicBezTo>
                  <a:pt x="f269" y="f270"/>
                  <a:pt x="f271" y="f272"/>
                  <a:pt x="f2" y="f230"/>
                </a:cubicBezTo>
                <a:lnTo>
                  <a:pt x="f2" y="f230"/>
                </a:lnTo>
                <a:cubicBezTo>
                  <a:pt x="f271" y="f231"/>
                  <a:pt x="f269" y="f273"/>
                  <a:pt x="f267" y="f235"/>
                </a:cubicBezTo>
                <a:cubicBezTo>
                  <a:pt x="f274" y="f275"/>
                  <a:pt x="f276" y="f277"/>
                  <a:pt x="f278" y="f279"/>
                </a:cubicBezTo>
                <a:cubicBezTo>
                  <a:pt x="f280" y="f281"/>
                  <a:pt x="f255" y="f282"/>
                  <a:pt x="f255" y="f283"/>
                </a:cubicBezTo>
                <a:cubicBezTo>
                  <a:pt x="f255" y="f248"/>
                  <a:pt x="f253" y="f249"/>
                  <a:pt x="f251" y="f284"/>
                </a:cubicBezTo>
                <a:lnTo>
                  <a:pt x="f251" y="f284"/>
                </a:lnTo>
                <a:cubicBezTo>
                  <a:pt x="f249" y="f285"/>
                  <a:pt x="f248" y="f286"/>
                  <a:pt x="f247" y="f286"/>
                </a:cubicBezTo>
                <a:cubicBezTo>
                  <a:pt x="f287" y="f286"/>
                  <a:pt x="f281" y="f288"/>
                  <a:pt x="f279" y="f289"/>
                </a:cubicBezTo>
                <a:cubicBezTo>
                  <a:pt x="f277" y="f290"/>
                  <a:pt x="f291" y="f274"/>
                  <a:pt x="f235" y="f267"/>
                </a:cubicBezTo>
                <a:cubicBezTo>
                  <a:pt x="f273" y="f269"/>
                  <a:pt x="f231" y="f271"/>
                  <a:pt x="f230" y="f2"/>
                </a:cubicBezTo>
                <a:lnTo>
                  <a:pt x="f230"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8" name="Teardrop 3"/>
          <p:cNvSpPr/>
          <p:nvPr/>
        </p:nvSpPr>
        <p:spPr>
          <a:xfrm rot="5400013" flipH="1" flipV="1">
            <a:off x="4488936" y="-163075"/>
            <a:ext cx="306982" cy="612648"/>
          </a:xfrm>
          <a:custGeom>
            <a:avLst/>
            <a:gdLst>
              <a:gd name="f0" fmla="val w"/>
              <a:gd name="f1" fmla="val h"/>
              <a:gd name="f2" fmla="val 0"/>
              <a:gd name="f3" fmla="val 306986"/>
              <a:gd name="f4" fmla="val 612648"/>
              <a:gd name="f5" fmla="val 215380"/>
              <a:gd name="f6" fmla="val 331012"/>
              <a:gd name="f7" fmla="val 210766"/>
              <a:gd name="f8" fmla="val 314775"/>
              <a:gd name="f9" fmla="val 210686"/>
              <a:gd name="f10" fmla="val 297561"/>
              <a:gd name="f11" fmla="val 215167"/>
              <a:gd name="f12" fmla="val 281312"/>
              <a:gd name="f13" fmla="val 205209"/>
              <a:gd name="f14" fmla="val 264960"/>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2"/>
              <a:gd name="f48" fmla="val 100880"/>
              <a:gd name="f49" fmla="val 366700"/>
              <a:gd name="f50" fmla="val 130228"/>
              <a:gd name="f51" fmla="val 350982"/>
              <a:gd name="f52" fmla="val 186137"/>
              <a:gd name="f53" fmla="val 351421"/>
              <a:gd name="f54" fmla="val 201262"/>
              <a:gd name="f55" fmla="val 348532"/>
              <a:gd name="f56" fmla="val 211354"/>
              <a:gd name="f57" fmla="val 336664"/>
              <a:gd name="f58" fmla="val 212796"/>
              <a:gd name="f59" fmla="val 334969"/>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9"/>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2"/>
              <a:gd name="f103" fmla="val 514773"/>
              <a:gd name="f104" fmla="val 268140"/>
              <a:gd name="f105" fmla="val 219893"/>
              <a:gd name="f106" fmla="val 249745"/>
              <a:gd name="f107" fmla="val 182889"/>
              <a:gd name="f108" fmla="val 250111"/>
              <a:gd name="f109" fmla="val 163811"/>
              <a:gd name="f110" fmla="val 113793"/>
              <a:gd name="f111" fmla="val 73244"/>
              <a:gd name="f112" fmla="val 159544"/>
              <a:gd name="f113" fmla="val 113887"/>
              <a:gd name="f114" fmla="val 82510"/>
              <a:gd name="f115" fmla="val 97875"/>
              <a:gd name="f116" fmla="val 97831"/>
              <a:gd name="f117" fmla="val 239430"/>
              <a:gd name="f118" fmla="val 247948"/>
              <a:gd name="f119" fmla="val 230871"/>
              <a:gd name="f120" fmla="val 257686"/>
              <a:gd name="f121" fmla="val 224320"/>
              <a:gd name="f122" fmla="val 268191"/>
              <a:gd name="f123" fmla="val 392705"/>
              <a:gd name="f124" fmla="val 257695"/>
              <a:gd name="f125" fmla="val 388335"/>
              <a:gd name="f126" fmla="val 247952"/>
              <a:gd name="f127" fmla="val 381782"/>
              <a:gd name="f128" fmla="val 373263"/>
              <a:gd name="f129" fmla="val 514819"/>
              <a:gd name="f130" fmla="val 530139"/>
              <a:gd name="f131" fmla="val 539405"/>
              <a:gd name="f132" fmla="val 184553"/>
              <a:gd name="f133" fmla="val 207195"/>
              <a:gd name="f134" fmla="val 529268"/>
              <a:gd name="f135" fmla="val 223584"/>
              <a:gd name="f136" fmla="val 512879"/>
              <a:gd name="f137" fmla="val 239974"/>
              <a:gd name="f138" fmla="val 496489"/>
              <a:gd name="f139" fmla="val 473848"/>
              <a:gd name="f140" fmla="val 448838"/>
              <a:gd name="f141" fmla="val 429735"/>
              <a:gd name="f142" fmla="val 254994"/>
              <a:gd name="f143" fmla="val 405550"/>
              <a:gd name="f144" fmla="val 138"/>
              <a:gd name="f145" fmla="val 11636"/>
              <a:gd name="f146" fmla="val 306778"/>
              <a:gd name="f147" fmla="val 11511"/>
              <a:gd name="f148" fmla="val 306567"/>
              <a:gd name="f149" fmla="val 11506"/>
              <a:gd name="f150" fmla="val 96668"/>
              <a:gd name="f151" fmla="val 262207"/>
              <a:gd name="f152" fmla="val 50484"/>
              <a:gd name="f153" fmla="val 224382"/>
              <a:gd name="f154" fmla="val 66106"/>
              <a:gd name="f155" fmla="val 82614"/>
              <a:gd name="f156" fmla="val 245960"/>
              <a:gd name="f157" fmla="val 100903"/>
              <a:gd name="f158" fmla="val 261667"/>
              <a:gd name="f159" fmla="val 130241"/>
              <a:gd name="f160" fmla="val 163248"/>
              <a:gd name="f161" fmla="val 261168"/>
              <a:gd name="f162" fmla="val 189232"/>
              <a:gd name="f163" fmla="val 264959"/>
              <a:gd name="f164" fmla="val 205210"/>
              <a:gd name="f165" fmla="val 281311"/>
              <a:gd name="f166" fmla="val 215168"/>
              <a:gd name="f167" fmla="val 215278"/>
              <a:gd name="f168" fmla="val 221929"/>
              <a:gd name="f169" fmla="val 285145"/>
              <a:gd name="f170" fmla="val 221632"/>
              <a:gd name="f171" fmla="val 263250"/>
              <a:gd name="f172" fmla="val 229877"/>
              <a:gd name="f173" fmla="val 246580"/>
              <a:gd name="f174" fmla="val 246536"/>
              <a:gd name="f175" fmla="val 254808"/>
              <a:gd name="f176" fmla="val 254763"/>
              <a:gd name="f177" fmla="val 254801"/>
              <a:gd name="f178" fmla="val 254772"/>
              <a:gd name="f179" fmla="val 254793"/>
              <a:gd name="f180" fmla="val 254779"/>
              <a:gd name="f181" fmla="val 254786"/>
              <a:gd name="f182" fmla="val 254787"/>
              <a:gd name="f183" fmla="val 254778"/>
              <a:gd name="f184" fmla="val 254794"/>
              <a:gd name="f185" fmla="val 254771"/>
              <a:gd name="f186" fmla="val 254802"/>
              <a:gd name="f187" fmla="val 246535"/>
              <a:gd name="f188" fmla="val 246581"/>
              <a:gd name="f189" fmla="val 213554"/>
              <a:gd name="f190" fmla="val 279582"/>
              <a:gd name="f191" fmla="val 333067"/>
              <a:gd name="f192" fmla="val 366068"/>
              <a:gd name="f193" fmla="val 357841"/>
              <a:gd name="f194" fmla="val 357848"/>
              <a:gd name="f195" fmla="val 357855"/>
              <a:gd name="f196" fmla="val 357863"/>
              <a:gd name="f197" fmla="val 357886"/>
              <a:gd name="f198" fmla="val 366113"/>
              <a:gd name="f199" fmla="val 382773"/>
              <a:gd name="f200" fmla="val 391017"/>
              <a:gd name="f201" fmla="val 390721"/>
              <a:gd name="f202" fmla="val 397378"/>
              <a:gd name="f203" fmla="val 298457"/>
              <a:gd name="f204" fmla="val 400796"/>
              <a:gd name="f205" fmla="val 289920"/>
              <a:gd name="f206" fmla="val 399623"/>
              <a:gd name="f207" fmla="val 281637"/>
              <a:gd name="f208" fmla="val 397269"/>
              <a:gd name="f209" fmla="val 265010"/>
              <a:gd name="f210" fmla="val 407224"/>
              <a:gd name="f211" fmla="val 261165"/>
              <a:gd name="f212" fmla="val 423242"/>
              <a:gd name="f213" fmla="val 449401"/>
              <a:gd name="f214" fmla="val 477516"/>
              <a:gd name="f215" fmla="val 250271"/>
              <a:gd name="f216" fmla="val 502969"/>
              <a:gd name="f217" fmla="val 231847"/>
              <a:gd name="f218" fmla="val 521394"/>
              <a:gd name="f219" fmla="val 221347"/>
              <a:gd name="f220" fmla="val 530057"/>
              <a:gd name="f221" fmla="val 224389"/>
              <a:gd name="f222" fmla="val 546557"/>
              <a:gd name="f223" fmla="val 232545"/>
              <a:gd name="f224" fmla="val 562171"/>
              <a:gd name="f225" fmla="val 574926"/>
              <a:gd name="f226" fmla="val 591834"/>
              <a:gd name="f227" fmla="val 284136"/>
              <a:gd name="f228" fmla="val 600659"/>
              <a:gd name="f229" fmla="val 601147"/>
              <a:gd name="f230" fmla="val 515981"/>
              <a:gd name="f231" fmla="val 515982"/>
              <a:gd name="f232" fmla="val 601012"/>
              <a:gd name="f233" fmla="val 612510"/>
              <a:gd name="f234" fmla="val 306767"/>
              <a:gd name="f235" fmla="val 612641"/>
              <a:gd name="f236" fmla="val 306546"/>
              <a:gd name="f237" fmla="val 612645"/>
              <a:gd name="f238" fmla="val 306324"/>
              <a:gd name="f239" fmla="val 281070"/>
              <a:gd name="f240" fmla="val 612257"/>
              <a:gd name="f241" fmla="val 255999"/>
              <a:gd name="f242" fmla="val 602326"/>
              <a:gd name="f243" fmla="val 236731"/>
              <a:gd name="f244" fmla="val 583058"/>
              <a:gd name="f245" fmla="val 223570"/>
              <a:gd name="f246" fmla="val 569897"/>
              <a:gd name="f247" fmla="val 214766"/>
              <a:gd name="f248" fmla="val 554031"/>
              <a:gd name="f249" fmla="val 210610"/>
              <a:gd name="f250" fmla="val 537175"/>
              <a:gd name="f251" fmla="val 195839"/>
              <a:gd name="f252" fmla="val 546241"/>
              <a:gd name="f253" fmla="val 178427"/>
              <a:gd name="f254" fmla="val 551215"/>
              <a:gd name="f255" fmla="val 159854"/>
              <a:gd name="f256" fmla="val 132604"/>
              <a:gd name="f257" fmla="val 107854"/>
              <a:gd name="f258" fmla="val 540509"/>
              <a:gd name="f259" fmla="val 89720"/>
              <a:gd name="f260" fmla="val 522928"/>
              <a:gd name="f261" fmla="val 72139"/>
              <a:gd name="f262" fmla="val 504795"/>
              <a:gd name="f263" fmla="val 61434"/>
              <a:gd name="f264" fmla="val 480045"/>
              <a:gd name="f265" fmla="val 452795"/>
              <a:gd name="f266" fmla="val 434222"/>
              <a:gd name="f267" fmla="val 66407"/>
              <a:gd name="f268" fmla="val 416810"/>
              <a:gd name="f269" fmla="val 75474"/>
              <a:gd name="f270" fmla="val 402038"/>
              <a:gd name="f271" fmla="val 58618"/>
              <a:gd name="f272" fmla="val 397882"/>
              <a:gd name="f273" fmla="val 42751"/>
              <a:gd name="f274" fmla="val 389078"/>
              <a:gd name="f275" fmla="val 29591"/>
              <a:gd name="f276" fmla="val 375918"/>
              <a:gd name="f277" fmla="val 10322"/>
              <a:gd name="f278" fmla="val 356649"/>
              <a:gd name="f279" fmla="val 391"/>
              <a:gd name="f280" fmla="val 331578"/>
              <a:gd name="f281" fmla="val 256000"/>
              <a:gd name="f282" fmla="val 42758"/>
              <a:gd name="f283" fmla="val 223564"/>
              <a:gd name="f284" fmla="val 58634"/>
              <a:gd name="f285" fmla="val 214757"/>
              <a:gd name="f286" fmla="val 75514"/>
              <a:gd name="f287" fmla="val 210684"/>
              <a:gd name="f288" fmla="val 66423"/>
              <a:gd name="f289" fmla="val 195896"/>
              <a:gd name="f290" fmla="val 178458"/>
              <a:gd name="f291" fmla="val 159855"/>
              <a:gd name="f292" fmla="val 107855"/>
              <a:gd name="f293" fmla="val 89721"/>
              <a:gd name="f294" fmla="val 72140"/>
              <a:gd name="f295" fmla="val 61435"/>
              <a:gd name="f296" fmla="val 178457"/>
              <a:gd name="f297" fmla="val 195895"/>
              <a:gd name="f298" fmla="val 66424"/>
              <a:gd name="f299" fmla="val 75515"/>
              <a:gd name="f300" fmla="val 58635"/>
              <a:gd name="f301" fmla="val 223563"/>
              <a:gd name="f302" fmla="*/ f0 1 306986"/>
              <a:gd name="f303" fmla="*/ f1 1 612648"/>
              <a:gd name="f304" fmla="+- f4 0 f2"/>
              <a:gd name="f305" fmla="+- f3 0 f2"/>
              <a:gd name="f306" fmla="*/ f305 1 306986"/>
              <a:gd name="f307" fmla="*/ f304 1 612648"/>
              <a:gd name="f308" fmla="*/ f2 1 f306"/>
              <a:gd name="f309" fmla="*/ f3 1 f306"/>
              <a:gd name="f310" fmla="*/ f2 1 f307"/>
              <a:gd name="f311" fmla="*/ f4 1 f307"/>
              <a:gd name="f312" fmla="*/ f308 f302 1"/>
              <a:gd name="f313" fmla="*/ f309 f302 1"/>
              <a:gd name="f314" fmla="*/ f311 f303 1"/>
              <a:gd name="f315" fmla="*/ f310 f303 1"/>
            </a:gdLst>
            <a:ahLst/>
            <a:cxnLst>
              <a:cxn ang="3cd4">
                <a:pos x="hc" y="t"/>
              </a:cxn>
              <a:cxn ang="0">
                <a:pos x="r" y="vc"/>
              </a:cxn>
              <a:cxn ang="cd4">
                <a:pos x="hc" y="b"/>
              </a:cxn>
              <a:cxn ang="cd2">
                <a:pos x="l" y="vc"/>
              </a:cxn>
            </a:cxnLst>
            <a:rect l="f312" t="f315" r="f313" b="f31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118" y="f119"/>
                  <a:pt x="f120" y="f121"/>
                  <a:pt x="f104" y="f105"/>
                </a:cubicBezTo>
                <a:close/>
                <a:moveTo>
                  <a:pt x="f122" y="f123"/>
                </a:moveTo>
                <a:cubicBezTo>
                  <a:pt x="f124" y="f125"/>
                  <a:pt x="f126" y="f127"/>
                  <a:pt x="f63" y="f128"/>
                </a:cubicBezTo>
                <a:lnTo>
                  <a:pt x="f115" y="f129"/>
                </a:lnTo>
                <a:cubicBezTo>
                  <a:pt x="f113" y="f130"/>
                  <a:pt x="f69" y="f131"/>
                  <a:pt x="f112" y="f131"/>
                </a:cubicBezTo>
                <a:cubicBezTo>
                  <a:pt x="f132" y="f131"/>
                  <a:pt x="f133" y="f134"/>
                  <a:pt x="f135" y="f136"/>
                </a:cubicBezTo>
                <a:cubicBezTo>
                  <a:pt x="f137" y="f138"/>
                  <a:pt x="f108" y="f139"/>
                  <a:pt x="f108" y="f140"/>
                </a:cubicBezTo>
                <a:cubicBezTo>
                  <a:pt x="f106" y="f141"/>
                  <a:pt x="f142" y="f143"/>
                  <a:pt x="f122" y="f123"/>
                </a:cubicBezTo>
                <a:close/>
                <a:moveTo>
                  <a:pt x="f3" y="f144"/>
                </a:moveTo>
                <a:lnTo>
                  <a:pt x="f3" y="f145"/>
                </a:lnTo>
                <a:cubicBezTo>
                  <a:pt x="f146" y="f147"/>
                  <a:pt x="f148" y="f149"/>
                  <a:pt x="f37" y="f34"/>
                </a:cubicBezTo>
                <a:lnTo>
                  <a:pt x="f37" y="f150"/>
                </a:lnTo>
                <a:lnTo>
                  <a:pt x="f35" y="f36"/>
                </a:lnTo>
                <a:lnTo>
                  <a:pt x="f35" y="f34"/>
                </a:lnTo>
                <a:cubicBezTo>
                  <a:pt x="f33" y="f32"/>
                  <a:pt x="f151" y="f30"/>
                  <a:pt x="f29" y="f28"/>
                </a:cubicBezTo>
                <a:cubicBezTo>
                  <a:pt x="f27" y="f152"/>
                  <a:pt x="f153" y="f154"/>
                  <a:pt x="f23" y="f155"/>
                </a:cubicBezTo>
                <a:cubicBezTo>
                  <a:pt x="f156" y="f157"/>
                  <a:pt x="f158" y="f159"/>
                  <a:pt x="f158" y="f160"/>
                </a:cubicBezTo>
                <a:cubicBezTo>
                  <a:pt x="f161" y="f162"/>
                  <a:pt x="f163" y="f164"/>
                  <a:pt x="f165" y="f166"/>
                </a:cubicBezTo>
                <a:lnTo>
                  <a:pt x="f3" y="f167"/>
                </a:lnTo>
                <a:lnTo>
                  <a:pt x="f3" y="f168"/>
                </a:lnTo>
                <a:cubicBezTo>
                  <a:pt x="f169" y="f170"/>
                  <a:pt x="f171" y="f172"/>
                  <a:pt x="f173" y="f174"/>
                </a:cubicBezTo>
                <a:lnTo>
                  <a:pt x="f175" y="f176"/>
                </a:lnTo>
                <a:cubicBezTo>
                  <a:pt x="f177" y="f178"/>
                  <a:pt x="f179" y="f180"/>
                  <a:pt x="f181" y="f182"/>
                </a:cubicBezTo>
                <a:cubicBezTo>
                  <a:pt x="f183" y="f184"/>
                  <a:pt x="f185" y="f186"/>
                  <a:pt x="f176" y="f175"/>
                </a:cubicBezTo>
                <a:lnTo>
                  <a:pt x="f187" y="f188"/>
                </a:lnTo>
                <a:cubicBezTo>
                  <a:pt x="f189" y="f190"/>
                  <a:pt x="f189" y="f191"/>
                  <a:pt x="f187" y="f192"/>
                </a:cubicBezTo>
                <a:lnTo>
                  <a:pt x="f176" y="f193"/>
                </a:lnTo>
                <a:cubicBezTo>
                  <a:pt x="f185" y="f194"/>
                  <a:pt x="f183" y="f195"/>
                  <a:pt x="f181" y="f196"/>
                </a:cubicBezTo>
                <a:lnTo>
                  <a:pt x="f175" y="f197"/>
                </a:lnTo>
                <a:lnTo>
                  <a:pt x="f173" y="f198"/>
                </a:lnTo>
                <a:cubicBezTo>
                  <a:pt x="f171" y="f199"/>
                  <a:pt x="f169" y="f200"/>
                  <a:pt x="f3" y="f201"/>
                </a:cubicBezTo>
                <a:lnTo>
                  <a:pt x="f3" y="f202"/>
                </a:lnTo>
                <a:cubicBezTo>
                  <a:pt x="f203" y="f204"/>
                  <a:pt x="f205" y="f206"/>
                  <a:pt x="f207" y="f208"/>
                </a:cubicBezTo>
                <a:cubicBezTo>
                  <a:pt x="f209" y="f210"/>
                  <a:pt x="f211" y="f212"/>
                  <a:pt x="f158" y="f213"/>
                </a:cubicBezTo>
                <a:cubicBezTo>
                  <a:pt x="f158" y="f214"/>
                  <a:pt x="f215" y="f216"/>
                  <a:pt x="f217" y="f218"/>
                </a:cubicBezTo>
                <a:lnTo>
                  <a:pt x="f219" y="f220"/>
                </a:lnTo>
                <a:cubicBezTo>
                  <a:pt x="f221" y="f222"/>
                  <a:pt x="f223" y="f224"/>
                  <a:pt x="f29" y="f225"/>
                </a:cubicBezTo>
                <a:cubicBezTo>
                  <a:pt x="f151" y="f226"/>
                  <a:pt x="f227" y="f228"/>
                  <a:pt x="f35" y="f229"/>
                </a:cubicBezTo>
                <a:lnTo>
                  <a:pt x="f35" y="f230"/>
                </a:lnTo>
                <a:lnTo>
                  <a:pt x="f37" y="f231"/>
                </a:lnTo>
                <a:lnTo>
                  <a:pt x="f37" y="f229"/>
                </a:lnTo>
                <a:lnTo>
                  <a:pt x="f3" y="f232"/>
                </a:lnTo>
                <a:lnTo>
                  <a:pt x="f3" y="f233"/>
                </a:lnTo>
                <a:cubicBezTo>
                  <a:pt x="f234" y="f235"/>
                  <a:pt x="f236" y="f237"/>
                  <a:pt x="f238" y="f4"/>
                </a:cubicBezTo>
                <a:cubicBezTo>
                  <a:pt x="f239" y="f240"/>
                  <a:pt x="f241" y="f242"/>
                  <a:pt x="f243" y="f244"/>
                </a:cubicBezTo>
                <a:cubicBezTo>
                  <a:pt x="f245" y="f246"/>
                  <a:pt x="f247" y="f248"/>
                  <a:pt x="f249" y="f250"/>
                </a:cubicBezTo>
                <a:cubicBezTo>
                  <a:pt x="f251" y="f252"/>
                  <a:pt x="f253" y="f254"/>
                  <a:pt x="f255" y="f254"/>
                </a:cubicBezTo>
                <a:cubicBezTo>
                  <a:pt x="f256" y="f254"/>
                  <a:pt x="f257" y="f258"/>
                  <a:pt x="f259" y="f260"/>
                </a:cubicBezTo>
                <a:lnTo>
                  <a:pt x="f259" y="f260"/>
                </a:lnTo>
                <a:cubicBezTo>
                  <a:pt x="f261" y="f262"/>
                  <a:pt x="f263" y="f264"/>
                  <a:pt x="f263" y="f265"/>
                </a:cubicBezTo>
                <a:cubicBezTo>
                  <a:pt x="f263" y="f266"/>
                  <a:pt x="f267" y="f268"/>
                  <a:pt x="f269" y="f270"/>
                </a:cubicBezTo>
                <a:cubicBezTo>
                  <a:pt x="f271" y="f272"/>
                  <a:pt x="f273" y="f274"/>
                  <a:pt x="f275" y="f276"/>
                </a:cubicBezTo>
                <a:cubicBezTo>
                  <a:pt x="f277" y="f278"/>
                  <a:pt x="f279" y="f280"/>
                  <a:pt x="f2" y="f238"/>
                </a:cubicBezTo>
                <a:lnTo>
                  <a:pt x="f2" y="f238"/>
                </a:lnTo>
                <a:cubicBezTo>
                  <a:pt x="f279" y="f239"/>
                  <a:pt x="f277" y="f281"/>
                  <a:pt x="f275" y="f243"/>
                </a:cubicBezTo>
                <a:cubicBezTo>
                  <a:pt x="f282" y="f283"/>
                  <a:pt x="f284" y="f285"/>
                  <a:pt x="f286" y="f287"/>
                </a:cubicBezTo>
                <a:cubicBezTo>
                  <a:pt x="f288" y="f289"/>
                  <a:pt x="f263" y="f290"/>
                  <a:pt x="f263" y="f291"/>
                </a:cubicBezTo>
                <a:cubicBezTo>
                  <a:pt x="f263" y="f256"/>
                  <a:pt x="f261" y="f292"/>
                  <a:pt x="f259" y="f293"/>
                </a:cubicBezTo>
                <a:lnTo>
                  <a:pt x="f259" y="f293"/>
                </a:lnTo>
                <a:cubicBezTo>
                  <a:pt x="f257" y="f294"/>
                  <a:pt x="f256" y="f295"/>
                  <a:pt x="f255" y="f295"/>
                </a:cubicBezTo>
                <a:cubicBezTo>
                  <a:pt x="f296" y="f295"/>
                  <a:pt x="f297" y="f298"/>
                  <a:pt x="f287" y="f299"/>
                </a:cubicBezTo>
                <a:cubicBezTo>
                  <a:pt x="f285" y="f300"/>
                  <a:pt x="f301" y="f282"/>
                  <a:pt x="f243" y="f275"/>
                </a:cubicBezTo>
                <a:cubicBezTo>
                  <a:pt x="f281" y="f277"/>
                  <a:pt x="f239" y="f279"/>
                  <a:pt x="f238" y="f2"/>
                </a:cubicBezTo>
                <a:lnTo>
                  <a:pt x="f238"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19" name="Teardrop 3"/>
          <p:cNvSpPr/>
          <p:nvPr/>
        </p:nvSpPr>
        <p:spPr>
          <a:xfrm rot="5400013" flipH="1" flipV="1">
            <a:off x="5331473" y="-163075"/>
            <a:ext cx="306982" cy="612648"/>
          </a:xfrm>
          <a:custGeom>
            <a:avLst/>
            <a:gdLst>
              <a:gd name="f0" fmla="val w"/>
              <a:gd name="f1" fmla="val h"/>
              <a:gd name="f2" fmla="val 0"/>
              <a:gd name="f3" fmla="val 306986"/>
              <a:gd name="f4" fmla="val 612648"/>
              <a:gd name="f5" fmla="val 215380"/>
              <a:gd name="f6" fmla="val 331012"/>
              <a:gd name="f7" fmla="val 210766"/>
              <a:gd name="f8" fmla="val 314775"/>
              <a:gd name="f9" fmla="val 210686"/>
              <a:gd name="f10" fmla="val 297561"/>
              <a:gd name="f11" fmla="val 215167"/>
              <a:gd name="f12" fmla="val 281312"/>
              <a:gd name="f13" fmla="val 205209"/>
              <a:gd name="f14" fmla="val 264960"/>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2"/>
              <a:gd name="f48" fmla="val 100880"/>
              <a:gd name="f49" fmla="val 366700"/>
              <a:gd name="f50" fmla="val 130228"/>
              <a:gd name="f51" fmla="val 350982"/>
              <a:gd name="f52" fmla="val 186137"/>
              <a:gd name="f53" fmla="val 351421"/>
              <a:gd name="f54" fmla="val 201262"/>
              <a:gd name="f55" fmla="val 348532"/>
              <a:gd name="f56" fmla="val 211354"/>
              <a:gd name="f57" fmla="val 336664"/>
              <a:gd name="f58" fmla="val 212796"/>
              <a:gd name="f59" fmla="val 334969"/>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9"/>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2"/>
              <a:gd name="f103" fmla="val 514773"/>
              <a:gd name="f104" fmla="val 268140"/>
              <a:gd name="f105" fmla="val 219893"/>
              <a:gd name="f106" fmla="val 249745"/>
              <a:gd name="f107" fmla="val 182889"/>
              <a:gd name="f108" fmla="val 250111"/>
              <a:gd name="f109" fmla="val 163811"/>
              <a:gd name="f110" fmla="val 113793"/>
              <a:gd name="f111" fmla="val 73244"/>
              <a:gd name="f112" fmla="val 159544"/>
              <a:gd name="f113" fmla="val 113887"/>
              <a:gd name="f114" fmla="val 82510"/>
              <a:gd name="f115" fmla="val 97875"/>
              <a:gd name="f116" fmla="val 97831"/>
              <a:gd name="f117" fmla="val 239430"/>
              <a:gd name="f118" fmla="val 247948"/>
              <a:gd name="f119" fmla="val 230871"/>
              <a:gd name="f120" fmla="val 257686"/>
              <a:gd name="f121" fmla="val 224320"/>
              <a:gd name="f122" fmla="val 268191"/>
              <a:gd name="f123" fmla="val 392705"/>
              <a:gd name="f124" fmla="val 257695"/>
              <a:gd name="f125" fmla="val 388335"/>
              <a:gd name="f126" fmla="val 247952"/>
              <a:gd name="f127" fmla="val 381782"/>
              <a:gd name="f128" fmla="val 373263"/>
              <a:gd name="f129" fmla="val 514819"/>
              <a:gd name="f130" fmla="val 530139"/>
              <a:gd name="f131" fmla="val 539405"/>
              <a:gd name="f132" fmla="val 184553"/>
              <a:gd name="f133" fmla="val 207195"/>
              <a:gd name="f134" fmla="val 529268"/>
              <a:gd name="f135" fmla="val 223584"/>
              <a:gd name="f136" fmla="val 512879"/>
              <a:gd name="f137" fmla="val 239974"/>
              <a:gd name="f138" fmla="val 496489"/>
              <a:gd name="f139" fmla="val 473848"/>
              <a:gd name="f140" fmla="val 448838"/>
              <a:gd name="f141" fmla="val 429735"/>
              <a:gd name="f142" fmla="val 254994"/>
              <a:gd name="f143" fmla="val 405550"/>
              <a:gd name="f144" fmla="val 138"/>
              <a:gd name="f145" fmla="val 11636"/>
              <a:gd name="f146" fmla="val 306778"/>
              <a:gd name="f147" fmla="val 11511"/>
              <a:gd name="f148" fmla="val 306567"/>
              <a:gd name="f149" fmla="val 11506"/>
              <a:gd name="f150" fmla="val 96668"/>
              <a:gd name="f151" fmla="val 262207"/>
              <a:gd name="f152" fmla="val 50484"/>
              <a:gd name="f153" fmla="val 224382"/>
              <a:gd name="f154" fmla="val 66106"/>
              <a:gd name="f155" fmla="val 82614"/>
              <a:gd name="f156" fmla="val 245960"/>
              <a:gd name="f157" fmla="val 100903"/>
              <a:gd name="f158" fmla="val 261667"/>
              <a:gd name="f159" fmla="val 130241"/>
              <a:gd name="f160" fmla="val 163248"/>
              <a:gd name="f161" fmla="val 261168"/>
              <a:gd name="f162" fmla="val 189232"/>
              <a:gd name="f163" fmla="val 264959"/>
              <a:gd name="f164" fmla="val 205210"/>
              <a:gd name="f165" fmla="val 281311"/>
              <a:gd name="f166" fmla="val 215168"/>
              <a:gd name="f167" fmla="val 215277"/>
              <a:gd name="f168" fmla="val 221929"/>
              <a:gd name="f169" fmla="val 285145"/>
              <a:gd name="f170" fmla="val 221632"/>
              <a:gd name="f171" fmla="val 263250"/>
              <a:gd name="f172" fmla="val 229877"/>
              <a:gd name="f173" fmla="val 246580"/>
              <a:gd name="f174" fmla="val 246536"/>
              <a:gd name="f175" fmla="val 254808"/>
              <a:gd name="f176" fmla="val 254763"/>
              <a:gd name="f177" fmla="val 254801"/>
              <a:gd name="f178" fmla="val 254772"/>
              <a:gd name="f179" fmla="val 254793"/>
              <a:gd name="f180" fmla="val 254779"/>
              <a:gd name="f181" fmla="val 254786"/>
              <a:gd name="f182" fmla="val 254787"/>
              <a:gd name="f183" fmla="val 254778"/>
              <a:gd name="f184" fmla="val 254794"/>
              <a:gd name="f185" fmla="val 254771"/>
              <a:gd name="f186" fmla="val 254802"/>
              <a:gd name="f187" fmla="val 246535"/>
              <a:gd name="f188" fmla="val 246581"/>
              <a:gd name="f189" fmla="val 213554"/>
              <a:gd name="f190" fmla="val 279582"/>
              <a:gd name="f191" fmla="val 333067"/>
              <a:gd name="f192" fmla="val 366068"/>
              <a:gd name="f193" fmla="val 357841"/>
              <a:gd name="f194" fmla="val 357848"/>
              <a:gd name="f195" fmla="val 357855"/>
              <a:gd name="f196" fmla="val 357863"/>
              <a:gd name="f197" fmla="val 357886"/>
              <a:gd name="f198" fmla="val 366113"/>
              <a:gd name="f199" fmla="val 382773"/>
              <a:gd name="f200" fmla="val 391017"/>
              <a:gd name="f201" fmla="val 390721"/>
              <a:gd name="f202" fmla="val 397378"/>
              <a:gd name="f203" fmla="val 298457"/>
              <a:gd name="f204" fmla="val 400796"/>
              <a:gd name="f205" fmla="val 289920"/>
              <a:gd name="f206" fmla="val 399623"/>
              <a:gd name="f207" fmla="val 281637"/>
              <a:gd name="f208" fmla="val 397269"/>
              <a:gd name="f209" fmla="val 265010"/>
              <a:gd name="f210" fmla="val 407224"/>
              <a:gd name="f211" fmla="val 261165"/>
              <a:gd name="f212" fmla="val 423242"/>
              <a:gd name="f213" fmla="val 449401"/>
              <a:gd name="f214" fmla="val 477516"/>
              <a:gd name="f215" fmla="val 250271"/>
              <a:gd name="f216" fmla="val 502969"/>
              <a:gd name="f217" fmla="val 231847"/>
              <a:gd name="f218" fmla="val 521394"/>
              <a:gd name="f219" fmla="val 221347"/>
              <a:gd name="f220" fmla="val 530057"/>
              <a:gd name="f221" fmla="val 224389"/>
              <a:gd name="f222" fmla="val 546557"/>
              <a:gd name="f223" fmla="val 232545"/>
              <a:gd name="f224" fmla="val 562171"/>
              <a:gd name="f225" fmla="val 574926"/>
              <a:gd name="f226" fmla="val 591834"/>
              <a:gd name="f227" fmla="val 284136"/>
              <a:gd name="f228" fmla="val 600659"/>
              <a:gd name="f229" fmla="val 601147"/>
              <a:gd name="f230" fmla="val 515981"/>
              <a:gd name="f231" fmla="val 515982"/>
              <a:gd name="f232" fmla="val 601012"/>
              <a:gd name="f233" fmla="val 612510"/>
              <a:gd name="f234" fmla="val 306767"/>
              <a:gd name="f235" fmla="val 612641"/>
              <a:gd name="f236" fmla="val 306546"/>
              <a:gd name="f237" fmla="val 612645"/>
              <a:gd name="f238" fmla="val 306324"/>
              <a:gd name="f239" fmla="val 281070"/>
              <a:gd name="f240" fmla="val 612257"/>
              <a:gd name="f241" fmla="val 255999"/>
              <a:gd name="f242" fmla="val 602326"/>
              <a:gd name="f243" fmla="val 236731"/>
              <a:gd name="f244" fmla="val 583058"/>
              <a:gd name="f245" fmla="val 223570"/>
              <a:gd name="f246" fmla="val 569897"/>
              <a:gd name="f247" fmla="val 214766"/>
              <a:gd name="f248" fmla="val 554031"/>
              <a:gd name="f249" fmla="val 210610"/>
              <a:gd name="f250" fmla="val 537175"/>
              <a:gd name="f251" fmla="val 195839"/>
              <a:gd name="f252" fmla="val 546241"/>
              <a:gd name="f253" fmla="val 178427"/>
              <a:gd name="f254" fmla="val 551215"/>
              <a:gd name="f255" fmla="val 159854"/>
              <a:gd name="f256" fmla="val 132604"/>
              <a:gd name="f257" fmla="val 107854"/>
              <a:gd name="f258" fmla="val 540509"/>
              <a:gd name="f259" fmla="val 89720"/>
              <a:gd name="f260" fmla="val 522928"/>
              <a:gd name="f261" fmla="val 72139"/>
              <a:gd name="f262" fmla="val 504795"/>
              <a:gd name="f263" fmla="val 61434"/>
              <a:gd name="f264" fmla="val 480045"/>
              <a:gd name="f265" fmla="val 452795"/>
              <a:gd name="f266" fmla="val 434222"/>
              <a:gd name="f267" fmla="val 66407"/>
              <a:gd name="f268" fmla="val 416810"/>
              <a:gd name="f269" fmla="val 75474"/>
              <a:gd name="f270" fmla="val 402038"/>
              <a:gd name="f271" fmla="val 58618"/>
              <a:gd name="f272" fmla="val 397882"/>
              <a:gd name="f273" fmla="val 42751"/>
              <a:gd name="f274" fmla="val 389078"/>
              <a:gd name="f275" fmla="val 29591"/>
              <a:gd name="f276" fmla="val 375918"/>
              <a:gd name="f277" fmla="val 10322"/>
              <a:gd name="f278" fmla="val 356649"/>
              <a:gd name="f279" fmla="val 391"/>
              <a:gd name="f280" fmla="val 331578"/>
              <a:gd name="f281" fmla="val 256000"/>
              <a:gd name="f282" fmla="val 42758"/>
              <a:gd name="f283" fmla="val 223564"/>
              <a:gd name="f284" fmla="val 58634"/>
              <a:gd name="f285" fmla="val 214757"/>
              <a:gd name="f286" fmla="val 75514"/>
              <a:gd name="f287" fmla="val 210684"/>
              <a:gd name="f288" fmla="val 66423"/>
              <a:gd name="f289" fmla="val 195896"/>
              <a:gd name="f290" fmla="val 178458"/>
              <a:gd name="f291" fmla="val 159855"/>
              <a:gd name="f292" fmla="val 107855"/>
              <a:gd name="f293" fmla="val 89721"/>
              <a:gd name="f294" fmla="val 72140"/>
              <a:gd name="f295" fmla="val 61435"/>
              <a:gd name="f296" fmla="val 178457"/>
              <a:gd name="f297" fmla="val 195895"/>
              <a:gd name="f298" fmla="val 66424"/>
              <a:gd name="f299" fmla="val 75515"/>
              <a:gd name="f300" fmla="val 58635"/>
              <a:gd name="f301" fmla="val 223563"/>
              <a:gd name="f302" fmla="*/ f0 1 306986"/>
              <a:gd name="f303" fmla="*/ f1 1 612648"/>
              <a:gd name="f304" fmla="+- f4 0 f2"/>
              <a:gd name="f305" fmla="+- f3 0 f2"/>
              <a:gd name="f306" fmla="*/ f305 1 306986"/>
              <a:gd name="f307" fmla="*/ f304 1 612648"/>
              <a:gd name="f308" fmla="*/ f2 1 f306"/>
              <a:gd name="f309" fmla="*/ f3 1 f306"/>
              <a:gd name="f310" fmla="*/ f2 1 f307"/>
              <a:gd name="f311" fmla="*/ f4 1 f307"/>
              <a:gd name="f312" fmla="*/ f308 f302 1"/>
              <a:gd name="f313" fmla="*/ f309 f302 1"/>
              <a:gd name="f314" fmla="*/ f311 f303 1"/>
              <a:gd name="f315" fmla="*/ f310 f303 1"/>
            </a:gdLst>
            <a:ahLst/>
            <a:cxnLst>
              <a:cxn ang="3cd4">
                <a:pos x="hc" y="t"/>
              </a:cxn>
              <a:cxn ang="0">
                <a:pos x="r" y="vc"/>
              </a:cxn>
              <a:cxn ang="cd4">
                <a:pos x="hc" y="b"/>
              </a:cxn>
              <a:cxn ang="cd2">
                <a:pos x="l" y="vc"/>
              </a:cxn>
            </a:cxnLst>
            <a:rect l="f312" t="f315" r="f313" b="f31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118" y="f119"/>
                  <a:pt x="f120" y="f121"/>
                  <a:pt x="f104" y="f105"/>
                </a:cubicBezTo>
                <a:close/>
                <a:moveTo>
                  <a:pt x="f122" y="f123"/>
                </a:moveTo>
                <a:cubicBezTo>
                  <a:pt x="f124" y="f125"/>
                  <a:pt x="f126" y="f127"/>
                  <a:pt x="f63" y="f128"/>
                </a:cubicBezTo>
                <a:lnTo>
                  <a:pt x="f115" y="f129"/>
                </a:lnTo>
                <a:cubicBezTo>
                  <a:pt x="f113" y="f130"/>
                  <a:pt x="f69" y="f131"/>
                  <a:pt x="f112" y="f131"/>
                </a:cubicBezTo>
                <a:cubicBezTo>
                  <a:pt x="f132" y="f131"/>
                  <a:pt x="f133" y="f134"/>
                  <a:pt x="f135" y="f136"/>
                </a:cubicBezTo>
                <a:cubicBezTo>
                  <a:pt x="f137" y="f138"/>
                  <a:pt x="f108" y="f139"/>
                  <a:pt x="f108" y="f140"/>
                </a:cubicBezTo>
                <a:cubicBezTo>
                  <a:pt x="f106" y="f141"/>
                  <a:pt x="f142" y="f143"/>
                  <a:pt x="f122" y="f123"/>
                </a:cubicBezTo>
                <a:close/>
                <a:moveTo>
                  <a:pt x="f3" y="f144"/>
                </a:moveTo>
                <a:lnTo>
                  <a:pt x="f3" y="f145"/>
                </a:lnTo>
                <a:cubicBezTo>
                  <a:pt x="f146" y="f147"/>
                  <a:pt x="f148" y="f149"/>
                  <a:pt x="f37" y="f34"/>
                </a:cubicBezTo>
                <a:lnTo>
                  <a:pt x="f37" y="f150"/>
                </a:lnTo>
                <a:lnTo>
                  <a:pt x="f35" y="f36"/>
                </a:lnTo>
                <a:lnTo>
                  <a:pt x="f35" y="f34"/>
                </a:lnTo>
                <a:cubicBezTo>
                  <a:pt x="f33" y="f32"/>
                  <a:pt x="f151" y="f30"/>
                  <a:pt x="f29" y="f28"/>
                </a:cubicBezTo>
                <a:cubicBezTo>
                  <a:pt x="f27" y="f152"/>
                  <a:pt x="f153" y="f154"/>
                  <a:pt x="f23" y="f155"/>
                </a:cubicBezTo>
                <a:cubicBezTo>
                  <a:pt x="f156" y="f157"/>
                  <a:pt x="f158" y="f159"/>
                  <a:pt x="f158" y="f160"/>
                </a:cubicBezTo>
                <a:cubicBezTo>
                  <a:pt x="f161" y="f162"/>
                  <a:pt x="f163" y="f164"/>
                  <a:pt x="f165" y="f166"/>
                </a:cubicBezTo>
                <a:lnTo>
                  <a:pt x="f3" y="f167"/>
                </a:lnTo>
                <a:lnTo>
                  <a:pt x="f3" y="f168"/>
                </a:lnTo>
                <a:cubicBezTo>
                  <a:pt x="f169" y="f170"/>
                  <a:pt x="f171" y="f172"/>
                  <a:pt x="f173" y="f174"/>
                </a:cubicBezTo>
                <a:lnTo>
                  <a:pt x="f175" y="f176"/>
                </a:lnTo>
                <a:cubicBezTo>
                  <a:pt x="f177" y="f178"/>
                  <a:pt x="f179" y="f180"/>
                  <a:pt x="f181" y="f182"/>
                </a:cubicBezTo>
                <a:cubicBezTo>
                  <a:pt x="f183" y="f184"/>
                  <a:pt x="f185" y="f186"/>
                  <a:pt x="f176" y="f175"/>
                </a:cubicBezTo>
                <a:lnTo>
                  <a:pt x="f187" y="f188"/>
                </a:lnTo>
                <a:cubicBezTo>
                  <a:pt x="f189" y="f190"/>
                  <a:pt x="f189" y="f191"/>
                  <a:pt x="f187" y="f192"/>
                </a:cubicBezTo>
                <a:lnTo>
                  <a:pt x="f176" y="f193"/>
                </a:lnTo>
                <a:cubicBezTo>
                  <a:pt x="f185" y="f194"/>
                  <a:pt x="f183" y="f195"/>
                  <a:pt x="f181" y="f196"/>
                </a:cubicBezTo>
                <a:lnTo>
                  <a:pt x="f175" y="f197"/>
                </a:lnTo>
                <a:lnTo>
                  <a:pt x="f173" y="f198"/>
                </a:lnTo>
                <a:cubicBezTo>
                  <a:pt x="f171" y="f199"/>
                  <a:pt x="f169" y="f200"/>
                  <a:pt x="f3" y="f201"/>
                </a:cubicBezTo>
                <a:lnTo>
                  <a:pt x="f3" y="f202"/>
                </a:lnTo>
                <a:cubicBezTo>
                  <a:pt x="f203" y="f204"/>
                  <a:pt x="f205" y="f206"/>
                  <a:pt x="f207" y="f208"/>
                </a:cubicBezTo>
                <a:cubicBezTo>
                  <a:pt x="f209" y="f210"/>
                  <a:pt x="f211" y="f212"/>
                  <a:pt x="f158" y="f213"/>
                </a:cubicBezTo>
                <a:cubicBezTo>
                  <a:pt x="f158" y="f214"/>
                  <a:pt x="f215" y="f216"/>
                  <a:pt x="f217" y="f218"/>
                </a:cubicBezTo>
                <a:lnTo>
                  <a:pt x="f219" y="f220"/>
                </a:lnTo>
                <a:cubicBezTo>
                  <a:pt x="f221" y="f222"/>
                  <a:pt x="f223" y="f224"/>
                  <a:pt x="f29" y="f225"/>
                </a:cubicBezTo>
                <a:cubicBezTo>
                  <a:pt x="f151" y="f226"/>
                  <a:pt x="f227" y="f228"/>
                  <a:pt x="f35" y="f229"/>
                </a:cubicBezTo>
                <a:lnTo>
                  <a:pt x="f35" y="f230"/>
                </a:lnTo>
                <a:lnTo>
                  <a:pt x="f37" y="f231"/>
                </a:lnTo>
                <a:lnTo>
                  <a:pt x="f37" y="f229"/>
                </a:lnTo>
                <a:lnTo>
                  <a:pt x="f3" y="f232"/>
                </a:lnTo>
                <a:lnTo>
                  <a:pt x="f3" y="f233"/>
                </a:lnTo>
                <a:cubicBezTo>
                  <a:pt x="f234" y="f235"/>
                  <a:pt x="f236" y="f237"/>
                  <a:pt x="f238" y="f4"/>
                </a:cubicBezTo>
                <a:cubicBezTo>
                  <a:pt x="f239" y="f240"/>
                  <a:pt x="f241" y="f242"/>
                  <a:pt x="f243" y="f244"/>
                </a:cubicBezTo>
                <a:cubicBezTo>
                  <a:pt x="f245" y="f246"/>
                  <a:pt x="f247" y="f248"/>
                  <a:pt x="f249" y="f250"/>
                </a:cubicBezTo>
                <a:cubicBezTo>
                  <a:pt x="f251" y="f252"/>
                  <a:pt x="f253" y="f254"/>
                  <a:pt x="f255" y="f254"/>
                </a:cubicBezTo>
                <a:cubicBezTo>
                  <a:pt x="f256" y="f254"/>
                  <a:pt x="f257" y="f258"/>
                  <a:pt x="f259" y="f260"/>
                </a:cubicBezTo>
                <a:lnTo>
                  <a:pt x="f259" y="f260"/>
                </a:lnTo>
                <a:cubicBezTo>
                  <a:pt x="f261" y="f262"/>
                  <a:pt x="f263" y="f264"/>
                  <a:pt x="f263" y="f265"/>
                </a:cubicBezTo>
                <a:cubicBezTo>
                  <a:pt x="f263" y="f266"/>
                  <a:pt x="f267" y="f268"/>
                  <a:pt x="f269" y="f270"/>
                </a:cubicBezTo>
                <a:cubicBezTo>
                  <a:pt x="f271" y="f272"/>
                  <a:pt x="f273" y="f274"/>
                  <a:pt x="f275" y="f276"/>
                </a:cubicBezTo>
                <a:cubicBezTo>
                  <a:pt x="f277" y="f278"/>
                  <a:pt x="f279" y="f280"/>
                  <a:pt x="f2" y="f238"/>
                </a:cubicBezTo>
                <a:lnTo>
                  <a:pt x="f2" y="f238"/>
                </a:lnTo>
                <a:cubicBezTo>
                  <a:pt x="f279" y="f239"/>
                  <a:pt x="f277" y="f281"/>
                  <a:pt x="f275" y="f243"/>
                </a:cubicBezTo>
                <a:cubicBezTo>
                  <a:pt x="f282" y="f283"/>
                  <a:pt x="f284" y="f285"/>
                  <a:pt x="f286" y="f287"/>
                </a:cubicBezTo>
                <a:cubicBezTo>
                  <a:pt x="f288" y="f289"/>
                  <a:pt x="f263" y="f290"/>
                  <a:pt x="f263" y="f291"/>
                </a:cubicBezTo>
                <a:cubicBezTo>
                  <a:pt x="f263" y="f256"/>
                  <a:pt x="f261" y="f292"/>
                  <a:pt x="f259" y="f293"/>
                </a:cubicBezTo>
                <a:lnTo>
                  <a:pt x="f259" y="f293"/>
                </a:lnTo>
                <a:cubicBezTo>
                  <a:pt x="f257" y="f294"/>
                  <a:pt x="f256" y="f295"/>
                  <a:pt x="f255" y="f295"/>
                </a:cubicBezTo>
                <a:cubicBezTo>
                  <a:pt x="f296" y="f295"/>
                  <a:pt x="f297" y="f298"/>
                  <a:pt x="f287" y="f299"/>
                </a:cubicBezTo>
                <a:cubicBezTo>
                  <a:pt x="f285" y="f300"/>
                  <a:pt x="f301" y="f282"/>
                  <a:pt x="f243" y="f275"/>
                </a:cubicBezTo>
                <a:cubicBezTo>
                  <a:pt x="f281" y="f277"/>
                  <a:pt x="f239" y="f279"/>
                  <a:pt x="f238" y="f2"/>
                </a:cubicBezTo>
                <a:lnTo>
                  <a:pt x="f238"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0" name="Teardrop 3"/>
          <p:cNvSpPr/>
          <p:nvPr/>
        </p:nvSpPr>
        <p:spPr>
          <a:xfrm rot="5400013" flipH="1" flipV="1">
            <a:off x="7859094" y="-163075"/>
            <a:ext cx="306982" cy="612648"/>
          </a:xfrm>
          <a:custGeom>
            <a:avLst/>
            <a:gdLst>
              <a:gd name="f0" fmla="val w"/>
              <a:gd name="f1" fmla="val h"/>
              <a:gd name="f2" fmla="val 0"/>
              <a:gd name="f3" fmla="val 306986"/>
              <a:gd name="f4" fmla="val 612648"/>
              <a:gd name="f5" fmla="val 215380"/>
              <a:gd name="f6" fmla="val 331012"/>
              <a:gd name="f7" fmla="val 210766"/>
              <a:gd name="f8" fmla="val 314775"/>
              <a:gd name="f9" fmla="val 210686"/>
              <a:gd name="f10" fmla="val 297561"/>
              <a:gd name="f11" fmla="val 215167"/>
              <a:gd name="f12" fmla="val 281312"/>
              <a:gd name="f13" fmla="val 205209"/>
              <a:gd name="f14" fmla="val 264960"/>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2"/>
              <a:gd name="f48" fmla="val 100880"/>
              <a:gd name="f49" fmla="val 366700"/>
              <a:gd name="f50" fmla="val 130228"/>
              <a:gd name="f51" fmla="val 350982"/>
              <a:gd name="f52" fmla="val 186137"/>
              <a:gd name="f53" fmla="val 351421"/>
              <a:gd name="f54" fmla="val 201262"/>
              <a:gd name="f55" fmla="val 348532"/>
              <a:gd name="f56" fmla="val 211354"/>
              <a:gd name="f57" fmla="val 336664"/>
              <a:gd name="f58" fmla="val 212796"/>
              <a:gd name="f59" fmla="val 334969"/>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9"/>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2"/>
              <a:gd name="f103" fmla="val 514773"/>
              <a:gd name="f104" fmla="val 268140"/>
              <a:gd name="f105" fmla="val 219893"/>
              <a:gd name="f106" fmla="val 249745"/>
              <a:gd name="f107" fmla="val 182889"/>
              <a:gd name="f108" fmla="val 250111"/>
              <a:gd name="f109" fmla="val 163811"/>
              <a:gd name="f110" fmla="val 113793"/>
              <a:gd name="f111" fmla="val 73244"/>
              <a:gd name="f112" fmla="val 159544"/>
              <a:gd name="f113" fmla="val 113887"/>
              <a:gd name="f114" fmla="val 82510"/>
              <a:gd name="f115" fmla="val 97875"/>
              <a:gd name="f116" fmla="val 97831"/>
              <a:gd name="f117" fmla="val 239430"/>
              <a:gd name="f118" fmla="val 247948"/>
              <a:gd name="f119" fmla="val 230871"/>
              <a:gd name="f120" fmla="val 257686"/>
              <a:gd name="f121" fmla="val 224320"/>
              <a:gd name="f122" fmla="val 268191"/>
              <a:gd name="f123" fmla="val 392705"/>
              <a:gd name="f124" fmla="val 257695"/>
              <a:gd name="f125" fmla="val 388335"/>
              <a:gd name="f126" fmla="val 247952"/>
              <a:gd name="f127" fmla="val 381782"/>
              <a:gd name="f128" fmla="val 373263"/>
              <a:gd name="f129" fmla="val 514819"/>
              <a:gd name="f130" fmla="val 530139"/>
              <a:gd name="f131" fmla="val 539405"/>
              <a:gd name="f132" fmla="val 184553"/>
              <a:gd name="f133" fmla="val 207195"/>
              <a:gd name="f134" fmla="val 529268"/>
              <a:gd name="f135" fmla="val 223584"/>
              <a:gd name="f136" fmla="val 512879"/>
              <a:gd name="f137" fmla="val 239974"/>
              <a:gd name="f138" fmla="val 496489"/>
              <a:gd name="f139" fmla="val 473848"/>
              <a:gd name="f140" fmla="val 448838"/>
              <a:gd name="f141" fmla="val 429735"/>
              <a:gd name="f142" fmla="val 254994"/>
              <a:gd name="f143" fmla="val 405550"/>
              <a:gd name="f144" fmla="val 138"/>
              <a:gd name="f145" fmla="val 11636"/>
              <a:gd name="f146" fmla="val 306778"/>
              <a:gd name="f147" fmla="val 11511"/>
              <a:gd name="f148" fmla="val 306567"/>
              <a:gd name="f149" fmla="val 11506"/>
              <a:gd name="f150" fmla="val 96668"/>
              <a:gd name="f151" fmla="val 262207"/>
              <a:gd name="f152" fmla="val 50484"/>
              <a:gd name="f153" fmla="val 224382"/>
              <a:gd name="f154" fmla="val 66106"/>
              <a:gd name="f155" fmla="val 82614"/>
              <a:gd name="f156" fmla="val 245960"/>
              <a:gd name="f157" fmla="val 100903"/>
              <a:gd name="f158" fmla="val 261667"/>
              <a:gd name="f159" fmla="val 130241"/>
              <a:gd name="f160" fmla="val 163248"/>
              <a:gd name="f161" fmla="val 261168"/>
              <a:gd name="f162" fmla="val 189232"/>
              <a:gd name="f163" fmla="val 264959"/>
              <a:gd name="f164" fmla="val 205210"/>
              <a:gd name="f165" fmla="val 281311"/>
              <a:gd name="f166" fmla="val 215168"/>
              <a:gd name="f167" fmla="val 215278"/>
              <a:gd name="f168" fmla="val 221929"/>
              <a:gd name="f169" fmla="val 285145"/>
              <a:gd name="f170" fmla="val 221632"/>
              <a:gd name="f171" fmla="val 263250"/>
              <a:gd name="f172" fmla="val 229877"/>
              <a:gd name="f173" fmla="val 246580"/>
              <a:gd name="f174" fmla="val 246536"/>
              <a:gd name="f175" fmla="val 254808"/>
              <a:gd name="f176" fmla="val 254763"/>
              <a:gd name="f177" fmla="val 254801"/>
              <a:gd name="f178" fmla="val 254772"/>
              <a:gd name="f179" fmla="val 254793"/>
              <a:gd name="f180" fmla="val 254779"/>
              <a:gd name="f181" fmla="val 254786"/>
              <a:gd name="f182" fmla="val 254787"/>
              <a:gd name="f183" fmla="val 254778"/>
              <a:gd name="f184" fmla="val 254794"/>
              <a:gd name="f185" fmla="val 254771"/>
              <a:gd name="f186" fmla="val 254802"/>
              <a:gd name="f187" fmla="val 246535"/>
              <a:gd name="f188" fmla="val 246581"/>
              <a:gd name="f189" fmla="val 213554"/>
              <a:gd name="f190" fmla="val 279582"/>
              <a:gd name="f191" fmla="val 333067"/>
              <a:gd name="f192" fmla="val 366068"/>
              <a:gd name="f193" fmla="val 357841"/>
              <a:gd name="f194" fmla="val 357848"/>
              <a:gd name="f195" fmla="val 357855"/>
              <a:gd name="f196" fmla="val 357863"/>
              <a:gd name="f197" fmla="val 357886"/>
              <a:gd name="f198" fmla="val 366113"/>
              <a:gd name="f199" fmla="val 382773"/>
              <a:gd name="f200" fmla="val 391017"/>
              <a:gd name="f201" fmla="val 390721"/>
              <a:gd name="f202" fmla="val 397378"/>
              <a:gd name="f203" fmla="val 298457"/>
              <a:gd name="f204" fmla="val 400796"/>
              <a:gd name="f205" fmla="val 289920"/>
              <a:gd name="f206" fmla="val 399623"/>
              <a:gd name="f207" fmla="val 281637"/>
              <a:gd name="f208" fmla="val 397269"/>
              <a:gd name="f209" fmla="val 265010"/>
              <a:gd name="f210" fmla="val 407224"/>
              <a:gd name="f211" fmla="val 261165"/>
              <a:gd name="f212" fmla="val 423242"/>
              <a:gd name="f213" fmla="val 449401"/>
              <a:gd name="f214" fmla="val 477516"/>
              <a:gd name="f215" fmla="val 250271"/>
              <a:gd name="f216" fmla="val 502969"/>
              <a:gd name="f217" fmla="val 231847"/>
              <a:gd name="f218" fmla="val 521394"/>
              <a:gd name="f219" fmla="val 221347"/>
              <a:gd name="f220" fmla="val 530057"/>
              <a:gd name="f221" fmla="val 224389"/>
              <a:gd name="f222" fmla="val 546557"/>
              <a:gd name="f223" fmla="val 232545"/>
              <a:gd name="f224" fmla="val 562171"/>
              <a:gd name="f225" fmla="val 574926"/>
              <a:gd name="f226" fmla="val 591834"/>
              <a:gd name="f227" fmla="val 284136"/>
              <a:gd name="f228" fmla="val 600659"/>
              <a:gd name="f229" fmla="val 601147"/>
              <a:gd name="f230" fmla="val 515981"/>
              <a:gd name="f231" fmla="val 515982"/>
              <a:gd name="f232" fmla="val 601012"/>
              <a:gd name="f233" fmla="val 612510"/>
              <a:gd name="f234" fmla="val 306767"/>
              <a:gd name="f235" fmla="val 612641"/>
              <a:gd name="f236" fmla="val 306546"/>
              <a:gd name="f237" fmla="val 612645"/>
              <a:gd name="f238" fmla="val 306324"/>
              <a:gd name="f239" fmla="val 281070"/>
              <a:gd name="f240" fmla="val 612257"/>
              <a:gd name="f241" fmla="val 255999"/>
              <a:gd name="f242" fmla="val 602326"/>
              <a:gd name="f243" fmla="val 236731"/>
              <a:gd name="f244" fmla="val 583058"/>
              <a:gd name="f245" fmla="val 223570"/>
              <a:gd name="f246" fmla="val 569897"/>
              <a:gd name="f247" fmla="val 214766"/>
              <a:gd name="f248" fmla="val 554031"/>
              <a:gd name="f249" fmla="val 210610"/>
              <a:gd name="f250" fmla="val 537175"/>
              <a:gd name="f251" fmla="val 195839"/>
              <a:gd name="f252" fmla="val 546241"/>
              <a:gd name="f253" fmla="val 178427"/>
              <a:gd name="f254" fmla="val 551215"/>
              <a:gd name="f255" fmla="val 159854"/>
              <a:gd name="f256" fmla="val 132604"/>
              <a:gd name="f257" fmla="val 107854"/>
              <a:gd name="f258" fmla="val 540509"/>
              <a:gd name="f259" fmla="val 89720"/>
              <a:gd name="f260" fmla="val 522928"/>
              <a:gd name="f261" fmla="val 72139"/>
              <a:gd name="f262" fmla="val 504795"/>
              <a:gd name="f263" fmla="val 61434"/>
              <a:gd name="f264" fmla="val 480045"/>
              <a:gd name="f265" fmla="val 452795"/>
              <a:gd name="f266" fmla="val 434222"/>
              <a:gd name="f267" fmla="val 66407"/>
              <a:gd name="f268" fmla="val 416810"/>
              <a:gd name="f269" fmla="val 75474"/>
              <a:gd name="f270" fmla="val 402038"/>
              <a:gd name="f271" fmla="val 58618"/>
              <a:gd name="f272" fmla="val 397882"/>
              <a:gd name="f273" fmla="val 42751"/>
              <a:gd name="f274" fmla="val 389078"/>
              <a:gd name="f275" fmla="val 29591"/>
              <a:gd name="f276" fmla="val 375918"/>
              <a:gd name="f277" fmla="val 10322"/>
              <a:gd name="f278" fmla="val 356649"/>
              <a:gd name="f279" fmla="val 391"/>
              <a:gd name="f280" fmla="val 331578"/>
              <a:gd name="f281" fmla="val 256000"/>
              <a:gd name="f282" fmla="val 42758"/>
              <a:gd name="f283" fmla="val 223564"/>
              <a:gd name="f284" fmla="val 58634"/>
              <a:gd name="f285" fmla="val 214757"/>
              <a:gd name="f286" fmla="val 75514"/>
              <a:gd name="f287" fmla="val 210684"/>
              <a:gd name="f288" fmla="val 66423"/>
              <a:gd name="f289" fmla="val 195896"/>
              <a:gd name="f290" fmla="val 178458"/>
              <a:gd name="f291" fmla="val 159855"/>
              <a:gd name="f292" fmla="val 107855"/>
              <a:gd name="f293" fmla="val 89721"/>
              <a:gd name="f294" fmla="val 72140"/>
              <a:gd name="f295" fmla="val 61435"/>
              <a:gd name="f296" fmla="val 178457"/>
              <a:gd name="f297" fmla="val 195895"/>
              <a:gd name="f298" fmla="val 66424"/>
              <a:gd name="f299" fmla="val 75515"/>
              <a:gd name="f300" fmla="val 58635"/>
              <a:gd name="f301" fmla="val 223563"/>
              <a:gd name="f302" fmla="*/ f0 1 306986"/>
              <a:gd name="f303" fmla="*/ f1 1 612648"/>
              <a:gd name="f304" fmla="+- f4 0 f2"/>
              <a:gd name="f305" fmla="+- f3 0 f2"/>
              <a:gd name="f306" fmla="*/ f305 1 306986"/>
              <a:gd name="f307" fmla="*/ f304 1 612648"/>
              <a:gd name="f308" fmla="*/ f2 1 f306"/>
              <a:gd name="f309" fmla="*/ f3 1 f306"/>
              <a:gd name="f310" fmla="*/ f2 1 f307"/>
              <a:gd name="f311" fmla="*/ f4 1 f307"/>
              <a:gd name="f312" fmla="*/ f308 f302 1"/>
              <a:gd name="f313" fmla="*/ f309 f302 1"/>
              <a:gd name="f314" fmla="*/ f311 f303 1"/>
              <a:gd name="f315" fmla="*/ f310 f303 1"/>
            </a:gdLst>
            <a:ahLst/>
            <a:cxnLst>
              <a:cxn ang="3cd4">
                <a:pos x="hc" y="t"/>
              </a:cxn>
              <a:cxn ang="0">
                <a:pos x="r" y="vc"/>
              </a:cxn>
              <a:cxn ang="cd4">
                <a:pos x="hc" y="b"/>
              </a:cxn>
              <a:cxn ang="cd2">
                <a:pos x="l" y="vc"/>
              </a:cxn>
            </a:cxnLst>
            <a:rect l="f312" t="f315" r="f313" b="f31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118" y="f119"/>
                  <a:pt x="f120" y="f121"/>
                  <a:pt x="f104" y="f105"/>
                </a:cubicBezTo>
                <a:close/>
                <a:moveTo>
                  <a:pt x="f122" y="f123"/>
                </a:moveTo>
                <a:cubicBezTo>
                  <a:pt x="f124" y="f125"/>
                  <a:pt x="f126" y="f127"/>
                  <a:pt x="f63" y="f128"/>
                </a:cubicBezTo>
                <a:lnTo>
                  <a:pt x="f115" y="f129"/>
                </a:lnTo>
                <a:cubicBezTo>
                  <a:pt x="f113" y="f130"/>
                  <a:pt x="f69" y="f131"/>
                  <a:pt x="f112" y="f131"/>
                </a:cubicBezTo>
                <a:cubicBezTo>
                  <a:pt x="f132" y="f131"/>
                  <a:pt x="f133" y="f134"/>
                  <a:pt x="f135" y="f136"/>
                </a:cubicBezTo>
                <a:cubicBezTo>
                  <a:pt x="f137" y="f138"/>
                  <a:pt x="f108" y="f139"/>
                  <a:pt x="f108" y="f140"/>
                </a:cubicBezTo>
                <a:cubicBezTo>
                  <a:pt x="f106" y="f141"/>
                  <a:pt x="f142" y="f143"/>
                  <a:pt x="f122" y="f123"/>
                </a:cubicBezTo>
                <a:close/>
                <a:moveTo>
                  <a:pt x="f3" y="f144"/>
                </a:moveTo>
                <a:lnTo>
                  <a:pt x="f3" y="f145"/>
                </a:lnTo>
                <a:cubicBezTo>
                  <a:pt x="f146" y="f147"/>
                  <a:pt x="f148" y="f149"/>
                  <a:pt x="f37" y="f34"/>
                </a:cubicBezTo>
                <a:lnTo>
                  <a:pt x="f37" y="f150"/>
                </a:lnTo>
                <a:lnTo>
                  <a:pt x="f35" y="f36"/>
                </a:lnTo>
                <a:lnTo>
                  <a:pt x="f35" y="f34"/>
                </a:lnTo>
                <a:cubicBezTo>
                  <a:pt x="f33" y="f32"/>
                  <a:pt x="f151" y="f30"/>
                  <a:pt x="f29" y="f28"/>
                </a:cubicBezTo>
                <a:cubicBezTo>
                  <a:pt x="f27" y="f152"/>
                  <a:pt x="f153" y="f154"/>
                  <a:pt x="f23" y="f155"/>
                </a:cubicBezTo>
                <a:cubicBezTo>
                  <a:pt x="f156" y="f157"/>
                  <a:pt x="f158" y="f159"/>
                  <a:pt x="f158" y="f160"/>
                </a:cubicBezTo>
                <a:cubicBezTo>
                  <a:pt x="f161" y="f162"/>
                  <a:pt x="f163" y="f164"/>
                  <a:pt x="f165" y="f166"/>
                </a:cubicBezTo>
                <a:lnTo>
                  <a:pt x="f3" y="f167"/>
                </a:lnTo>
                <a:lnTo>
                  <a:pt x="f3" y="f168"/>
                </a:lnTo>
                <a:cubicBezTo>
                  <a:pt x="f169" y="f170"/>
                  <a:pt x="f171" y="f172"/>
                  <a:pt x="f173" y="f174"/>
                </a:cubicBezTo>
                <a:lnTo>
                  <a:pt x="f175" y="f176"/>
                </a:lnTo>
                <a:cubicBezTo>
                  <a:pt x="f177" y="f178"/>
                  <a:pt x="f179" y="f180"/>
                  <a:pt x="f181" y="f182"/>
                </a:cubicBezTo>
                <a:cubicBezTo>
                  <a:pt x="f183" y="f184"/>
                  <a:pt x="f185" y="f186"/>
                  <a:pt x="f176" y="f175"/>
                </a:cubicBezTo>
                <a:lnTo>
                  <a:pt x="f187" y="f188"/>
                </a:lnTo>
                <a:cubicBezTo>
                  <a:pt x="f189" y="f190"/>
                  <a:pt x="f189" y="f191"/>
                  <a:pt x="f187" y="f192"/>
                </a:cubicBezTo>
                <a:lnTo>
                  <a:pt x="f176" y="f193"/>
                </a:lnTo>
                <a:cubicBezTo>
                  <a:pt x="f185" y="f194"/>
                  <a:pt x="f183" y="f195"/>
                  <a:pt x="f181" y="f196"/>
                </a:cubicBezTo>
                <a:lnTo>
                  <a:pt x="f175" y="f197"/>
                </a:lnTo>
                <a:lnTo>
                  <a:pt x="f173" y="f198"/>
                </a:lnTo>
                <a:cubicBezTo>
                  <a:pt x="f171" y="f199"/>
                  <a:pt x="f169" y="f200"/>
                  <a:pt x="f3" y="f201"/>
                </a:cubicBezTo>
                <a:lnTo>
                  <a:pt x="f3" y="f202"/>
                </a:lnTo>
                <a:cubicBezTo>
                  <a:pt x="f203" y="f204"/>
                  <a:pt x="f205" y="f206"/>
                  <a:pt x="f207" y="f208"/>
                </a:cubicBezTo>
                <a:cubicBezTo>
                  <a:pt x="f209" y="f210"/>
                  <a:pt x="f211" y="f212"/>
                  <a:pt x="f158" y="f213"/>
                </a:cubicBezTo>
                <a:cubicBezTo>
                  <a:pt x="f158" y="f214"/>
                  <a:pt x="f215" y="f216"/>
                  <a:pt x="f217" y="f218"/>
                </a:cubicBezTo>
                <a:lnTo>
                  <a:pt x="f219" y="f220"/>
                </a:lnTo>
                <a:cubicBezTo>
                  <a:pt x="f221" y="f222"/>
                  <a:pt x="f223" y="f224"/>
                  <a:pt x="f29" y="f225"/>
                </a:cubicBezTo>
                <a:cubicBezTo>
                  <a:pt x="f151" y="f226"/>
                  <a:pt x="f227" y="f228"/>
                  <a:pt x="f35" y="f229"/>
                </a:cubicBezTo>
                <a:lnTo>
                  <a:pt x="f35" y="f230"/>
                </a:lnTo>
                <a:lnTo>
                  <a:pt x="f37" y="f231"/>
                </a:lnTo>
                <a:lnTo>
                  <a:pt x="f37" y="f229"/>
                </a:lnTo>
                <a:lnTo>
                  <a:pt x="f3" y="f232"/>
                </a:lnTo>
                <a:lnTo>
                  <a:pt x="f3" y="f233"/>
                </a:lnTo>
                <a:cubicBezTo>
                  <a:pt x="f234" y="f235"/>
                  <a:pt x="f236" y="f237"/>
                  <a:pt x="f238" y="f4"/>
                </a:cubicBezTo>
                <a:cubicBezTo>
                  <a:pt x="f239" y="f240"/>
                  <a:pt x="f241" y="f242"/>
                  <a:pt x="f243" y="f244"/>
                </a:cubicBezTo>
                <a:cubicBezTo>
                  <a:pt x="f245" y="f246"/>
                  <a:pt x="f247" y="f248"/>
                  <a:pt x="f249" y="f250"/>
                </a:cubicBezTo>
                <a:cubicBezTo>
                  <a:pt x="f251" y="f252"/>
                  <a:pt x="f253" y="f254"/>
                  <a:pt x="f255" y="f254"/>
                </a:cubicBezTo>
                <a:cubicBezTo>
                  <a:pt x="f256" y="f254"/>
                  <a:pt x="f257" y="f258"/>
                  <a:pt x="f259" y="f260"/>
                </a:cubicBezTo>
                <a:lnTo>
                  <a:pt x="f259" y="f260"/>
                </a:lnTo>
                <a:cubicBezTo>
                  <a:pt x="f261" y="f262"/>
                  <a:pt x="f263" y="f264"/>
                  <a:pt x="f263" y="f265"/>
                </a:cubicBezTo>
                <a:cubicBezTo>
                  <a:pt x="f263" y="f266"/>
                  <a:pt x="f267" y="f268"/>
                  <a:pt x="f269" y="f270"/>
                </a:cubicBezTo>
                <a:cubicBezTo>
                  <a:pt x="f271" y="f272"/>
                  <a:pt x="f273" y="f274"/>
                  <a:pt x="f275" y="f276"/>
                </a:cubicBezTo>
                <a:cubicBezTo>
                  <a:pt x="f277" y="f278"/>
                  <a:pt x="f279" y="f280"/>
                  <a:pt x="f2" y="f238"/>
                </a:cubicBezTo>
                <a:lnTo>
                  <a:pt x="f2" y="f238"/>
                </a:lnTo>
                <a:cubicBezTo>
                  <a:pt x="f279" y="f239"/>
                  <a:pt x="f277" y="f281"/>
                  <a:pt x="f275" y="f243"/>
                </a:cubicBezTo>
                <a:cubicBezTo>
                  <a:pt x="f282" y="f283"/>
                  <a:pt x="f284" y="f285"/>
                  <a:pt x="f286" y="f287"/>
                </a:cubicBezTo>
                <a:cubicBezTo>
                  <a:pt x="f288" y="f289"/>
                  <a:pt x="f263" y="f290"/>
                  <a:pt x="f263" y="f291"/>
                </a:cubicBezTo>
                <a:cubicBezTo>
                  <a:pt x="f263" y="f256"/>
                  <a:pt x="f261" y="f292"/>
                  <a:pt x="f259" y="f293"/>
                </a:cubicBezTo>
                <a:lnTo>
                  <a:pt x="f259" y="f293"/>
                </a:lnTo>
                <a:cubicBezTo>
                  <a:pt x="f257" y="f294"/>
                  <a:pt x="f256" y="f295"/>
                  <a:pt x="f255" y="f295"/>
                </a:cubicBezTo>
                <a:cubicBezTo>
                  <a:pt x="f296" y="f295"/>
                  <a:pt x="f297" y="f298"/>
                  <a:pt x="f287" y="f299"/>
                </a:cubicBezTo>
                <a:cubicBezTo>
                  <a:pt x="f285" y="f300"/>
                  <a:pt x="f301" y="f282"/>
                  <a:pt x="f243" y="f275"/>
                </a:cubicBezTo>
                <a:cubicBezTo>
                  <a:pt x="f281" y="f277"/>
                  <a:pt x="f239" y="f279"/>
                  <a:pt x="f238" y="f2"/>
                </a:cubicBezTo>
                <a:lnTo>
                  <a:pt x="f238"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1" name="Teardrop 3"/>
          <p:cNvSpPr/>
          <p:nvPr/>
        </p:nvSpPr>
        <p:spPr>
          <a:xfrm rot="5400013" flipH="1" flipV="1">
            <a:off x="7016557" y="-163075"/>
            <a:ext cx="306982" cy="612648"/>
          </a:xfrm>
          <a:custGeom>
            <a:avLst/>
            <a:gdLst>
              <a:gd name="f0" fmla="val w"/>
              <a:gd name="f1" fmla="val h"/>
              <a:gd name="f2" fmla="val 0"/>
              <a:gd name="f3" fmla="val 306986"/>
              <a:gd name="f4" fmla="val 612648"/>
              <a:gd name="f5" fmla="val 215380"/>
              <a:gd name="f6" fmla="val 331012"/>
              <a:gd name="f7" fmla="val 210766"/>
              <a:gd name="f8" fmla="val 314775"/>
              <a:gd name="f9" fmla="val 210686"/>
              <a:gd name="f10" fmla="val 297561"/>
              <a:gd name="f11" fmla="val 215167"/>
              <a:gd name="f12" fmla="val 281312"/>
              <a:gd name="f13" fmla="val 205209"/>
              <a:gd name="f14" fmla="val 264960"/>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3"/>
              <a:gd name="f26" fmla="val 50483"/>
              <a:gd name="f27" fmla="val 232539"/>
              <a:gd name="f28" fmla="val 37722"/>
              <a:gd name="f29" fmla="val 245300"/>
              <a:gd name="f30" fmla="val 20815"/>
              <a:gd name="f31" fmla="val 262208"/>
              <a:gd name="f32" fmla="val 11990"/>
              <a:gd name="f33" fmla="val 284137"/>
              <a:gd name="f34" fmla="val 11501"/>
              <a:gd name="f35" fmla="val 306292"/>
              <a:gd name="f36" fmla="val 96667"/>
              <a:gd name="f37" fmla="val 306356"/>
              <a:gd name="f38" fmla="val 11989"/>
              <a:gd name="f39" fmla="val 328512"/>
              <a:gd name="f40" fmla="val 350441"/>
              <a:gd name="f41" fmla="val 367348"/>
              <a:gd name="f42" fmla="val 50477"/>
              <a:gd name="f43" fmla="val 380104"/>
              <a:gd name="f44" fmla="val 66091"/>
              <a:gd name="f45" fmla="val 388259"/>
              <a:gd name="f46" fmla="val 82591"/>
              <a:gd name="f47" fmla="val 391302"/>
              <a:gd name="f48" fmla="val 100880"/>
              <a:gd name="f49" fmla="val 366700"/>
              <a:gd name="f50" fmla="val 130228"/>
              <a:gd name="f51" fmla="val 350982"/>
              <a:gd name="f52" fmla="val 186137"/>
              <a:gd name="f53" fmla="val 351421"/>
              <a:gd name="f54" fmla="val 201262"/>
              <a:gd name="f55" fmla="val 348532"/>
              <a:gd name="f56" fmla="val 211354"/>
              <a:gd name="f57" fmla="val 336664"/>
              <a:gd name="f58" fmla="val 212796"/>
              <a:gd name="f59" fmla="val 334969"/>
              <a:gd name="f60" fmla="val 214135"/>
              <a:gd name="f61" fmla="val 333090"/>
              <a:gd name="f62" fmla="val 239385"/>
              <a:gd name="f63" fmla="val 239431"/>
              <a:gd name="f64" fmla="val 97830"/>
              <a:gd name="f65" fmla="val 97876"/>
              <a:gd name="f66" fmla="val 82509"/>
              <a:gd name="f67" fmla="val 113888"/>
              <a:gd name="f68" fmla="val 73243"/>
              <a:gd name="f69" fmla="val 135634"/>
              <a:gd name="f70" fmla="val 159545"/>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7"/>
              <a:gd name="f83" fmla="val 230870"/>
              <a:gd name="f84" fmla="val 247949"/>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8"/>
              <a:gd name="f98" fmla="val 362537"/>
              <a:gd name="f99" fmla="val 403086"/>
              <a:gd name="f100" fmla="val 453105"/>
              <a:gd name="f101" fmla="val 477015"/>
              <a:gd name="f102" fmla="val 498762"/>
              <a:gd name="f103" fmla="val 514773"/>
              <a:gd name="f104" fmla="val 268140"/>
              <a:gd name="f105" fmla="val 219893"/>
              <a:gd name="f106" fmla="val 249745"/>
              <a:gd name="f107" fmla="val 182889"/>
              <a:gd name="f108" fmla="val 250111"/>
              <a:gd name="f109" fmla="val 163811"/>
              <a:gd name="f110" fmla="val 113793"/>
              <a:gd name="f111" fmla="val 73244"/>
              <a:gd name="f112" fmla="val 159544"/>
              <a:gd name="f113" fmla="val 113887"/>
              <a:gd name="f114" fmla="val 82510"/>
              <a:gd name="f115" fmla="val 97875"/>
              <a:gd name="f116" fmla="val 97831"/>
              <a:gd name="f117" fmla="val 239430"/>
              <a:gd name="f118" fmla="val 247948"/>
              <a:gd name="f119" fmla="val 230871"/>
              <a:gd name="f120" fmla="val 257686"/>
              <a:gd name="f121" fmla="val 224320"/>
              <a:gd name="f122" fmla="val 268191"/>
              <a:gd name="f123" fmla="val 392705"/>
              <a:gd name="f124" fmla="val 257695"/>
              <a:gd name="f125" fmla="val 388335"/>
              <a:gd name="f126" fmla="val 247952"/>
              <a:gd name="f127" fmla="val 381782"/>
              <a:gd name="f128" fmla="val 373263"/>
              <a:gd name="f129" fmla="val 514819"/>
              <a:gd name="f130" fmla="val 530139"/>
              <a:gd name="f131" fmla="val 539405"/>
              <a:gd name="f132" fmla="val 184553"/>
              <a:gd name="f133" fmla="val 207195"/>
              <a:gd name="f134" fmla="val 529268"/>
              <a:gd name="f135" fmla="val 223584"/>
              <a:gd name="f136" fmla="val 512879"/>
              <a:gd name="f137" fmla="val 239974"/>
              <a:gd name="f138" fmla="val 496489"/>
              <a:gd name="f139" fmla="val 473848"/>
              <a:gd name="f140" fmla="val 448838"/>
              <a:gd name="f141" fmla="val 429735"/>
              <a:gd name="f142" fmla="val 254994"/>
              <a:gd name="f143" fmla="val 405550"/>
              <a:gd name="f144" fmla="val 138"/>
              <a:gd name="f145" fmla="val 11636"/>
              <a:gd name="f146" fmla="val 306778"/>
              <a:gd name="f147" fmla="val 11511"/>
              <a:gd name="f148" fmla="val 306567"/>
              <a:gd name="f149" fmla="val 11506"/>
              <a:gd name="f150" fmla="val 96668"/>
              <a:gd name="f151" fmla="val 262207"/>
              <a:gd name="f152" fmla="val 50484"/>
              <a:gd name="f153" fmla="val 224382"/>
              <a:gd name="f154" fmla="val 66106"/>
              <a:gd name="f155" fmla="val 82614"/>
              <a:gd name="f156" fmla="val 245960"/>
              <a:gd name="f157" fmla="val 100903"/>
              <a:gd name="f158" fmla="val 261667"/>
              <a:gd name="f159" fmla="val 130241"/>
              <a:gd name="f160" fmla="val 163248"/>
              <a:gd name="f161" fmla="val 261168"/>
              <a:gd name="f162" fmla="val 189232"/>
              <a:gd name="f163" fmla="val 264959"/>
              <a:gd name="f164" fmla="val 205210"/>
              <a:gd name="f165" fmla="val 281311"/>
              <a:gd name="f166" fmla="val 215168"/>
              <a:gd name="f167" fmla="val 215277"/>
              <a:gd name="f168" fmla="val 221929"/>
              <a:gd name="f169" fmla="val 285145"/>
              <a:gd name="f170" fmla="val 221632"/>
              <a:gd name="f171" fmla="val 263250"/>
              <a:gd name="f172" fmla="val 229877"/>
              <a:gd name="f173" fmla="val 246580"/>
              <a:gd name="f174" fmla="val 246536"/>
              <a:gd name="f175" fmla="val 254808"/>
              <a:gd name="f176" fmla="val 254763"/>
              <a:gd name="f177" fmla="val 254801"/>
              <a:gd name="f178" fmla="val 254772"/>
              <a:gd name="f179" fmla="val 254793"/>
              <a:gd name="f180" fmla="val 254779"/>
              <a:gd name="f181" fmla="val 254786"/>
              <a:gd name="f182" fmla="val 254787"/>
              <a:gd name="f183" fmla="val 254778"/>
              <a:gd name="f184" fmla="val 254794"/>
              <a:gd name="f185" fmla="val 254771"/>
              <a:gd name="f186" fmla="val 254802"/>
              <a:gd name="f187" fmla="val 246535"/>
              <a:gd name="f188" fmla="val 246581"/>
              <a:gd name="f189" fmla="val 213554"/>
              <a:gd name="f190" fmla="val 279582"/>
              <a:gd name="f191" fmla="val 333067"/>
              <a:gd name="f192" fmla="val 366068"/>
              <a:gd name="f193" fmla="val 357841"/>
              <a:gd name="f194" fmla="val 357848"/>
              <a:gd name="f195" fmla="val 357855"/>
              <a:gd name="f196" fmla="val 357863"/>
              <a:gd name="f197" fmla="val 357886"/>
              <a:gd name="f198" fmla="val 366113"/>
              <a:gd name="f199" fmla="val 382773"/>
              <a:gd name="f200" fmla="val 391017"/>
              <a:gd name="f201" fmla="val 390721"/>
              <a:gd name="f202" fmla="val 397378"/>
              <a:gd name="f203" fmla="val 298457"/>
              <a:gd name="f204" fmla="val 400796"/>
              <a:gd name="f205" fmla="val 289920"/>
              <a:gd name="f206" fmla="val 399623"/>
              <a:gd name="f207" fmla="val 281637"/>
              <a:gd name="f208" fmla="val 397269"/>
              <a:gd name="f209" fmla="val 265010"/>
              <a:gd name="f210" fmla="val 407224"/>
              <a:gd name="f211" fmla="val 261165"/>
              <a:gd name="f212" fmla="val 423242"/>
              <a:gd name="f213" fmla="val 449401"/>
              <a:gd name="f214" fmla="val 477516"/>
              <a:gd name="f215" fmla="val 250271"/>
              <a:gd name="f216" fmla="val 502969"/>
              <a:gd name="f217" fmla="val 231847"/>
              <a:gd name="f218" fmla="val 521394"/>
              <a:gd name="f219" fmla="val 221347"/>
              <a:gd name="f220" fmla="val 530057"/>
              <a:gd name="f221" fmla="val 224389"/>
              <a:gd name="f222" fmla="val 546557"/>
              <a:gd name="f223" fmla="val 232545"/>
              <a:gd name="f224" fmla="val 562171"/>
              <a:gd name="f225" fmla="val 574926"/>
              <a:gd name="f226" fmla="val 591834"/>
              <a:gd name="f227" fmla="val 284136"/>
              <a:gd name="f228" fmla="val 600659"/>
              <a:gd name="f229" fmla="val 601147"/>
              <a:gd name="f230" fmla="val 515981"/>
              <a:gd name="f231" fmla="val 515982"/>
              <a:gd name="f232" fmla="val 601012"/>
              <a:gd name="f233" fmla="val 612510"/>
              <a:gd name="f234" fmla="val 306767"/>
              <a:gd name="f235" fmla="val 612641"/>
              <a:gd name="f236" fmla="val 306546"/>
              <a:gd name="f237" fmla="val 612645"/>
              <a:gd name="f238" fmla="val 306324"/>
              <a:gd name="f239" fmla="val 281070"/>
              <a:gd name="f240" fmla="val 612257"/>
              <a:gd name="f241" fmla="val 255999"/>
              <a:gd name="f242" fmla="val 602326"/>
              <a:gd name="f243" fmla="val 236731"/>
              <a:gd name="f244" fmla="val 583058"/>
              <a:gd name="f245" fmla="val 223570"/>
              <a:gd name="f246" fmla="val 569897"/>
              <a:gd name="f247" fmla="val 214766"/>
              <a:gd name="f248" fmla="val 554031"/>
              <a:gd name="f249" fmla="val 210610"/>
              <a:gd name="f250" fmla="val 537175"/>
              <a:gd name="f251" fmla="val 195839"/>
              <a:gd name="f252" fmla="val 546241"/>
              <a:gd name="f253" fmla="val 178427"/>
              <a:gd name="f254" fmla="val 551215"/>
              <a:gd name="f255" fmla="val 159854"/>
              <a:gd name="f256" fmla="val 132604"/>
              <a:gd name="f257" fmla="val 107854"/>
              <a:gd name="f258" fmla="val 540509"/>
              <a:gd name="f259" fmla="val 89720"/>
              <a:gd name="f260" fmla="val 522928"/>
              <a:gd name="f261" fmla="val 72139"/>
              <a:gd name="f262" fmla="val 504795"/>
              <a:gd name="f263" fmla="val 61434"/>
              <a:gd name="f264" fmla="val 480045"/>
              <a:gd name="f265" fmla="val 452795"/>
              <a:gd name="f266" fmla="val 434222"/>
              <a:gd name="f267" fmla="val 66407"/>
              <a:gd name="f268" fmla="val 416810"/>
              <a:gd name="f269" fmla="val 75474"/>
              <a:gd name="f270" fmla="val 402038"/>
              <a:gd name="f271" fmla="val 58618"/>
              <a:gd name="f272" fmla="val 397882"/>
              <a:gd name="f273" fmla="val 42751"/>
              <a:gd name="f274" fmla="val 389078"/>
              <a:gd name="f275" fmla="val 29591"/>
              <a:gd name="f276" fmla="val 375918"/>
              <a:gd name="f277" fmla="val 10322"/>
              <a:gd name="f278" fmla="val 356649"/>
              <a:gd name="f279" fmla="val 391"/>
              <a:gd name="f280" fmla="val 331578"/>
              <a:gd name="f281" fmla="val 256000"/>
              <a:gd name="f282" fmla="val 42758"/>
              <a:gd name="f283" fmla="val 223564"/>
              <a:gd name="f284" fmla="val 58634"/>
              <a:gd name="f285" fmla="val 214757"/>
              <a:gd name="f286" fmla="val 75514"/>
              <a:gd name="f287" fmla="val 210684"/>
              <a:gd name="f288" fmla="val 66423"/>
              <a:gd name="f289" fmla="val 195896"/>
              <a:gd name="f290" fmla="val 178458"/>
              <a:gd name="f291" fmla="val 159855"/>
              <a:gd name="f292" fmla="val 107855"/>
              <a:gd name="f293" fmla="val 89721"/>
              <a:gd name="f294" fmla="val 72140"/>
              <a:gd name="f295" fmla="val 61435"/>
              <a:gd name="f296" fmla="val 178457"/>
              <a:gd name="f297" fmla="val 195895"/>
              <a:gd name="f298" fmla="val 66424"/>
              <a:gd name="f299" fmla="val 75515"/>
              <a:gd name="f300" fmla="val 58635"/>
              <a:gd name="f301" fmla="val 223563"/>
              <a:gd name="f302" fmla="*/ f0 1 306986"/>
              <a:gd name="f303" fmla="*/ f1 1 612648"/>
              <a:gd name="f304" fmla="+- f4 0 f2"/>
              <a:gd name="f305" fmla="+- f3 0 f2"/>
              <a:gd name="f306" fmla="*/ f305 1 306986"/>
              <a:gd name="f307" fmla="*/ f304 1 612648"/>
              <a:gd name="f308" fmla="*/ f2 1 f306"/>
              <a:gd name="f309" fmla="*/ f3 1 f306"/>
              <a:gd name="f310" fmla="*/ f2 1 f307"/>
              <a:gd name="f311" fmla="*/ f4 1 f307"/>
              <a:gd name="f312" fmla="*/ f308 f302 1"/>
              <a:gd name="f313" fmla="*/ f309 f302 1"/>
              <a:gd name="f314" fmla="*/ f311 f303 1"/>
              <a:gd name="f315" fmla="*/ f310 f303 1"/>
            </a:gdLst>
            <a:ahLst/>
            <a:cxnLst>
              <a:cxn ang="3cd4">
                <a:pos x="hc" y="t"/>
              </a:cxn>
              <a:cxn ang="0">
                <a:pos x="r" y="vc"/>
              </a:cxn>
              <a:cxn ang="cd4">
                <a:pos x="hc" y="b"/>
              </a:cxn>
              <a:cxn ang="cd2">
                <a:pos x="l" y="vc"/>
              </a:cxn>
            </a:cxnLst>
            <a:rect l="f312" t="f315" r="f313" b="f31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8"/>
                  <a:pt x="f68" y="f99"/>
                  <a:pt x="f68" y="f100"/>
                </a:cubicBezTo>
                <a:cubicBezTo>
                  <a:pt x="f68" y="f101"/>
                  <a:pt x="f66" y="f102"/>
                  <a:pt x="f64" y="f103"/>
                </a:cubicBezTo>
                <a:close/>
                <a:moveTo>
                  <a:pt x="f104" y="f105"/>
                </a:moveTo>
                <a:cubicBezTo>
                  <a:pt x="f78" y="f77"/>
                  <a:pt x="f106" y="f107"/>
                  <a:pt x="f108" y="f109"/>
                </a:cubicBezTo>
                <a:cubicBezTo>
                  <a:pt x="f108" y="f110"/>
                  <a:pt x="f71" y="f111"/>
                  <a:pt x="f112" y="f111"/>
                </a:cubicBezTo>
                <a:cubicBezTo>
                  <a:pt x="f69" y="f111"/>
                  <a:pt x="f113" y="f114"/>
                  <a:pt x="f115" y="f116"/>
                </a:cubicBezTo>
                <a:lnTo>
                  <a:pt x="f117" y="f85"/>
                </a:lnTo>
                <a:cubicBezTo>
                  <a:pt x="f118" y="f119"/>
                  <a:pt x="f120" y="f121"/>
                  <a:pt x="f104" y="f105"/>
                </a:cubicBezTo>
                <a:close/>
                <a:moveTo>
                  <a:pt x="f122" y="f123"/>
                </a:moveTo>
                <a:cubicBezTo>
                  <a:pt x="f124" y="f125"/>
                  <a:pt x="f126" y="f127"/>
                  <a:pt x="f63" y="f128"/>
                </a:cubicBezTo>
                <a:lnTo>
                  <a:pt x="f115" y="f129"/>
                </a:lnTo>
                <a:cubicBezTo>
                  <a:pt x="f113" y="f130"/>
                  <a:pt x="f69" y="f131"/>
                  <a:pt x="f112" y="f131"/>
                </a:cubicBezTo>
                <a:cubicBezTo>
                  <a:pt x="f132" y="f131"/>
                  <a:pt x="f133" y="f134"/>
                  <a:pt x="f135" y="f136"/>
                </a:cubicBezTo>
                <a:cubicBezTo>
                  <a:pt x="f137" y="f138"/>
                  <a:pt x="f108" y="f139"/>
                  <a:pt x="f108" y="f140"/>
                </a:cubicBezTo>
                <a:cubicBezTo>
                  <a:pt x="f106" y="f141"/>
                  <a:pt x="f142" y="f143"/>
                  <a:pt x="f122" y="f123"/>
                </a:cubicBezTo>
                <a:close/>
                <a:moveTo>
                  <a:pt x="f3" y="f144"/>
                </a:moveTo>
                <a:lnTo>
                  <a:pt x="f3" y="f145"/>
                </a:lnTo>
                <a:cubicBezTo>
                  <a:pt x="f146" y="f147"/>
                  <a:pt x="f148" y="f149"/>
                  <a:pt x="f37" y="f34"/>
                </a:cubicBezTo>
                <a:lnTo>
                  <a:pt x="f37" y="f150"/>
                </a:lnTo>
                <a:lnTo>
                  <a:pt x="f35" y="f36"/>
                </a:lnTo>
                <a:lnTo>
                  <a:pt x="f35" y="f34"/>
                </a:lnTo>
                <a:cubicBezTo>
                  <a:pt x="f33" y="f32"/>
                  <a:pt x="f151" y="f30"/>
                  <a:pt x="f29" y="f28"/>
                </a:cubicBezTo>
                <a:cubicBezTo>
                  <a:pt x="f27" y="f152"/>
                  <a:pt x="f153" y="f154"/>
                  <a:pt x="f23" y="f155"/>
                </a:cubicBezTo>
                <a:cubicBezTo>
                  <a:pt x="f156" y="f157"/>
                  <a:pt x="f158" y="f159"/>
                  <a:pt x="f158" y="f160"/>
                </a:cubicBezTo>
                <a:cubicBezTo>
                  <a:pt x="f161" y="f162"/>
                  <a:pt x="f163" y="f164"/>
                  <a:pt x="f165" y="f166"/>
                </a:cubicBezTo>
                <a:lnTo>
                  <a:pt x="f3" y="f167"/>
                </a:lnTo>
                <a:lnTo>
                  <a:pt x="f3" y="f168"/>
                </a:lnTo>
                <a:cubicBezTo>
                  <a:pt x="f169" y="f170"/>
                  <a:pt x="f171" y="f172"/>
                  <a:pt x="f173" y="f174"/>
                </a:cubicBezTo>
                <a:lnTo>
                  <a:pt x="f175" y="f176"/>
                </a:lnTo>
                <a:cubicBezTo>
                  <a:pt x="f177" y="f178"/>
                  <a:pt x="f179" y="f180"/>
                  <a:pt x="f181" y="f182"/>
                </a:cubicBezTo>
                <a:cubicBezTo>
                  <a:pt x="f183" y="f184"/>
                  <a:pt x="f185" y="f186"/>
                  <a:pt x="f176" y="f175"/>
                </a:cubicBezTo>
                <a:lnTo>
                  <a:pt x="f187" y="f188"/>
                </a:lnTo>
                <a:cubicBezTo>
                  <a:pt x="f189" y="f190"/>
                  <a:pt x="f189" y="f191"/>
                  <a:pt x="f187" y="f192"/>
                </a:cubicBezTo>
                <a:lnTo>
                  <a:pt x="f176" y="f193"/>
                </a:lnTo>
                <a:cubicBezTo>
                  <a:pt x="f185" y="f194"/>
                  <a:pt x="f183" y="f195"/>
                  <a:pt x="f181" y="f196"/>
                </a:cubicBezTo>
                <a:lnTo>
                  <a:pt x="f175" y="f197"/>
                </a:lnTo>
                <a:lnTo>
                  <a:pt x="f173" y="f198"/>
                </a:lnTo>
                <a:cubicBezTo>
                  <a:pt x="f171" y="f199"/>
                  <a:pt x="f169" y="f200"/>
                  <a:pt x="f3" y="f201"/>
                </a:cubicBezTo>
                <a:lnTo>
                  <a:pt x="f3" y="f202"/>
                </a:lnTo>
                <a:cubicBezTo>
                  <a:pt x="f203" y="f204"/>
                  <a:pt x="f205" y="f206"/>
                  <a:pt x="f207" y="f208"/>
                </a:cubicBezTo>
                <a:cubicBezTo>
                  <a:pt x="f209" y="f210"/>
                  <a:pt x="f211" y="f212"/>
                  <a:pt x="f158" y="f213"/>
                </a:cubicBezTo>
                <a:cubicBezTo>
                  <a:pt x="f158" y="f214"/>
                  <a:pt x="f215" y="f216"/>
                  <a:pt x="f217" y="f218"/>
                </a:cubicBezTo>
                <a:lnTo>
                  <a:pt x="f219" y="f220"/>
                </a:lnTo>
                <a:cubicBezTo>
                  <a:pt x="f221" y="f222"/>
                  <a:pt x="f223" y="f224"/>
                  <a:pt x="f29" y="f225"/>
                </a:cubicBezTo>
                <a:cubicBezTo>
                  <a:pt x="f151" y="f226"/>
                  <a:pt x="f227" y="f228"/>
                  <a:pt x="f35" y="f229"/>
                </a:cubicBezTo>
                <a:lnTo>
                  <a:pt x="f35" y="f230"/>
                </a:lnTo>
                <a:lnTo>
                  <a:pt x="f37" y="f231"/>
                </a:lnTo>
                <a:lnTo>
                  <a:pt x="f37" y="f229"/>
                </a:lnTo>
                <a:lnTo>
                  <a:pt x="f3" y="f232"/>
                </a:lnTo>
                <a:lnTo>
                  <a:pt x="f3" y="f233"/>
                </a:lnTo>
                <a:cubicBezTo>
                  <a:pt x="f234" y="f235"/>
                  <a:pt x="f236" y="f237"/>
                  <a:pt x="f238" y="f4"/>
                </a:cubicBezTo>
                <a:cubicBezTo>
                  <a:pt x="f239" y="f240"/>
                  <a:pt x="f241" y="f242"/>
                  <a:pt x="f243" y="f244"/>
                </a:cubicBezTo>
                <a:cubicBezTo>
                  <a:pt x="f245" y="f246"/>
                  <a:pt x="f247" y="f248"/>
                  <a:pt x="f249" y="f250"/>
                </a:cubicBezTo>
                <a:cubicBezTo>
                  <a:pt x="f251" y="f252"/>
                  <a:pt x="f253" y="f254"/>
                  <a:pt x="f255" y="f254"/>
                </a:cubicBezTo>
                <a:cubicBezTo>
                  <a:pt x="f256" y="f254"/>
                  <a:pt x="f257" y="f258"/>
                  <a:pt x="f259" y="f260"/>
                </a:cubicBezTo>
                <a:lnTo>
                  <a:pt x="f259" y="f260"/>
                </a:lnTo>
                <a:cubicBezTo>
                  <a:pt x="f261" y="f262"/>
                  <a:pt x="f263" y="f264"/>
                  <a:pt x="f263" y="f265"/>
                </a:cubicBezTo>
                <a:cubicBezTo>
                  <a:pt x="f263" y="f266"/>
                  <a:pt x="f267" y="f268"/>
                  <a:pt x="f269" y="f270"/>
                </a:cubicBezTo>
                <a:cubicBezTo>
                  <a:pt x="f271" y="f272"/>
                  <a:pt x="f273" y="f274"/>
                  <a:pt x="f275" y="f276"/>
                </a:cubicBezTo>
                <a:cubicBezTo>
                  <a:pt x="f277" y="f278"/>
                  <a:pt x="f279" y="f280"/>
                  <a:pt x="f2" y="f238"/>
                </a:cubicBezTo>
                <a:lnTo>
                  <a:pt x="f2" y="f238"/>
                </a:lnTo>
                <a:cubicBezTo>
                  <a:pt x="f279" y="f239"/>
                  <a:pt x="f277" y="f281"/>
                  <a:pt x="f275" y="f243"/>
                </a:cubicBezTo>
                <a:cubicBezTo>
                  <a:pt x="f282" y="f283"/>
                  <a:pt x="f284" y="f285"/>
                  <a:pt x="f286" y="f287"/>
                </a:cubicBezTo>
                <a:cubicBezTo>
                  <a:pt x="f288" y="f289"/>
                  <a:pt x="f263" y="f290"/>
                  <a:pt x="f263" y="f291"/>
                </a:cubicBezTo>
                <a:cubicBezTo>
                  <a:pt x="f263" y="f256"/>
                  <a:pt x="f261" y="f292"/>
                  <a:pt x="f259" y="f293"/>
                </a:cubicBezTo>
                <a:lnTo>
                  <a:pt x="f259" y="f293"/>
                </a:lnTo>
                <a:cubicBezTo>
                  <a:pt x="f257" y="f294"/>
                  <a:pt x="f256" y="f295"/>
                  <a:pt x="f255" y="f295"/>
                </a:cubicBezTo>
                <a:cubicBezTo>
                  <a:pt x="f296" y="f295"/>
                  <a:pt x="f297" y="f298"/>
                  <a:pt x="f287" y="f299"/>
                </a:cubicBezTo>
                <a:cubicBezTo>
                  <a:pt x="f285" y="f300"/>
                  <a:pt x="f301" y="f282"/>
                  <a:pt x="f243" y="f275"/>
                </a:cubicBezTo>
                <a:cubicBezTo>
                  <a:pt x="f281" y="f277"/>
                  <a:pt x="f239" y="f279"/>
                  <a:pt x="f238" y="f2"/>
                </a:cubicBezTo>
                <a:lnTo>
                  <a:pt x="f238"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2" name="Teardrop 3"/>
          <p:cNvSpPr/>
          <p:nvPr/>
        </p:nvSpPr>
        <p:spPr>
          <a:xfrm rot="5400013" flipH="1" flipV="1">
            <a:off x="9544178"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2"/>
              <a:gd name="f26" fmla="val 50483"/>
              <a:gd name="f27" fmla="val 232539"/>
              <a:gd name="f28" fmla="val 37722"/>
              <a:gd name="f29" fmla="val 245300"/>
              <a:gd name="f30" fmla="val 20815"/>
              <a:gd name="f31" fmla="val 262207"/>
              <a:gd name="f32" fmla="val 11990"/>
              <a:gd name="f33" fmla="val 284136"/>
              <a:gd name="f34" fmla="val 11501"/>
              <a:gd name="f35" fmla="val 306292"/>
              <a:gd name="f36" fmla="val 96667"/>
              <a:gd name="f37" fmla="val 306356"/>
              <a:gd name="f38" fmla="val 11989"/>
              <a:gd name="f39" fmla="val 328512"/>
              <a:gd name="f40" fmla="val 350441"/>
              <a:gd name="f41" fmla="val 367348"/>
              <a:gd name="f42" fmla="val 50477"/>
              <a:gd name="f43" fmla="val 380103"/>
              <a:gd name="f44" fmla="val 66091"/>
              <a:gd name="f45" fmla="val 388259"/>
              <a:gd name="f46" fmla="val 82591"/>
              <a:gd name="f47" fmla="val 391301"/>
              <a:gd name="f48" fmla="val 100880"/>
              <a:gd name="f49" fmla="val 366699"/>
              <a:gd name="f50" fmla="val 130228"/>
              <a:gd name="f51" fmla="val 350981"/>
              <a:gd name="f52" fmla="val 186137"/>
              <a:gd name="f53" fmla="val 351420"/>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7"/>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6"/>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49745"/>
              <a:gd name="f105" fmla="val 182889"/>
              <a:gd name="f106" fmla="val 250111"/>
              <a:gd name="f107" fmla="val 163811"/>
              <a:gd name="f108" fmla="val 113792"/>
              <a:gd name="f109" fmla="val 73244"/>
              <a:gd name="f110" fmla="val 82510"/>
              <a:gd name="f111" fmla="val 97875"/>
              <a:gd name="f112" fmla="val 97831"/>
              <a:gd name="f113" fmla="val 239430"/>
              <a:gd name="f114" fmla="val 230871"/>
              <a:gd name="f115" fmla="val 224320"/>
              <a:gd name="f116" fmla="val 268191"/>
              <a:gd name="f117" fmla="val 392705"/>
              <a:gd name="f118" fmla="val 257695"/>
              <a:gd name="f119" fmla="val 388335"/>
              <a:gd name="f120" fmla="val 247952"/>
              <a:gd name="f121" fmla="val 381782"/>
              <a:gd name="f122" fmla="val 373263"/>
              <a:gd name="f123" fmla="val 514818"/>
              <a:gd name="f124" fmla="val 530139"/>
              <a:gd name="f125" fmla="val 539405"/>
              <a:gd name="f126" fmla="val 184553"/>
              <a:gd name="f127" fmla="val 207195"/>
              <a:gd name="f128" fmla="val 529268"/>
              <a:gd name="f129" fmla="val 223584"/>
              <a:gd name="f130" fmla="val 512879"/>
              <a:gd name="f131" fmla="val 239974"/>
              <a:gd name="f132" fmla="val 496489"/>
              <a:gd name="f133" fmla="val 473847"/>
              <a:gd name="f134" fmla="val 448838"/>
              <a:gd name="f135" fmla="val 429735"/>
              <a:gd name="f136" fmla="val 254994"/>
              <a:gd name="f137" fmla="val 405550"/>
              <a:gd name="f138" fmla="val 138"/>
              <a:gd name="f139" fmla="val 11636"/>
              <a:gd name="f140" fmla="val 306778"/>
              <a:gd name="f141" fmla="val 11511"/>
              <a:gd name="f142" fmla="val 306567"/>
              <a:gd name="f143" fmla="val 11506"/>
              <a:gd name="f144" fmla="val 284137"/>
              <a:gd name="f145" fmla="val 66105"/>
              <a:gd name="f146" fmla="val 82613"/>
              <a:gd name="f147" fmla="val 245960"/>
              <a:gd name="f148" fmla="val 100902"/>
              <a:gd name="f149" fmla="val 261667"/>
              <a:gd name="f150" fmla="val 130241"/>
              <a:gd name="f151" fmla="val 163248"/>
              <a:gd name="f152" fmla="val 261168"/>
              <a:gd name="f153" fmla="val 189232"/>
              <a:gd name="f154" fmla="val 205210"/>
              <a:gd name="f155" fmla="val 281311"/>
              <a:gd name="f156" fmla="val 215277"/>
              <a:gd name="f157" fmla="val 221928"/>
              <a:gd name="f158" fmla="val 285145"/>
              <a:gd name="f159" fmla="val 221632"/>
              <a:gd name="f160" fmla="val 263250"/>
              <a:gd name="f161" fmla="val 229876"/>
              <a:gd name="f162" fmla="val 246580"/>
              <a:gd name="f163" fmla="val 246536"/>
              <a:gd name="f164" fmla="val 254808"/>
              <a:gd name="f165" fmla="val 254763"/>
              <a:gd name="f166" fmla="val 254801"/>
              <a:gd name="f167" fmla="val 254771"/>
              <a:gd name="f168" fmla="val 254793"/>
              <a:gd name="f169" fmla="val 254779"/>
              <a:gd name="f170" fmla="val 254786"/>
              <a:gd name="f171" fmla="val 254778"/>
              <a:gd name="f172" fmla="val 254794"/>
              <a:gd name="f173" fmla="val 246535"/>
              <a:gd name="f174" fmla="val 246581"/>
              <a:gd name="f175" fmla="val 213554"/>
              <a:gd name="f176" fmla="val 279582"/>
              <a:gd name="f177" fmla="val 333067"/>
              <a:gd name="f178" fmla="val 366068"/>
              <a:gd name="f179" fmla="val 357841"/>
              <a:gd name="f180" fmla="val 357847"/>
              <a:gd name="f181" fmla="val 357855"/>
              <a:gd name="f182" fmla="val 357863"/>
              <a:gd name="f183" fmla="val 357886"/>
              <a:gd name="f184" fmla="val 366113"/>
              <a:gd name="f185" fmla="val 382773"/>
              <a:gd name="f186" fmla="val 391017"/>
              <a:gd name="f187" fmla="val 390721"/>
              <a:gd name="f188" fmla="val 397378"/>
              <a:gd name="f189" fmla="val 298457"/>
              <a:gd name="f190" fmla="val 400796"/>
              <a:gd name="f191" fmla="val 289920"/>
              <a:gd name="f192" fmla="val 399623"/>
              <a:gd name="f193" fmla="val 281637"/>
              <a:gd name="f194" fmla="val 397269"/>
              <a:gd name="f195" fmla="val 265010"/>
              <a:gd name="f196" fmla="val 407223"/>
              <a:gd name="f197" fmla="val 261165"/>
              <a:gd name="f198" fmla="val 423242"/>
              <a:gd name="f199" fmla="val 449401"/>
              <a:gd name="f200" fmla="val 477516"/>
              <a:gd name="f201" fmla="val 250271"/>
              <a:gd name="f202" fmla="val 502969"/>
              <a:gd name="f203" fmla="val 231847"/>
              <a:gd name="f204" fmla="val 521394"/>
              <a:gd name="f205" fmla="val 221347"/>
              <a:gd name="f206" fmla="val 530057"/>
              <a:gd name="f207" fmla="val 224390"/>
              <a:gd name="f208" fmla="val 546557"/>
              <a:gd name="f209" fmla="val 232545"/>
              <a:gd name="f210" fmla="val 562171"/>
              <a:gd name="f211" fmla="val 574926"/>
              <a:gd name="f212" fmla="val 591833"/>
              <a:gd name="f213" fmla="val 600659"/>
              <a:gd name="f214" fmla="val 601147"/>
              <a:gd name="f215" fmla="val 515981"/>
              <a:gd name="f216" fmla="val 601012"/>
              <a:gd name="f217" fmla="val 612510"/>
              <a:gd name="f218" fmla="val 306767"/>
              <a:gd name="f219" fmla="val 612640"/>
              <a:gd name="f220" fmla="val 306546"/>
              <a:gd name="f221" fmla="val 612645"/>
              <a:gd name="f222" fmla="val 306324"/>
              <a:gd name="f223" fmla="val 281070"/>
              <a:gd name="f224" fmla="val 612257"/>
              <a:gd name="f225" fmla="val 255999"/>
              <a:gd name="f226" fmla="val 602326"/>
              <a:gd name="f227" fmla="val 236731"/>
              <a:gd name="f228" fmla="val 583057"/>
              <a:gd name="f229" fmla="val 223570"/>
              <a:gd name="f230" fmla="val 569897"/>
              <a:gd name="f231" fmla="val 214766"/>
              <a:gd name="f232" fmla="val 554030"/>
              <a:gd name="f233" fmla="val 210610"/>
              <a:gd name="f234" fmla="val 537174"/>
              <a:gd name="f235" fmla="val 195839"/>
              <a:gd name="f236" fmla="val 546241"/>
              <a:gd name="f237" fmla="val 178427"/>
              <a:gd name="f238" fmla="val 551214"/>
              <a:gd name="f239" fmla="val 159854"/>
              <a:gd name="f240" fmla="val 132604"/>
              <a:gd name="f241" fmla="val 107854"/>
              <a:gd name="f242" fmla="val 540509"/>
              <a:gd name="f243" fmla="val 89720"/>
              <a:gd name="f244" fmla="val 522928"/>
              <a:gd name="f245" fmla="val 72139"/>
              <a:gd name="f246" fmla="val 504795"/>
              <a:gd name="f247" fmla="val 61434"/>
              <a:gd name="f248" fmla="val 480045"/>
              <a:gd name="f249" fmla="val 452795"/>
              <a:gd name="f250" fmla="val 434221"/>
              <a:gd name="f251" fmla="val 66407"/>
              <a:gd name="f252" fmla="val 416810"/>
              <a:gd name="f253" fmla="val 75474"/>
              <a:gd name="f254" fmla="val 402038"/>
              <a:gd name="f255" fmla="val 58618"/>
              <a:gd name="f256" fmla="val 397882"/>
              <a:gd name="f257" fmla="val 42751"/>
              <a:gd name="f258" fmla="val 389078"/>
              <a:gd name="f259" fmla="val 29591"/>
              <a:gd name="f260" fmla="val 375917"/>
              <a:gd name="f261" fmla="val 10322"/>
              <a:gd name="f262" fmla="val 356649"/>
              <a:gd name="f263" fmla="val 391"/>
              <a:gd name="f264" fmla="val 331578"/>
              <a:gd name="f265" fmla="val 42758"/>
              <a:gd name="f266" fmla="val 223564"/>
              <a:gd name="f267" fmla="val 58634"/>
              <a:gd name="f268" fmla="val 214757"/>
              <a:gd name="f269" fmla="val 75514"/>
              <a:gd name="f270" fmla="val 210684"/>
              <a:gd name="f271" fmla="val 66423"/>
              <a:gd name="f272" fmla="val 195895"/>
              <a:gd name="f273" fmla="val 178457"/>
              <a:gd name="f274" fmla="val 89721"/>
              <a:gd name="f275" fmla="val 72140"/>
              <a:gd name="f276" fmla="val 61435"/>
              <a:gd name="f277" fmla="val 66424"/>
              <a:gd name="f278" fmla="val 75515"/>
              <a:gd name="f279" fmla="val 58635"/>
              <a:gd name="f280" fmla="val 223563"/>
              <a:gd name="f281" fmla="val 256000"/>
              <a:gd name="f282" fmla="*/ f0 1 306986"/>
              <a:gd name="f283" fmla="*/ f1 1 612648"/>
              <a:gd name="f284" fmla="+- f4 0 f2"/>
              <a:gd name="f285" fmla="+- f3 0 f2"/>
              <a:gd name="f286" fmla="*/ f285 1 306986"/>
              <a:gd name="f287" fmla="*/ f284 1 612648"/>
              <a:gd name="f288" fmla="*/ f2 1 f286"/>
              <a:gd name="f289" fmla="*/ f3 1 f286"/>
              <a:gd name="f290" fmla="*/ f2 1 f287"/>
              <a:gd name="f291" fmla="*/ f4 1 f287"/>
              <a:gd name="f292" fmla="*/ f288 f282 1"/>
              <a:gd name="f293" fmla="*/ f289 f282 1"/>
              <a:gd name="f294" fmla="*/ f291 f283 1"/>
              <a:gd name="f295" fmla="*/ f290 f283 1"/>
            </a:gdLst>
            <a:ahLst/>
            <a:cxnLst>
              <a:cxn ang="3cd4">
                <a:pos x="hc" y="t"/>
              </a:cxn>
              <a:cxn ang="0">
                <a:pos x="r" y="vc"/>
              </a:cxn>
              <a:cxn ang="cd4">
                <a:pos x="hc" y="b"/>
              </a:cxn>
              <a:cxn ang="cd2">
                <a:pos x="l" y="vc"/>
              </a:cxn>
            </a:cxnLst>
            <a:rect l="f292" t="f295" r="f293" b="f29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79"/>
                </a:moveTo>
                <a:cubicBezTo>
                  <a:pt x="f78" y="f77"/>
                  <a:pt x="f104" y="f105"/>
                  <a:pt x="f106" y="f107"/>
                </a:cubicBezTo>
                <a:cubicBezTo>
                  <a:pt x="f106" y="f108"/>
                  <a:pt x="f71" y="f109"/>
                  <a:pt x="f70" y="f109"/>
                </a:cubicBezTo>
                <a:cubicBezTo>
                  <a:pt x="f69" y="f109"/>
                  <a:pt x="f67" y="f110"/>
                  <a:pt x="f111" y="f112"/>
                </a:cubicBezTo>
                <a:lnTo>
                  <a:pt x="f113" y="f85"/>
                </a:lnTo>
                <a:cubicBezTo>
                  <a:pt x="f84" y="f114"/>
                  <a:pt x="f82" y="f115"/>
                  <a:pt x="f103" y="f79"/>
                </a:cubicBezTo>
                <a:close/>
                <a:moveTo>
                  <a:pt x="f116" y="f117"/>
                </a:moveTo>
                <a:cubicBezTo>
                  <a:pt x="f118" y="f119"/>
                  <a:pt x="f120" y="f121"/>
                  <a:pt x="f63" y="f122"/>
                </a:cubicBezTo>
                <a:lnTo>
                  <a:pt x="f111" y="f123"/>
                </a:lnTo>
                <a:cubicBezTo>
                  <a:pt x="f67" y="f124"/>
                  <a:pt x="f69" y="f125"/>
                  <a:pt x="f70" y="f125"/>
                </a:cubicBezTo>
                <a:cubicBezTo>
                  <a:pt x="f126" y="f125"/>
                  <a:pt x="f127" y="f128"/>
                  <a:pt x="f129" y="f130"/>
                </a:cubicBezTo>
                <a:cubicBezTo>
                  <a:pt x="f131" y="f132"/>
                  <a:pt x="f106" y="f133"/>
                  <a:pt x="f106" y="f134"/>
                </a:cubicBezTo>
                <a:cubicBezTo>
                  <a:pt x="f104" y="f135"/>
                  <a:pt x="f136" y="f137"/>
                  <a:pt x="f116" y="f117"/>
                </a:cubicBezTo>
                <a:close/>
                <a:moveTo>
                  <a:pt x="f3" y="f138"/>
                </a:moveTo>
                <a:lnTo>
                  <a:pt x="f3" y="f139"/>
                </a:lnTo>
                <a:cubicBezTo>
                  <a:pt x="f140" y="f141"/>
                  <a:pt x="f142" y="f143"/>
                  <a:pt x="f37" y="f34"/>
                </a:cubicBezTo>
                <a:lnTo>
                  <a:pt x="f37" y="f36"/>
                </a:lnTo>
                <a:lnTo>
                  <a:pt x="f35" y="f36"/>
                </a:lnTo>
                <a:lnTo>
                  <a:pt x="f35" y="f34"/>
                </a:lnTo>
                <a:cubicBezTo>
                  <a:pt x="f144" y="f32"/>
                  <a:pt x="f31" y="f30"/>
                  <a:pt x="f29" y="f28"/>
                </a:cubicBezTo>
                <a:cubicBezTo>
                  <a:pt x="f27" y="f26"/>
                  <a:pt x="f25" y="f145"/>
                  <a:pt x="f23" y="f146"/>
                </a:cubicBezTo>
                <a:cubicBezTo>
                  <a:pt x="f147" y="f148"/>
                  <a:pt x="f149" y="f150"/>
                  <a:pt x="f149" y="f151"/>
                </a:cubicBezTo>
                <a:cubicBezTo>
                  <a:pt x="f152" y="f153"/>
                  <a:pt x="f14" y="f154"/>
                  <a:pt x="f155" y="f11"/>
                </a:cubicBezTo>
                <a:lnTo>
                  <a:pt x="f3" y="f156"/>
                </a:lnTo>
                <a:lnTo>
                  <a:pt x="f3" y="f157"/>
                </a:lnTo>
                <a:cubicBezTo>
                  <a:pt x="f158" y="f159"/>
                  <a:pt x="f160" y="f161"/>
                  <a:pt x="f162" y="f163"/>
                </a:cubicBezTo>
                <a:lnTo>
                  <a:pt x="f164" y="f165"/>
                </a:lnTo>
                <a:cubicBezTo>
                  <a:pt x="f166" y="f167"/>
                  <a:pt x="f168" y="f169"/>
                  <a:pt x="f170" y="f170"/>
                </a:cubicBezTo>
                <a:cubicBezTo>
                  <a:pt x="f171" y="f172"/>
                  <a:pt x="f167" y="f166"/>
                  <a:pt x="f165" y="f164"/>
                </a:cubicBezTo>
                <a:lnTo>
                  <a:pt x="f173" y="f174"/>
                </a:lnTo>
                <a:cubicBezTo>
                  <a:pt x="f175" y="f176"/>
                  <a:pt x="f175" y="f177"/>
                  <a:pt x="f173" y="f178"/>
                </a:cubicBezTo>
                <a:lnTo>
                  <a:pt x="f165" y="f179"/>
                </a:lnTo>
                <a:cubicBezTo>
                  <a:pt x="f167" y="f180"/>
                  <a:pt x="f171" y="f181"/>
                  <a:pt x="f170" y="f182"/>
                </a:cubicBezTo>
                <a:lnTo>
                  <a:pt x="f164" y="f183"/>
                </a:lnTo>
                <a:lnTo>
                  <a:pt x="f162" y="f184"/>
                </a:lnTo>
                <a:cubicBezTo>
                  <a:pt x="f160" y="f185"/>
                  <a:pt x="f158" y="f186"/>
                  <a:pt x="f3" y="f187"/>
                </a:cubicBezTo>
                <a:lnTo>
                  <a:pt x="f3" y="f188"/>
                </a:lnTo>
                <a:cubicBezTo>
                  <a:pt x="f189" y="f190"/>
                  <a:pt x="f191" y="f192"/>
                  <a:pt x="f193" y="f194"/>
                </a:cubicBezTo>
                <a:cubicBezTo>
                  <a:pt x="f195" y="f196"/>
                  <a:pt x="f197" y="f198"/>
                  <a:pt x="f149" y="f199"/>
                </a:cubicBezTo>
                <a:cubicBezTo>
                  <a:pt x="f149" y="f200"/>
                  <a:pt x="f201" y="f202"/>
                  <a:pt x="f203" y="f204"/>
                </a:cubicBezTo>
                <a:lnTo>
                  <a:pt x="f205" y="f206"/>
                </a:lnTo>
                <a:cubicBezTo>
                  <a:pt x="f207" y="f208"/>
                  <a:pt x="f209" y="f210"/>
                  <a:pt x="f29" y="f211"/>
                </a:cubicBezTo>
                <a:cubicBezTo>
                  <a:pt x="f31" y="f212"/>
                  <a:pt x="f33" y="f213"/>
                  <a:pt x="f35" y="f214"/>
                </a:cubicBezTo>
                <a:lnTo>
                  <a:pt x="f35" y="f215"/>
                </a:lnTo>
                <a:lnTo>
                  <a:pt x="f37" y="f215"/>
                </a:lnTo>
                <a:lnTo>
                  <a:pt x="f37" y="f214"/>
                </a:lnTo>
                <a:lnTo>
                  <a:pt x="f3" y="f216"/>
                </a:lnTo>
                <a:lnTo>
                  <a:pt x="f3" y="f217"/>
                </a:lnTo>
                <a:cubicBezTo>
                  <a:pt x="f218" y="f219"/>
                  <a:pt x="f220" y="f221"/>
                  <a:pt x="f222" y="f4"/>
                </a:cubicBezTo>
                <a:cubicBezTo>
                  <a:pt x="f223" y="f224"/>
                  <a:pt x="f225" y="f226"/>
                  <a:pt x="f227" y="f228"/>
                </a:cubicBezTo>
                <a:cubicBezTo>
                  <a:pt x="f229" y="f230"/>
                  <a:pt x="f231" y="f232"/>
                  <a:pt x="f233" y="f234"/>
                </a:cubicBezTo>
                <a:cubicBezTo>
                  <a:pt x="f235" y="f236"/>
                  <a:pt x="f237" y="f238"/>
                  <a:pt x="f239" y="f238"/>
                </a:cubicBezTo>
                <a:cubicBezTo>
                  <a:pt x="f240" y="f238"/>
                  <a:pt x="f241" y="f242"/>
                  <a:pt x="f243" y="f244"/>
                </a:cubicBezTo>
                <a:lnTo>
                  <a:pt x="f243" y="f244"/>
                </a:lnTo>
                <a:cubicBezTo>
                  <a:pt x="f245" y="f246"/>
                  <a:pt x="f247" y="f248"/>
                  <a:pt x="f247" y="f249"/>
                </a:cubicBezTo>
                <a:cubicBezTo>
                  <a:pt x="f247" y="f250"/>
                  <a:pt x="f251" y="f252"/>
                  <a:pt x="f253" y="f254"/>
                </a:cubicBezTo>
                <a:cubicBezTo>
                  <a:pt x="f255" y="f256"/>
                  <a:pt x="f257" y="f258"/>
                  <a:pt x="f259" y="f260"/>
                </a:cubicBezTo>
                <a:cubicBezTo>
                  <a:pt x="f261" y="f262"/>
                  <a:pt x="f263" y="f264"/>
                  <a:pt x="f2" y="f222"/>
                </a:cubicBezTo>
                <a:lnTo>
                  <a:pt x="f2" y="f222"/>
                </a:lnTo>
                <a:cubicBezTo>
                  <a:pt x="f263" y="f223"/>
                  <a:pt x="f261" y="f225"/>
                  <a:pt x="f259" y="f227"/>
                </a:cubicBezTo>
                <a:cubicBezTo>
                  <a:pt x="f265" y="f266"/>
                  <a:pt x="f267" y="f268"/>
                  <a:pt x="f269" y="f270"/>
                </a:cubicBezTo>
                <a:cubicBezTo>
                  <a:pt x="f271" y="f272"/>
                  <a:pt x="f247" y="f273"/>
                  <a:pt x="f247" y="f239"/>
                </a:cubicBezTo>
                <a:cubicBezTo>
                  <a:pt x="f247" y="f240"/>
                  <a:pt x="f245" y="f241"/>
                  <a:pt x="f243" y="f274"/>
                </a:cubicBezTo>
                <a:lnTo>
                  <a:pt x="f243" y="f274"/>
                </a:lnTo>
                <a:cubicBezTo>
                  <a:pt x="f241" y="f275"/>
                  <a:pt x="f240" y="f276"/>
                  <a:pt x="f239" y="f276"/>
                </a:cubicBezTo>
                <a:cubicBezTo>
                  <a:pt x="f273" y="f276"/>
                  <a:pt x="f272" y="f277"/>
                  <a:pt x="f270" y="f278"/>
                </a:cubicBezTo>
                <a:cubicBezTo>
                  <a:pt x="f268" y="f279"/>
                  <a:pt x="f280" y="f265"/>
                  <a:pt x="f227" y="f259"/>
                </a:cubicBezTo>
                <a:cubicBezTo>
                  <a:pt x="f281" y="f261"/>
                  <a:pt x="f223" y="f263"/>
                  <a:pt x="f222" y="f2"/>
                </a:cubicBezTo>
                <a:lnTo>
                  <a:pt x="f222"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3" name="Teardrop 3"/>
          <p:cNvSpPr/>
          <p:nvPr/>
        </p:nvSpPr>
        <p:spPr>
          <a:xfrm rot="5400013" flipH="1" flipV="1">
            <a:off x="8701631"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2"/>
              <a:gd name="f26" fmla="val 50483"/>
              <a:gd name="f27" fmla="val 232539"/>
              <a:gd name="f28" fmla="val 37722"/>
              <a:gd name="f29" fmla="val 245300"/>
              <a:gd name="f30" fmla="val 20815"/>
              <a:gd name="f31" fmla="val 262207"/>
              <a:gd name="f32" fmla="val 11990"/>
              <a:gd name="f33" fmla="val 284136"/>
              <a:gd name="f34" fmla="val 11501"/>
              <a:gd name="f35" fmla="val 306292"/>
              <a:gd name="f36" fmla="val 96667"/>
              <a:gd name="f37" fmla="val 306356"/>
              <a:gd name="f38" fmla="val 11989"/>
              <a:gd name="f39" fmla="val 328512"/>
              <a:gd name="f40" fmla="val 350441"/>
              <a:gd name="f41" fmla="val 367348"/>
              <a:gd name="f42" fmla="val 50477"/>
              <a:gd name="f43" fmla="val 380103"/>
              <a:gd name="f44" fmla="val 66091"/>
              <a:gd name="f45" fmla="val 388259"/>
              <a:gd name="f46" fmla="val 82591"/>
              <a:gd name="f47" fmla="val 391301"/>
              <a:gd name="f48" fmla="val 100880"/>
              <a:gd name="f49" fmla="val 366699"/>
              <a:gd name="f50" fmla="val 130228"/>
              <a:gd name="f51" fmla="val 350981"/>
              <a:gd name="f52" fmla="val 186137"/>
              <a:gd name="f53" fmla="val 351420"/>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7"/>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6"/>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49745"/>
              <a:gd name="f105" fmla="val 182889"/>
              <a:gd name="f106" fmla="val 250111"/>
              <a:gd name="f107" fmla="val 163811"/>
              <a:gd name="f108" fmla="val 113792"/>
              <a:gd name="f109" fmla="val 73244"/>
              <a:gd name="f110" fmla="val 82510"/>
              <a:gd name="f111" fmla="val 97875"/>
              <a:gd name="f112" fmla="val 97831"/>
              <a:gd name="f113" fmla="val 239430"/>
              <a:gd name="f114" fmla="val 230871"/>
              <a:gd name="f115" fmla="val 224320"/>
              <a:gd name="f116" fmla="val 268191"/>
              <a:gd name="f117" fmla="val 392705"/>
              <a:gd name="f118" fmla="val 257695"/>
              <a:gd name="f119" fmla="val 388335"/>
              <a:gd name="f120" fmla="val 247952"/>
              <a:gd name="f121" fmla="val 381782"/>
              <a:gd name="f122" fmla="val 373263"/>
              <a:gd name="f123" fmla="val 514818"/>
              <a:gd name="f124" fmla="val 530139"/>
              <a:gd name="f125" fmla="val 539405"/>
              <a:gd name="f126" fmla="val 184553"/>
              <a:gd name="f127" fmla="val 207195"/>
              <a:gd name="f128" fmla="val 529268"/>
              <a:gd name="f129" fmla="val 223584"/>
              <a:gd name="f130" fmla="val 512879"/>
              <a:gd name="f131" fmla="val 239974"/>
              <a:gd name="f132" fmla="val 496489"/>
              <a:gd name="f133" fmla="val 473847"/>
              <a:gd name="f134" fmla="val 448838"/>
              <a:gd name="f135" fmla="val 429735"/>
              <a:gd name="f136" fmla="val 254994"/>
              <a:gd name="f137" fmla="val 405550"/>
              <a:gd name="f138" fmla="val 138"/>
              <a:gd name="f139" fmla="val 11636"/>
              <a:gd name="f140" fmla="val 306778"/>
              <a:gd name="f141" fmla="val 11511"/>
              <a:gd name="f142" fmla="val 306567"/>
              <a:gd name="f143" fmla="val 11506"/>
              <a:gd name="f144" fmla="val 284137"/>
              <a:gd name="f145" fmla="val 66105"/>
              <a:gd name="f146" fmla="val 82613"/>
              <a:gd name="f147" fmla="val 245960"/>
              <a:gd name="f148" fmla="val 100902"/>
              <a:gd name="f149" fmla="val 261667"/>
              <a:gd name="f150" fmla="val 130241"/>
              <a:gd name="f151" fmla="val 163248"/>
              <a:gd name="f152" fmla="val 261168"/>
              <a:gd name="f153" fmla="val 189232"/>
              <a:gd name="f154" fmla="val 205210"/>
              <a:gd name="f155" fmla="val 281311"/>
              <a:gd name="f156" fmla="val 215277"/>
              <a:gd name="f157" fmla="val 221928"/>
              <a:gd name="f158" fmla="val 285145"/>
              <a:gd name="f159" fmla="val 221632"/>
              <a:gd name="f160" fmla="val 263250"/>
              <a:gd name="f161" fmla="val 229876"/>
              <a:gd name="f162" fmla="val 246580"/>
              <a:gd name="f163" fmla="val 246536"/>
              <a:gd name="f164" fmla="val 254808"/>
              <a:gd name="f165" fmla="val 254763"/>
              <a:gd name="f166" fmla="val 254801"/>
              <a:gd name="f167" fmla="val 254771"/>
              <a:gd name="f168" fmla="val 254793"/>
              <a:gd name="f169" fmla="val 254779"/>
              <a:gd name="f170" fmla="val 254786"/>
              <a:gd name="f171" fmla="val 254778"/>
              <a:gd name="f172" fmla="val 254794"/>
              <a:gd name="f173" fmla="val 246535"/>
              <a:gd name="f174" fmla="val 246581"/>
              <a:gd name="f175" fmla="val 213554"/>
              <a:gd name="f176" fmla="val 279582"/>
              <a:gd name="f177" fmla="val 333067"/>
              <a:gd name="f178" fmla="val 366068"/>
              <a:gd name="f179" fmla="val 357841"/>
              <a:gd name="f180" fmla="val 357847"/>
              <a:gd name="f181" fmla="val 357855"/>
              <a:gd name="f182" fmla="val 357863"/>
              <a:gd name="f183" fmla="val 357886"/>
              <a:gd name="f184" fmla="val 366113"/>
              <a:gd name="f185" fmla="val 382773"/>
              <a:gd name="f186" fmla="val 391017"/>
              <a:gd name="f187" fmla="val 390721"/>
              <a:gd name="f188" fmla="val 397378"/>
              <a:gd name="f189" fmla="val 298457"/>
              <a:gd name="f190" fmla="val 400796"/>
              <a:gd name="f191" fmla="val 289920"/>
              <a:gd name="f192" fmla="val 399623"/>
              <a:gd name="f193" fmla="val 281637"/>
              <a:gd name="f194" fmla="val 397269"/>
              <a:gd name="f195" fmla="val 265010"/>
              <a:gd name="f196" fmla="val 407223"/>
              <a:gd name="f197" fmla="val 261165"/>
              <a:gd name="f198" fmla="val 423242"/>
              <a:gd name="f199" fmla="val 449401"/>
              <a:gd name="f200" fmla="val 477516"/>
              <a:gd name="f201" fmla="val 250271"/>
              <a:gd name="f202" fmla="val 502969"/>
              <a:gd name="f203" fmla="val 231847"/>
              <a:gd name="f204" fmla="val 521394"/>
              <a:gd name="f205" fmla="val 221347"/>
              <a:gd name="f206" fmla="val 530057"/>
              <a:gd name="f207" fmla="val 224389"/>
              <a:gd name="f208" fmla="val 546557"/>
              <a:gd name="f209" fmla="val 232545"/>
              <a:gd name="f210" fmla="val 562171"/>
              <a:gd name="f211" fmla="val 574926"/>
              <a:gd name="f212" fmla="val 591833"/>
              <a:gd name="f213" fmla="val 600659"/>
              <a:gd name="f214" fmla="val 601147"/>
              <a:gd name="f215" fmla="val 515981"/>
              <a:gd name="f216" fmla="val 601012"/>
              <a:gd name="f217" fmla="val 612510"/>
              <a:gd name="f218" fmla="val 306767"/>
              <a:gd name="f219" fmla="val 612640"/>
              <a:gd name="f220" fmla="val 306546"/>
              <a:gd name="f221" fmla="val 612645"/>
              <a:gd name="f222" fmla="val 306324"/>
              <a:gd name="f223" fmla="val 281070"/>
              <a:gd name="f224" fmla="val 612257"/>
              <a:gd name="f225" fmla="val 255999"/>
              <a:gd name="f226" fmla="val 602326"/>
              <a:gd name="f227" fmla="val 236731"/>
              <a:gd name="f228" fmla="val 583057"/>
              <a:gd name="f229" fmla="val 223570"/>
              <a:gd name="f230" fmla="val 569897"/>
              <a:gd name="f231" fmla="val 214766"/>
              <a:gd name="f232" fmla="val 554030"/>
              <a:gd name="f233" fmla="val 210610"/>
              <a:gd name="f234" fmla="val 537174"/>
              <a:gd name="f235" fmla="val 195839"/>
              <a:gd name="f236" fmla="val 546241"/>
              <a:gd name="f237" fmla="val 178427"/>
              <a:gd name="f238" fmla="val 551214"/>
              <a:gd name="f239" fmla="val 159854"/>
              <a:gd name="f240" fmla="val 132604"/>
              <a:gd name="f241" fmla="val 107854"/>
              <a:gd name="f242" fmla="val 540509"/>
              <a:gd name="f243" fmla="val 89720"/>
              <a:gd name="f244" fmla="val 522928"/>
              <a:gd name="f245" fmla="val 72139"/>
              <a:gd name="f246" fmla="val 504795"/>
              <a:gd name="f247" fmla="val 61434"/>
              <a:gd name="f248" fmla="val 480045"/>
              <a:gd name="f249" fmla="val 452795"/>
              <a:gd name="f250" fmla="val 434221"/>
              <a:gd name="f251" fmla="val 66407"/>
              <a:gd name="f252" fmla="val 416810"/>
              <a:gd name="f253" fmla="val 75474"/>
              <a:gd name="f254" fmla="val 402038"/>
              <a:gd name="f255" fmla="val 58618"/>
              <a:gd name="f256" fmla="val 397882"/>
              <a:gd name="f257" fmla="val 42751"/>
              <a:gd name="f258" fmla="val 389078"/>
              <a:gd name="f259" fmla="val 29591"/>
              <a:gd name="f260" fmla="val 375917"/>
              <a:gd name="f261" fmla="val 10322"/>
              <a:gd name="f262" fmla="val 356649"/>
              <a:gd name="f263" fmla="val 391"/>
              <a:gd name="f264" fmla="val 331578"/>
              <a:gd name="f265" fmla="val 42758"/>
              <a:gd name="f266" fmla="val 223564"/>
              <a:gd name="f267" fmla="val 58634"/>
              <a:gd name="f268" fmla="val 214757"/>
              <a:gd name="f269" fmla="val 75514"/>
              <a:gd name="f270" fmla="val 210684"/>
              <a:gd name="f271" fmla="val 66423"/>
              <a:gd name="f272" fmla="val 195895"/>
              <a:gd name="f273" fmla="val 178457"/>
              <a:gd name="f274" fmla="val 89721"/>
              <a:gd name="f275" fmla="val 72140"/>
              <a:gd name="f276" fmla="val 61435"/>
              <a:gd name="f277" fmla="val 66424"/>
              <a:gd name="f278" fmla="val 75515"/>
              <a:gd name="f279" fmla="val 58635"/>
              <a:gd name="f280" fmla="val 223563"/>
              <a:gd name="f281" fmla="val 256000"/>
              <a:gd name="f282" fmla="*/ f0 1 306986"/>
              <a:gd name="f283" fmla="*/ f1 1 612648"/>
              <a:gd name="f284" fmla="+- f4 0 f2"/>
              <a:gd name="f285" fmla="+- f3 0 f2"/>
              <a:gd name="f286" fmla="*/ f285 1 306986"/>
              <a:gd name="f287" fmla="*/ f284 1 612648"/>
              <a:gd name="f288" fmla="*/ f2 1 f286"/>
              <a:gd name="f289" fmla="*/ f3 1 f286"/>
              <a:gd name="f290" fmla="*/ f2 1 f287"/>
              <a:gd name="f291" fmla="*/ f4 1 f287"/>
              <a:gd name="f292" fmla="*/ f288 f282 1"/>
              <a:gd name="f293" fmla="*/ f289 f282 1"/>
              <a:gd name="f294" fmla="*/ f291 f283 1"/>
              <a:gd name="f295" fmla="*/ f290 f283 1"/>
            </a:gdLst>
            <a:ahLst/>
            <a:cxnLst>
              <a:cxn ang="3cd4">
                <a:pos x="hc" y="t"/>
              </a:cxn>
              <a:cxn ang="0">
                <a:pos x="r" y="vc"/>
              </a:cxn>
              <a:cxn ang="cd4">
                <a:pos x="hc" y="b"/>
              </a:cxn>
              <a:cxn ang="cd2">
                <a:pos x="l" y="vc"/>
              </a:cxn>
            </a:cxnLst>
            <a:rect l="f292" t="f295" r="f293" b="f29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79"/>
                </a:moveTo>
                <a:cubicBezTo>
                  <a:pt x="f78" y="f77"/>
                  <a:pt x="f104" y="f105"/>
                  <a:pt x="f106" y="f107"/>
                </a:cubicBezTo>
                <a:cubicBezTo>
                  <a:pt x="f106" y="f108"/>
                  <a:pt x="f71" y="f109"/>
                  <a:pt x="f70" y="f109"/>
                </a:cubicBezTo>
                <a:cubicBezTo>
                  <a:pt x="f69" y="f109"/>
                  <a:pt x="f67" y="f110"/>
                  <a:pt x="f111" y="f112"/>
                </a:cubicBezTo>
                <a:lnTo>
                  <a:pt x="f113" y="f85"/>
                </a:lnTo>
                <a:cubicBezTo>
                  <a:pt x="f84" y="f114"/>
                  <a:pt x="f82" y="f115"/>
                  <a:pt x="f103" y="f79"/>
                </a:cubicBezTo>
                <a:close/>
                <a:moveTo>
                  <a:pt x="f116" y="f117"/>
                </a:moveTo>
                <a:cubicBezTo>
                  <a:pt x="f118" y="f119"/>
                  <a:pt x="f120" y="f121"/>
                  <a:pt x="f63" y="f122"/>
                </a:cubicBezTo>
                <a:lnTo>
                  <a:pt x="f111" y="f123"/>
                </a:lnTo>
                <a:cubicBezTo>
                  <a:pt x="f67" y="f124"/>
                  <a:pt x="f69" y="f125"/>
                  <a:pt x="f70" y="f125"/>
                </a:cubicBezTo>
                <a:cubicBezTo>
                  <a:pt x="f126" y="f125"/>
                  <a:pt x="f127" y="f128"/>
                  <a:pt x="f129" y="f130"/>
                </a:cubicBezTo>
                <a:cubicBezTo>
                  <a:pt x="f131" y="f132"/>
                  <a:pt x="f106" y="f133"/>
                  <a:pt x="f106" y="f134"/>
                </a:cubicBezTo>
                <a:cubicBezTo>
                  <a:pt x="f104" y="f135"/>
                  <a:pt x="f136" y="f137"/>
                  <a:pt x="f116" y="f117"/>
                </a:cubicBezTo>
                <a:close/>
                <a:moveTo>
                  <a:pt x="f3" y="f138"/>
                </a:moveTo>
                <a:lnTo>
                  <a:pt x="f3" y="f139"/>
                </a:lnTo>
                <a:cubicBezTo>
                  <a:pt x="f140" y="f141"/>
                  <a:pt x="f142" y="f143"/>
                  <a:pt x="f37" y="f34"/>
                </a:cubicBezTo>
                <a:lnTo>
                  <a:pt x="f37" y="f36"/>
                </a:lnTo>
                <a:lnTo>
                  <a:pt x="f35" y="f36"/>
                </a:lnTo>
                <a:lnTo>
                  <a:pt x="f35" y="f34"/>
                </a:lnTo>
                <a:cubicBezTo>
                  <a:pt x="f144" y="f32"/>
                  <a:pt x="f31" y="f30"/>
                  <a:pt x="f29" y="f28"/>
                </a:cubicBezTo>
                <a:cubicBezTo>
                  <a:pt x="f27" y="f26"/>
                  <a:pt x="f25" y="f145"/>
                  <a:pt x="f23" y="f146"/>
                </a:cubicBezTo>
                <a:cubicBezTo>
                  <a:pt x="f147" y="f148"/>
                  <a:pt x="f149" y="f150"/>
                  <a:pt x="f149" y="f151"/>
                </a:cubicBezTo>
                <a:cubicBezTo>
                  <a:pt x="f152" y="f153"/>
                  <a:pt x="f14" y="f154"/>
                  <a:pt x="f155" y="f11"/>
                </a:cubicBezTo>
                <a:lnTo>
                  <a:pt x="f3" y="f156"/>
                </a:lnTo>
                <a:lnTo>
                  <a:pt x="f3" y="f157"/>
                </a:lnTo>
                <a:cubicBezTo>
                  <a:pt x="f158" y="f159"/>
                  <a:pt x="f160" y="f161"/>
                  <a:pt x="f162" y="f163"/>
                </a:cubicBezTo>
                <a:lnTo>
                  <a:pt x="f164" y="f165"/>
                </a:lnTo>
                <a:cubicBezTo>
                  <a:pt x="f166" y="f167"/>
                  <a:pt x="f168" y="f169"/>
                  <a:pt x="f170" y="f170"/>
                </a:cubicBezTo>
                <a:cubicBezTo>
                  <a:pt x="f171" y="f172"/>
                  <a:pt x="f167" y="f166"/>
                  <a:pt x="f165" y="f164"/>
                </a:cubicBezTo>
                <a:lnTo>
                  <a:pt x="f173" y="f174"/>
                </a:lnTo>
                <a:cubicBezTo>
                  <a:pt x="f175" y="f176"/>
                  <a:pt x="f175" y="f177"/>
                  <a:pt x="f173" y="f178"/>
                </a:cubicBezTo>
                <a:lnTo>
                  <a:pt x="f165" y="f179"/>
                </a:lnTo>
                <a:cubicBezTo>
                  <a:pt x="f167" y="f180"/>
                  <a:pt x="f171" y="f181"/>
                  <a:pt x="f170" y="f182"/>
                </a:cubicBezTo>
                <a:lnTo>
                  <a:pt x="f164" y="f183"/>
                </a:lnTo>
                <a:lnTo>
                  <a:pt x="f162" y="f184"/>
                </a:lnTo>
                <a:cubicBezTo>
                  <a:pt x="f160" y="f185"/>
                  <a:pt x="f158" y="f186"/>
                  <a:pt x="f3" y="f187"/>
                </a:cubicBezTo>
                <a:lnTo>
                  <a:pt x="f3" y="f188"/>
                </a:lnTo>
                <a:cubicBezTo>
                  <a:pt x="f189" y="f190"/>
                  <a:pt x="f191" y="f192"/>
                  <a:pt x="f193" y="f194"/>
                </a:cubicBezTo>
                <a:cubicBezTo>
                  <a:pt x="f195" y="f196"/>
                  <a:pt x="f197" y="f198"/>
                  <a:pt x="f149" y="f199"/>
                </a:cubicBezTo>
                <a:cubicBezTo>
                  <a:pt x="f149" y="f200"/>
                  <a:pt x="f201" y="f202"/>
                  <a:pt x="f203" y="f204"/>
                </a:cubicBezTo>
                <a:lnTo>
                  <a:pt x="f205" y="f206"/>
                </a:lnTo>
                <a:cubicBezTo>
                  <a:pt x="f207" y="f208"/>
                  <a:pt x="f209" y="f210"/>
                  <a:pt x="f29" y="f211"/>
                </a:cubicBezTo>
                <a:cubicBezTo>
                  <a:pt x="f31" y="f212"/>
                  <a:pt x="f33" y="f213"/>
                  <a:pt x="f35" y="f214"/>
                </a:cubicBezTo>
                <a:lnTo>
                  <a:pt x="f35" y="f215"/>
                </a:lnTo>
                <a:lnTo>
                  <a:pt x="f37" y="f215"/>
                </a:lnTo>
                <a:lnTo>
                  <a:pt x="f37" y="f214"/>
                </a:lnTo>
                <a:lnTo>
                  <a:pt x="f3" y="f216"/>
                </a:lnTo>
                <a:lnTo>
                  <a:pt x="f3" y="f217"/>
                </a:lnTo>
                <a:cubicBezTo>
                  <a:pt x="f218" y="f219"/>
                  <a:pt x="f220" y="f221"/>
                  <a:pt x="f222" y="f4"/>
                </a:cubicBezTo>
                <a:cubicBezTo>
                  <a:pt x="f223" y="f224"/>
                  <a:pt x="f225" y="f226"/>
                  <a:pt x="f227" y="f228"/>
                </a:cubicBezTo>
                <a:cubicBezTo>
                  <a:pt x="f229" y="f230"/>
                  <a:pt x="f231" y="f232"/>
                  <a:pt x="f233" y="f234"/>
                </a:cubicBezTo>
                <a:cubicBezTo>
                  <a:pt x="f235" y="f236"/>
                  <a:pt x="f237" y="f238"/>
                  <a:pt x="f239" y="f238"/>
                </a:cubicBezTo>
                <a:cubicBezTo>
                  <a:pt x="f240" y="f238"/>
                  <a:pt x="f241" y="f242"/>
                  <a:pt x="f243" y="f244"/>
                </a:cubicBezTo>
                <a:lnTo>
                  <a:pt x="f243" y="f244"/>
                </a:lnTo>
                <a:cubicBezTo>
                  <a:pt x="f245" y="f246"/>
                  <a:pt x="f247" y="f248"/>
                  <a:pt x="f247" y="f249"/>
                </a:cubicBezTo>
                <a:cubicBezTo>
                  <a:pt x="f247" y="f250"/>
                  <a:pt x="f251" y="f252"/>
                  <a:pt x="f253" y="f254"/>
                </a:cubicBezTo>
                <a:cubicBezTo>
                  <a:pt x="f255" y="f256"/>
                  <a:pt x="f257" y="f258"/>
                  <a:pt x="f259" y="f260"/>
                </a:cubicBezTo>
                <a:cubicBezTo>
                  <a:pt x="f261" y="f262"/>
                  <a:pt x="f263" y="f264"/>
                  <a:pt x="f2" y="f222"/>
                </a:cubicBezTo>
                <a:lnTo>
                  <a:pt x="f2" y="f222"/>
                </a:lnTo>
                <a:cubicBezTo>
                  <a:pt x="f263" y="f223"/>
                  <a:pt x="f261" y="f225"/>
                  <a:pt x="f259" y="f227"/>
                </a:cubicBezTo>
                <a:cubicBezTo>
                  <a:pt x="f265" y="f266"/>
                  <a:pt x="f267" y="f268"/>
                  <a:pt x="f269" y="f270"/>
                </a:cubicBezTo>
                <a:cubicBezTo>
                  <a:pt x="f271" y="f272"/>
                  <a:pt x="f247" y="f273"/>
                  <a:pt x="f247" y="f239"/>
                </a:cubicBezTo>
                <a:cubicBezTo>
                  <a:pt x="f247" y="f240"/>
                  <a:pt x="f245" y="f241"/>
                  <a:pt x="f243" y="f274"/>
                </a:cubicBezTo>
                <a:lnTo>
                  <a:pt x="f243" y="f274"/>
                </a:lnTo>
                <a:cubicBezTo>
                  <a:pt x="f241" y="f275"/>
                  <a:pt x="f240" y="f276"/>
                  <a:pt x="f239" y="f276"/>
                </a:cubicBezTo>
                <a:cubicBezTo>
                  <a:pt x="f273" y="f276"/>
                  <a:pt x="f272" y="f277"/>
                  <a:pt x="f270" y="f278"/>
                </a:cubicBezTo>
                <a:cubicBezTo>
                  <a:pt x="f268" y="f279"/>
                  <a:pt x="f280" y="f265"/>
                  <a:pt x="f227" y="f259"/>
                </a:cubicBezTo>
                <a:cubicBezTo>
                  <a:pt x="f281" y="f261"/>
                  <a:pt x="f223" y="f263"/>
                  <a:pt x="f222" y="f2"/>
                </a:cubicBezTo>
                <a:lnTo>
                  <a:pt x="f222"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4" name="Teardrop 3"/>
          <p:cNvSpPr/>
          <p:nvPr/>
        </p:nvSpPr>
        <p:spPr>
          <a:xfrm rot="5400013" flipH="1" flipV="1">
            <a:off x="11229252"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2"/>
              <a:gd name="f26" fmla="val 50483"/>
              <a:gd name="f27" fmla="val 232539"/>
              <a:gd name="f28" fmla="val 37722"/>
              <a:gd name="f29" fmla="val 245300"/>
              <a:gd name="f30" fmla="val 20815"/>
              <a:gd name="f31" fmla="val 262207"/>
              <a:gd name="f32" fmla="val 11990"/>
              <a:gd name="f33" fmla="val 284136"/>
              <a:gd name="f34" fmla="val 11501"/>
              <a:gd name="f35" fmla="val 306292"/>
              <a:gd name="f36" fmla="val 96667"/>
              <a:gd name="f37" fmla="val 306356"/>
              <a:gd name="f38" fmla="val 11989"/>
              <a:gd name="f39" fmla="val 328512"/>
              <a:gd name="f40" fmla="val 350441"/>
              <a:gd name="f41" fmla="val 367348"/>
              <a:gd name="f42" fmla="val 50477"/>
              <a:gd name="f43" fmla="val 380103"/>
              <a:gd name="f44" fmla="val 66091"/>
              <a:gd name="f45" fmla="val 388259"/>
              <a:gd name="f46" fmla="val 82591"/>
              <a:gd name="f47" fmla="val 391301"/>
              <a:gd name="f48" fmla="val 100880"/>
              <a:gd name="f49" fmla="val 366699"/>
              <a:gd name="f50" fmla="val 130228"/>
              <a:gd name="f51" fmla="val 350981"/>
              <a:gd name="f52" fmla="val 186137"/>
              <a:gd name="f53" fmla="val 351420"/>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7"/>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6"/>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49745"/>
              <a:gd name="f105" fmla="val 182889"/>
              <a:gd name="f106" fmla="val 250111"/>
              <a:gd name="f107" fmla="val 163811"/>
              <a:gd name="f108" fmla="val 113792"/>
              <a:gd name="f109" fmla="val 73244"/>
              <a:gd name="f110" fmla="val 82510"/>
              <a:gd name="f111" fmla="val 97875"/>
              <a:gd name="f112" fmla="val 97831"/>
              <a:gd name="f113" fmla="val 239430"/>
              <a:gd name="f114" fmla="val 230871"/>
              <a:gd name="f115" fmla="val 224320"/>
              <a:gd name="f116" fmla="val 268191"/>
              <a:gd name="f117" fmla="val 392705"/>
              <a:gd name="f118" fmla="val 257695"/>
              <a:gd name="f119" fmla="val 388335"/>
              <a:gd name="f120" fmla="val 247952"/>
              <a:gd name="f121" fmla="val 381782"/>
              <a:gd name="f122" fmla="val 373263"/>
              <a:gd name="f123" fmla="val 514818"/>
              <a:gd name="f124" fmla="val 530139"/>
              <a:gd name="f125" fmla="val 539405"/>
              <a:gd name="f126" fmla="val 184553"/>
              <a:gd name="f127" fmla="val 207195"/>
              <a:gd name="f128" fmla="val 529268"/>
              <a:gd name="f129" fmla="val 223584"/>
              <a:gd name="f130" fmla="val 512879"/>
              <a:gd name="f131" fmla="val 239974"/>
              <a:gd name="f132" fmla="val 496489"/>
              <a:gd name="f133" fmla="val 473847"/>
              <a:gd name="f134" fmla="val 448838"/>
              <a:gd name="f135" fmla="val 429735"/>
              <a:gd name="f136" fmla="val 254994"/>
              <a:gd name="f137" fmla="val 405550"/>
              <a:gd name="f138" fmla="val 138"/>
              <a:gd name="f139" fmla="val 11636"/>
              <a:gd name="f140" fmla="val 306778"/>
              <a:gd name="f141" fmla="val 11511"/>
              <a:gd name="f142" fmla="val 306567"/>
              <a:gd name="f143" fmla="val 11506"/>
              <a:gd name="f144" fmla="val 284137"/>
              <a:gd name="f145" fmla="val 66105"/>
              <a:gd name="f146" fmla="val 82613"/>
              <a:gd name="f147" fmla="val 245960"/>
              <a:gd name="f148" fmla="val 100902"/>
              <a:gd name="f149" fmla="val 261667"/>
              <a:gd name="f150" fmla="val 130241"/>
              <a:gd name="f151" fmla="val 163248"/>
              <a:gd name="f152" fmla="val 261168"/>
              <a:gd name="f153" fmla="val 189232"/>
              <a:gd name="f154" fmla="val 205210"/>
              <a:gd name="f155" fmla="val 281311"/>
              <a:gd name="f156" fmla="val 215277"/>
              <a:gd name="f157" fmla="val 221928"/>
              <a:gd name="f158" fmla="val 285145"/>
              <a:gd name="f159" fmla="val 221632"/>
              <a:gd name="f160" fmla="val 263250"/>
              <a:gd name="f161" fmla="val 229876"/>
              <a:gd name="f162" fmla="val 246580"/>
              <a:gd name="f163" fmla="val 246536"/>
              <a:gd name="f164" fmla="val 254808"/>
              <a:gd name="f165" fmla="val 254763"/>
              <a:gd name="f166" fmla="val 254801"/>
              <a:gd name="f167" fmla="val 254771"/>
              <a:gd name="f168" fmla="val 254793"/>
              <a:gd name="f169" fmla="val 254779"/>
              <a:gd name="f170" fmla="val 254786"/>
              <a:gd name="f171" fmla="val 254778"/>
              <a:gd name="f172" fmla="val 254794"/>
              <a:gd name="f173" fmla="val 246535"/>
              <a:gd name="f174" fmla="val 246581"/>
              <a:gd name="f175" fmla="val 213554"/>
              <a:gd name="f176" fmla="val 279582"/>
              <a:gd name="f177" fmla="val 333067"/>
              <a:gd name="f178" fmla="val 366068"/>
              <a:gd name="f179" fmla="val 357841"/>
              <a:gd name="f180" fmla="val 357847"/>
              <a:gd name="f181" fmla="val 357855"/>
              <a:gd name="f182" fmla="val 357863"/>
              <a:gd name="f183" fmla="val 357886"/>
              <a:gd name="f184" fmla="val 366113"/>
              <a:gd name="f185" fmla="val 382773"/>
              <a:gd name="f186" fmla="val 391017"/>
              <a:gd name="f187" fmla="val 390721"/>
              <a:gd name="f188" fmla="val 397378"/>
              <a:gd name="f189" fmla="val 298457"/>
              <a:gd name="f190" fmla="val 400796"/>
              <a:gd name="f191" fmla="val 289920"/>
              <a:gd name="f192" fmla="val 399623"/>
              <a:gd name="f193" fmla="val 281637"/>
              <a:gd name="f194" fmla="val 397269"/>
              <a:gd name="f195" fmla="val 265010"/>
              <a:gd name="f196" fmla="val 407223"/>
              <a:gd name="f197" fmla="val 261165"/>
              <a:gd name="f198" fmla="val 423242"/>
              <a:gd name="f199" fmla="val 449401"/>
              <a:gd name="f200" fmla="val 477516"/>
              <a:gd name="f201" fmla="val 250271"/>
              <a:gd name="f202" fmla="val 502969"/>
              <a:gd name="f203" fmla="val 231847"/>
              <a:gd name="f204" fmla="val 521394"/>
              <a:gd name="f205" fmla="val 221347"/>
              <a:gd name="f206" fmla="val 530057"/>
              <a:gd name="f207" fmla="val 224389"/>
              <a:gd name="f208" fmla="val 546557"/>
              <a:gd name="f209" fmla="val 232545"/>
              <a:gd name="f210" fmla="val 562171"/>
              <a:gd name="f211" fmla="val 574926"/>
              <a:gd name="f212" fmla="val 591833"/>
              <a:gd name="f213" fmla="val 600659"/>
              <a:gd name="f214" fmla="val 601147"/>
              <a:gd name="f215" fmla="val 515981"/>
              <a:gd name="f216" fmla="val 601012"/>
              <a:gd name="f217" fmla="val 612510"/>
              <a:gd name="f218" fmla="val 306767"/>
              <a:gd name="f219" fmla="val 612640"/>
              <a:gd name="f220" fmla="val 306546"/>
              <a:gd name="f221" fmla="val 612645"/>
              <a:gd name="f222" fmla="val 306324"/>
              <a:gd name="f223" fmla="val 281070"/>
              <a:gd name="f224" fmla="val 612257"/>
              <a:gd name="f225" fmla="val 255999"/>
              <a:gd name="f226" fmla="val 602326"/>
              <a:gd name="f227" fmla="val 236731"/>
              <a:gd name="f228" fmla="val 583057"/>
              <a:gd name="f229" fmla="val 223570"/>
              <a:gd name="f230" fmla="val 569897"/>
              <a:gd name="f231" fmla="val 214766"/>
              <a:gd name="f232" fmla="val 554030"/>
              <a:gd name="f233" fmla="val 210610"/>
              <a:gd name="f234" fmla="val 537174"/>
              <a:gd name="f235" fmla="val 195839"/>
              <a:gd name="f236" fmla="val 546241"/>
              <a:gd name="f237" fmla="val 178427"/>
              <a:gd name="f238" fmla="val 551214"/>
              <a:gd name="f239" fmla="val 159854"/>
              <a:gd name="f240" fmla="val 132604"/>
              <a:gd name="f241" fmla="val 107854"/>
              <a:gd name="f242" fmla="val 540509"/>
              <a:gd name="f243" fmla="val 89720"/>
              <a:gd name="f244" fmla="val 522928"/>
              <a:gd name="f245" fmla="val 72139"/>
              <a:gd name="f246" fmla="val 504795"/>
              <a:gd name="f247" fmla="val 61434"/>
              <a:gd name="f248" fmla="val 480045"/>
              <a:gd name="f249" fmla="val 452795"/>
              <a:gd name="f250" fmla="val 434221"/>
              <a:gd name="f251" fmla="val 66407"/>
              <a:gd name="f252" fmla="val 416810"/>
              <a:gd name="f253" fmla="val 75474"/>
              <a:gd name="f254" fmla="val 402038"/>
              <a:gd name="f255" fmla="val 58618"/>
              <a:gd name="f256" fmla="val 397882"/>
              <a:gd name="f257" fmla="val 42751"/>
              <a:gd name="f258" fmla="val 389078"/>
              <a:gd name="f259" fmla="val 29591"/>
              <a:gd name="f260" fmla="val 375917"/>
              <a:gd name="f261" fmla="val 10322"/>
              <a:gd name="f262" fmla="val 356649"/>
              <a:gd name="f263" fmla="val 391"/>
              <a:gd name="f264" fmla="val 331578"/>
              <a:gd name="f265" fmla="val 42758"/>
              <a:gd name="f266" fmla="val 223564"/>
              <a:gd name="f267" fmla="val 58634"/>
              <a:gd name="f268" fmla="val 214757"/>
              <a:gd name="f269" fmla="val 75514"/>
              <a:gd name="f270" fmla="val 210684"/>
              <a:gd name="f271" fmla="val 66423"/>
              <a:gd name="f272" fmla="val 195895"/>
              <a:gd name="f273" fmla="val 178457"/>
              <a:gd name="f274" fmla="val 89721"/>
              <a:gd name="f275" fmla="val 72140"/>
              <a:gd name="f276" fmla="val 61435"/>
              <a:gd name="f277" fmla="val 66424"/>
              <a:gd name="f278" fmla="val 75515"/>
              <a:gd name="f279" fmla="val 58635"/>
              <a:gd name="f280" fmla="val 223563"/>
              <a:gd name="f281" fmla="val 256000"/>
              <a:gd name="f282" fmla="*/ f0 1 306986"/>
              <a:gd name="f283" fmla="*/ f1 1 612648"/>
              <a:gd name="f284" fmla="+- f4 0 f2"/>
              <a:gd name="f285" fmla="+- f3 0 f2"/>
              <a:gd name="f286" fmla="*/ f285 1 306986"/>
              <a:gd name="f287" fmla="*/ f284 1 612648"/>
              <a:gd name="f288" fmla="*/ f2 1 f286"/>
              <a:gd name="f289" fmla="*/ f3 1 f286"/>
              <a:gd name="f290" fmla="*/ f2 1 f287"/>
              <a:gd name="f291" fmla="*/ f4 1 f287"/>
              <a:gd name="f292" fmla="*/ f288 f282 1"/>
              <a:gd name="f293" fmla="*/ f289 f282 1"/>
              <a:gd name="f294" fmla="*/ f291 f283 1"/>
              <a:gd name="f295" fmla="*/ f290 f283 1"/>
            </a:gdLst>
            <a:ahLst/>
            <a:cxnLst>
              <a:cxn ang="3cd4">
                <a:pos x="hc" y="t"/>
              </a:cxn>
              <a:cxn ang="0">
                <a:pos x="r" y="vc"/>
              </a:cxn>
              <a:cxn ang="cd4">
                <a:pos x="hc" y="b"/>
              </a:cxn>
              <a:cxn ang="cd2">
                <a:pos x="l" y="vc"/>
              </a:cxn>
            </a:cxnLst>
            <a:rect l="f292" t="f295" r="f293" b="f29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79"/>
                </a:moveTo>
                <a:cubicBezTo>
                  <a:pt x="f78" y="f77"/>
                  <a:pt x="f104" y="f105"/>
                  <a:pt x="f106" y="f107"/>
                </a:cubicBezTo>
                <a:cubicBezTo>
                  <a:pt x="f106" y="f108"/>
                  <a:pt x="f71" y="f109"/>
                  <a:pt x="f70" y="f109"/>
                </a:cubicBezTo>
                <a:cubicBezTo>
                  <a:pt x="f69" y="f109"/>
                  <a:pt x="f67" y="f110"/>
                  <a:pt x="f111" y="f112"/>
                </a:cubicBezTo>
                <a:lnTo>
                  <a:pt x="f113" y="f85"/>
                </a:lnTo>
                <a:cubicBezTo>
                  <a:pt x="f84" y="f114"/>
                  <a:pt x="f82" y="f115"/>
                  <a:pt x="f103" y="f79"/>
                </a:cubicBezTo>
                <a:close/>
                <a:moveTo>
                  <a:pt x="f116" y="f117"/>
                </a:moveTo>
                <a:cubicBezTo>
                  <a:pt x="f118" y="f119"/>
                  <a:pt x="f120" y="f121"/>
                  <a:pt x="f63" y="f122"/>
                </a:cubicBezTo>
                <a:lnTo>
                  <a:pt x="f111" y="f123"/>
                </a:lnTo>
                <a:cubicBezTo>
                  <a:pt x="f67" y="f124"/>
                  <a:pt x="f69" y="f125"/>
                  <a:pt x="f70" y="f125"/>
                </a:cubicBezTo>
                <a:cubicBezTo>
                  <a:pt x="f126" y="f125"/>
                  <a:pt x="f127" y="f128"/>
                  <a:pt x="f129" y="f130"/>
                </a:cubicBezTo>
                <a:cubicBezTo>
                  <a:pt x="f131" y="f132"/>
                  <a:pt x="f106" y="f133"/>
                  <a:pt x="f106" y="f134"/>
                </a:cubicBezTo>
                <a:cubicBezTo>
                  <a:pt x="f104" y="f135"/>
                  <a:pt x="f136" y="f137"/>
                  <a:pt x="f116" y="f117"/>
                </a:cubicBezTo>
                <a:close/>
                <a:moveTo>
                  <a:pt x="f3" y="f138"/>
                </a:moveTo>
                <a:lnTo>
                  <a:pt x="f3" y="f139"/>
                </a:lnTo>
                <a:cubicBezTo>
                  <a:pt x="f140" y="f141"/>
                  <a:pt x="f142" y="f143"/>
                  <a:pt x="f37" y="f34"/>
                </a:cubicBezTo>
                <a:lnTo>
                  <a:pt x="f37" y="f36"/>
                </a:lnTo>
                <a:lnTo>
                  <a:pt x="f35" y="f36"/>
                </a:lnTo>
                <a:lnTo>
                  <a:pt x="f35" y="f34"/>
                </a:lnTo>
                <a:cubicBezTo>
                  <a:pt x="f144" y="f32"/>
                  <a:pt x="f31" y="f30"/>
                  <a:pt x="f29" y="f28"/>
                </a:cubicBezTo>
                <a:cubicBezTo>
                  <a:pt x="f27" y="f26"/>
                  <a:pt x="f25" y="f145"/>
                  <a:pt x="f23" y="f146"/>
                </a:cubicBezTo>
                <a:cubicBezTo>
                  <a:pt x="f147" y="f148"/>
                  <a:pt x="f149" y="f150"/>
                  <a:pt x="f149" y="f151"/>
                </a:cubicBezTo>
                <a:cubicBezTo>
                  <a:pt x="f152" y="f153"/>
                  <a:pt x="f14" y="f154"/>
                  <a:pt x="f155" y="f11"/>
                </a:cubicBezTo>
                <a:lnTo>
                  <a:pt x="f3" y="f156"/>
                </a:lnTo>
                <a:lnTo>
                  <a:pt x="f3" y="f157"/>
                </a:lnTo>
                <a:cubicBezTo>
                  <a:pt x="f158" y="f159"/>
                  <a:pt x="f160" y="f161"/>
                  <a:pt x="f162" y="f163"/>
                </a:cubicBezTo>
                <a:lnTo>
                  <a:pt x="f164" y="f165"/>
                </a:lnTo>
                <a:cubicBezTo>
                  <a:pt x="f166" y="f167"/>
                  <a:pt x="f168" y="f169"/>
                  <a:pt x="f170" y="f170"/>
                </a:cubicBezTo>
                <a:cubicBezTo>
                  <a:pt x="f171" y="f172"/>
                  <a:pt x="f167" y="f166"/>
                  <a:pt x="f165" y="f164"/>
                </a:cubicBezTo>
                <a:lnTo>
                  <a:pt x="f173" y="f174"/>
                </a:lnTo>
                <a:cubicBezTo>
                  <a:pt x="f175" y="f176"/>
                  <a:pt x="f175" y="f177"/>
                  <a:pt x="f173" y="f178"/>
                </a:cubicBezTo>
                <a:lnTo>
                  <a:pt x="f165" y="f179"/>
                </a:lnTo>
                <a:cubicBezTo>
                  <a:pt x="f167" y="f180"/>
                  <a:pt x="f171" y="f181"/>
                  <a:pt x="f170" y="f182"/>
                </a:cubicBezTo>
                <a:lnTo>
                  <a:pt x="f164" y="f183"/>
                </a:lnTo>
                <a:lnTo>
                  <a:pt x="f162" y="f184"/>
                </a:lnTo>
                <a:cubicBezTo>
                  <a:pt x="f160" y="f185"/>
                  <a:pt x="f158" y="f186"/>
                  <a:pt x="f3" y="f187"/>
                </a:cubicBezTo>
                <a:lnTo>
                  <a:pt x="f3" y="f188"/>
                </a:lnTo>
                <a:cubicBezTo>
                  <a:pt x="f189" y="f190"/>
                  <a:pt x="f191" y="f192"/>
                  <a:pt x="f193" y="f194"/>
                </a:cubicBezTo>
                <a:cubicBezTo>
                  <a:pt x="f195" y="f196"/>
                  <a:pt x="f197" y="f198"/>
                  <a:pt x="f149" y="f199"/>
                </a:cubicBezTo>
                <a:cubicBezTo>
                  <a:pt x="f149" y="f200"/>
                  <a:pt x="f201" y="f202"/>
                  <a:pt x="f203" y="f204"/>
                </a:cubicBezTo>
                <a:lnTo>
                  <a:pt x="f205" y="f206"/>
                </a:lnTo>
                <a:cubicBezTo>
                  <a:pt x="f207" y="f208"/>
                  <a:pt x="f209" y="f210"/>
                  <a:pt x="f29" y="f211"/>
                </a:cubicBezTo>
                <a:cubicBezTo>
                  <a:pt x="f31" y="f212"/>
                  <a:pt x="f33" y="f213"/>
                  <a:pt x="f35" y="f214"/>
                </a:cubicBezTo>
                <a:lnTo>
                  <a:pt x="f35" y="f215"/>
                </a:lnTo>
                <a:lnTo>
                  <a:pt x="f37" y="f215"/>
                </a:lnTo>
                <a:lnTo>
                  <a:pt x="f37" y="f214"/>
                </a:lnTo>
                <a:lnTo>
                  <a:pt x="f3" y="f216"/>
                </a:lnTo>
                <a:lnTo>
                  <a:pt x="f3" y="f217"/>
                </a:lnTo>
                <a:cubicBezTo>
                  <a:pt x="f218" y="f219"/>
                  <a:pt x="f220" y="f221"/>
                  <a:pt x="f222" y="f4"/>
                </a:cubicBezTo>
                <a:cubicBezTo>
                  <a:pt x="f223" y="f224"/>
                  <a:pt x="f225" y="f226"/>
                  <a:pt x="f227" y="f228"/>
                </a:cubicBezTo>
                <a:cubicBezTo>
                  <a:pt x="f229" y="f230"/>
                  <a:pt x="f231" y="f232"/>
                  <a:pt x="f233" y="f234"/>
                </a:cubicBezTo>
                <a:cubicBezTo>
                  <a:pt x="f235" y="f236"/>
                  <a:pt x="f237" y="f238"/>
                  <a:pt x="f239" y="f238"/>
                </a:cubicBezTo>
                <a:cubicBezTo>
                  <a:pt x="f240" y="f238"/>
                  <a:pt x="f241" y="f242"/>
                  <a:pt x="f243" y="f244"/>
                </a:cubicBezTo>
                <a:lnTo>
                  <a:pt x="f243" y="f244"/>
                </a:lnTo>
                <a:cubicBezTo>
                  <a:pt x="f245" y="f246"/>
                  <a:pt x="f247" y="f248"/>
                  <a:pt x="f247" y="f249"/>
                </a:cubicBezTo>
                <a:cubicBezTo>
                  <a:pt x="f247" y="f250"/>
                  <a:pt x="f251" y="f252"/>
                  <a:pt x="f253" y="f254"/>
                </a:cubicBezTo>
                <a:cubicBezTo>
                  <a:pt x="f255" y="f256"/>
                  <a:pt x="f257" y="f258"/>
                  <a:pt x="f259" y="f260"/>
                </a:cubicBezTo>
                <a:cubicBezTo>
                  <a:pt x="f261" y="f262"/>
                  <a:pt x="f263" y="f264"/>
                  <a:pt x="f2" y="f222"/>
                </a:cubicBezTo>
                <a:lnTo>
                  <a:pt x="f2" y="f222"/>
                </a:lnTo>
                <a:cubicBezTo>
                  <a:pt x="f263" y="f223"/>
                  <a:pt x="f261" y="f225"/>
                  <a:pt x="f259" y="f227"/>
                </a:cubicBezTo>
                <a:cubicBezTo>
                  <a:pt x="f265" y="f266"/>
                  <a:pt x="f267" y="f268"/>
                  <a:pt x="f269" y="f270"/>
                </a:cubicBezTo>
                <a:cubicBezTo>
                  <a:pt x="f271" y="f272"/>
                  <a:pt x="f247" y="f273"/>
                  <a:pt x="f247" y="f239"/>
                </a:cubicBezTo>
                <a:cubicBezTo>
                  <a:pt x="f247" y="f240"/>
                  <a:pt x="f245" y="f241"/>
                  <a:pt x="f243" y="f274"/>
                </a:cubicBezTo>
                <a:lnTo>
                  <a:pt x="f243" y="f274"/>
                </a:lnTo>
                <a:cubicBezTo>
                  <a:pt x="f241" y="f275"/>
                  <a:pt x="f240" y="f276"/>
                  <a:pt x="f239" y="f276"/>
                </a:cubicBezTo>
                <a:cubicBezTo>
                  <a:pt x="f273" y="f276"/>
                  <a:pt x="f272" y="f277"/>
                  <a:pt x="f270" y="f278"/>
                </a:cubicBezTo>
                <a:cubicBezTo>
                  <a:pt x="f268" y="f279"/>
                  <a:pt x="f280" y="f265"/>
                  <a:pt x="f227" y="f259"/>
                </a:cubicBezTo>
                <a:cubicBezTo>
                  <a:pt x="f281" y="f261"/>
                  <a:pt x="f223" y="f263"/>
                  <a:pt x="f222" y="f2"/>
                </a:cubicBezTo>
                <a:lnTo>
                  <a:pt x="f222"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5" name="Teardrop 3"/>
          <p:cNvSpPr/>
          <p:nvPr/>
        </p:nvSpPr>
        <p:spPr>
          <a:xfrm rot="5400013" flipH="1" flipV="1">
            <a:off x="10386715"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2"/>
              <a:gd name="f26" fmla="val 50483"/>
              <a:gd name="f27" fmla="val 232539"/>
              <a:gd name="f28" fmla="val 37722"/>
              <a:gd name="f29" fmla="val 245300"/>
              <a:gd name="f30" fmla="val 20815"/>
              <a:gd name="f31" fmla="val 262207"/>
              <a:gd name="f32" fmla="val 11990"/>
              <a:gd name="f33" fmla="val 284136"/>
              <a:gd name="f34" fmla="val 11501"/>
              <a:gd name="f35" fmla="val 306292"/>
              <a:gd name="f36" fmla="val 96667"/>
              <a:gd name="f37" fmla="val 306356"/>
              <a:gd name="f38" fmla="val 11989"/>
              <a:gd name="f39" fmla="val 328512"/>
              <a:gd name="f40" fmla="val 350441"/>
              <a:gd name="f41" fmla="val 367348"/>
              <a:gd name="f42" fmla="val 50477"/>
              <a:gd name="f43" fmla="val 380103"/>
              <a:gd name="f44" fmla="val 66091"/>
              <a:gd name="f45" fmla="val 388259"/>
              <a:gd name="f46" fmla="val 82591"/>
              <a:gd name="f47" fmla="val 391301"/>
              <a:gd name="f48" fmla="val 100880"/>
              <a:gd name="f49" fmla="val 366699"/>
              <a:gd name="f50" fmla="val 130228"/>
              <a:gd name="f51" fmla="val 350981"/>
              <a:gd name="f52" fmla="val 186137"/>
              <a:gd name="f53" fmla="val 351420"/>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7"/>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6"/>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49745"/>
              <a:gd name="f105" fmla="val 182889"/>
              <a:gd name="f106" fmla="val 250111"/>
              <a:gd name="f107" fmla="val 163811"/>
              <a:gd name="f108" fmla="val 113792"/>
              <a:gd name="f109" fmla="val 73244"/>
              <a:gd name="f110" fmla="val 82510"/>
              <a:gd name="f111" fmla="val 97875"/>
              <a:gd name="f112" fmla="val 97831"/>
              <a:gd name="f113" fmla="val 239430"/>
              <a:gd name="f114" fmla="val 230871"/>
              <a:gd name="f115" fmla="val 224320"/>
              <a:gd name="f116" fmla="val 268191"/>
              <a:gd name="f117" fmla="val 392705"/>
              <a:gd name="f118" fmla="val 257695"/>
              <a:gd name="f119" fmla="val 388335"/>
              <a:gd name="f120" fmla="val 247952"/>
              <a:gd name="f121" fmla="val 381782"/>
              <a:gd name="f122" fmla="val 373263"/>
              <a:gd name="f123" fmla="val 514818"/>
              <a:gd name="f124" fmla="val 530139"/>
              <a:gd name="f125" fmla="val 539405"/>
              <a:gd name="f126" fmla="val 184553"/>
              <a:gd name="f127" fmla="val 207195"/>
              <a:gd name="f128" fmla="val 529268"/>
              <a:gd name="f129" fmla="val 223584"/>
              <a:gd name="f130" fmla="val 512879"/>
              <a:gd name="f131" fmla="val 239974"/>
              <a:gd name="f132" fmla="val 496489"/>
              <a:gd name="f133" fmla="val 473847"/>
              <a:gd name="f134" fmla="val 448838"/>
              <a:gd name="f135" fmla="val 429735"/>
              <a:gd name="f136" fmla="val 254994"/>
              <a:gd name="f137" fmla="val 405550"/>
              <a:gd name="f138" fmla="val 138"/>
              <a:gd name="f139" fmla="val 11636"/>
              <a:gd name="f140" fmla="val 306778"/>
              <a:gd name="f141" fmla="val 11511"/>
              <a:gd name="f142" fmla="val 306567"/>
              <a:gd name="f143" fmla="val 11506"/>
              <a:gd name="f144" fmla="val 284137"/>
              <a:gd name="f145" fmla="val 66105"/>
              <a:gd name="f146" fmla="val 82613"/>
              <a:gd name="f147" fmla="val 245960"/>
              <a:gd name="f148" fmla="val 100902"/>
              <a:gd name="f149" fmla="val 261667"/>
              <a:gd name="f150" fmla="val 130241"/>
              <a:gd name="f151" fmla="val 163248"/>
              <a:gd name="f152" fmla="val 261168"/>
              <a:gd name="f153" fmla="val 189232"/>
              <a:gd name="f154" fmla="val 205210"/>
              <a:gd name="f155" fmla="val 281311"/>
              <a:gd name="f156" fmla="val 215277"/>
              <a:gd name="f157" fmla="val 221928"/>
              <a:gd name="f158" fmla="val 285145"/>
              <a:gd name="f159" fmla="val 221632"/>
              <a:gd name="f160" fmla="val 263250"/>
              <a:gd name="f161" fmla="val 229876"/>
              <a:gd name="f162" fmla="val 246580"/>
              <a:gd name="f163" fmla="val 246536"/>
              <a:gd name="f164" fmla="val 254808"/>
              <a:gd name="f165" fmla="val 254763"/>
              <a:gd name="f166" fmla="val 254801"/>
              <a:gd name="f167" fmla="val 254771"/>
              <a:gd name="f168" fmla="val 254793"/>
              <a:gd name="f169" fmla="val 254779"/>
              <a:gd name="f170" fmla="val 254786"/>
              <a:gd name="f171" fmla="val 254778"/>
              <a:gd name="f172" fmla="val 254794"/>
              <a:gd name="f173" fmla="val 246535"/>
              <a:gd name="f174" fmla="val 246581"/>
              <a:gd name="f175" fmla="val 213554"/>
              <a:gd name="f176" fmla="val 279582"/>
              <a:gd name="f177" fmla="val 333067"/>
              <a:gd name="f178" fmla="val 366068"/>
              <a:gd name="f179" fmla="val 357841"/>
              <a:gd name="f180" fmla="val 357847"/>
              <a:gd name="f181" fmla="val 357855"/>
              <a:gd name="f182" fmla="val 357863"/>
              <a:gd name="f183" fmla="val 357886"/>
              <a:gd name="f184" fmla="val 366113"/>
              <a:gd name="f185" fmla="val 382773"/>
              <a:gd name="f186" fmla="val 391017"/>
              <a:gd name="f187" fmla="val 390721"/>
              <a:gd name="f188" fmla="val 397378"/>
              <a:gd name="f189" fmla="val 298457"/>
              <a:gd name="f190" fmla="val 400796"/>
              <a:gd name="f191" fmla="val 289920"/>
              <a:gd name="f192" fmla="val 399623"/>
              <a:gd name="f193" fmla="val 281637"/>
              <a:gd name="f194" fmla="val 397269"/>
              <a:gd name="f195" fmla="val 265010"/>
              <a:gd name="f196" fmla="val 407223"/>
              <a:gd name="f197" fmla="val 261165"/>
              <a:gd name="f198" fmla="val 423242"/>
              <a:gd name="f199" fmla="val 449401"/>
              <a:gd name="f200" fmla="val 477516"/>
              <a:gd name="f201" fmla="val 250271"/>
              <a:gd name="f202" fmla="val 502969"/>
              <a:gd name="f203" fmla="val 231847"/>
              <a:gd name="f204" fmla="val 521394"/>
              <a:gd name="f205" fmla="val 221347"/>
              <a:gd name="f206" fmla="val 530057"/>
              <a:gd name="f207" fmla="val 224389"/>
              <a:gd name="f208" fmla="val 546557"/>
              <a:gd name="f209" fmla="val 232545"/>
              <a:gd name="f210" fmla="val 562171"/>
              <a:gd name="f211" fmla="val 574926"/>
              <a:gd name="f212" fmla="val 591833"/>
              <a:gd name="f213" fmla="val 600659"/>
              <a:gd name="f214" fmla="val 601147"/>
              <a:gd name="f215" fmla="val 515981"/>
              <a:gd name="f216" fmla="val 601012"/>
              <a:gd name="f217" fmla="val 612510"/>
              <a:gd name="f218" fmla="val 306767"/>
              <a:gd name="f219" fmla="val 612640"/>
              <a:gd name="f220" fmla="val 306546"/>
              <a:gd name="f221" fmla="val 612645"/>
              <a:gd name="f222" fmla="val 306324"/>
              <a:gd name="f223" fmla="val 281070"/>
              <a:gd name="f224" fmla="val 612257"/>
              <a:gd name="f225" fmla="val 255999"/>
              <a:gd name="f226" fmla="val 602326"/>
              <a:gd name="f227" fmla="val 236731"/>
              <a:gd name="f228" fmla="val 583057"/>
              <a:gd name="f229" fmla="val 223570"/>
              <a:gd name="f230" fmla="val 569897"/>
              <a:gd name="f231" fmla="val 214766"/>
              <a:gd name="f232" fmla="val 554030"/>
              <a:gd name="f233" fmla="val 210610"/>
              <a:gd name="f234" fmla="val 537174"/>
              <a:gd name="f235" fmla="val 195839"/>
              <a:gd name="f236" fmla="val 546241"/>
              <a:gd name="f237" fmla="val 178427"/>
              <a:gd name="f238" fmla="val 551214"/>
              <a:gd name="f239" fmla="val 159854"/>
              <a:gd name="f240" fmla="val 132604"/>
              <a:gd name="f241" fmla="val 107854"/>
              <a:gd name="f242" fmla="val 540509"/>
              <a:gd name="f243" fmla="val 89720"/>
              <a:gd name="f244" fmla="val 522928"/>
              <a:gd name="f245" fmla="val 72139"/>
              <a:gd name="f246" fmla="val 504795"/>
              <a:gd name="f247" fmla="val 61434"/>
              <a:gd name="f248" fmla="val 480045"/>
              <a:gd name="f249" fmla="val 452795"/>
              <a:gd name="f250" fmla="val 434221"/>
              <a:gd name="f251" fmla="val 66407"/>
              <a:gd name="f252" fmla="val 416810"/>
              <a:gd name="f253" fmla="val 75474"/>
              <a:gd name="f254" fmla="val 402038"/>
              <a:gd name="f255" fmla="val 58618"/>
              <a:gd name="f256" fmla="val 397882"/>
              <a:gd name="f257" fmla="val 42751"/>
              <a:gd name="f258" fmla="val 389078"/>
              <a:gd name="f259" fmla="val 29591"/>
              <a:gd name="f260" fmla="val 375917"/>
              <a:gd name="f261" fmla="val 10322"/>
              <a:gd name="f262" fmla="val 356649"/>
              <a:gd name="f263" fmla="val 391"/>
              <a:gd name="f264" fmla="val 331578"/>
              <a:gd name="f265" fmla="val 42758"/>
              <a:gd name="f266" fmla="val 223564"/>
              <a:gd name="f267" fmla="val 58634"/>
              <a:gd name="f268" fmla="val 214757"/>
              <a:gd name="f269" fmla="val 75514"/>
              <a:gd name="f270" fmla="val 210684"/>
              <a:gd name="f271" fmla="val 66423"/>
              <a:gd name="f272" fmla="val 195895"/>
              <a:gd name="f273" fmla="val 178457"/>
              <a:gd name="f274" fmla="val 89721"/>
              <a:gd name="f275" fmla="val 72140"/>
              <a:gd name="f276" fmla="val 61435"/>
              <a:gd name="f277" fmla="val 66424"/>
              <a:gd name="f278" fmla="val 75515"/>
              <a:gd name="f279" fmla="val 58635"/>
              <a:gd name="f280" fmla="val 223563"/>
              <a:gd name="f281" fmla="val 256000"/>
              <a:gd name="f282" fmla="*/ f0 1 306986"/>
              <a:gd name="f283" fmla="*/ f1 1 612648"/>
              <a:gd name="f284" fmla="+- f4 0 f2"/>
              <a:gd name="f285" fmla="+- f3 0 f2"/>
              <a:gd name="f286" fmla="*/ f285 1 306986"/>
              <a:gd name="f287" fmla="*/ f284 1 612648"/>
              <a:gd name="f288" fmla="*/ f2 1 f286"/>
              <a:gd name="f289" fmla="*/ f3 1 f286"/>
              <a:gd name="f290" fmla="*/ f2 1 f287"/>
              <a:gd name="f291" fmla="*/ f4 1 f287"/>
              <a:gd name="f292" fmla="*/ f288 f282 1"/>
              <a:gd name="f293" fmla="*/ f289 f282 1"/>
              <a:gd name="f294" fmla="*/ f291 f283 1"/>
              <a:gd name="f295" fmla="*/ f290 f283 1"/>
            </a:gdLst>
            <a:ahLst/>
            <a:cxnLst>
              <a:cxn ang="3cd4">
                <a:pos x="hc" y="t"/>
              </a:cxn>
              <a:cxn ang="0">
                <a:pos x="r" y="vc"/>
              </a:cxn>
              <a:cxn ang="cd4">
                <a:pos x="hc" y="b"/>
              </a:cxn>
              <a:cxn ang="cd2">
                <a:pos x="l" y="vc"/>
              </a:cxn>
            </a:cxnLst>
            <a:rect l="f292" t="f295" r="f293" b="f294"/>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79"/>
                </a:moveTo>
                <a:cubicBezTo>
                  <a:pt x="f78" y="f77"/>
                  <a:pt x="f104" y="f105"/>
                  <a:pt x="f106" y="f107"/>
                </a:cubicBezTo>
                <a:cubicBezTo>
                  <a:pt x="f106" y="f108"/>
                  <a:pt x="f71" y="f109"/>
                  <a:pt x="f70" y="f109"/>
                </a:cubicBezTo>
                <a:cubicBezTo>
                  <a:pt x="f69" y="f109"/>
                  <a:pt x="f67" y="f110"/>
                  <a:pt x="f111" y="f112"/>
                </a:cubicBezTo>
                <a:lnTo>
                  <a:pt x="f113" y="f85"/>
                </a:lnTo>
                <a:cubicBezTo>
                  <a:pt x="f84" y="f114"/>
                  <a:pt x="f82" y="f115"/>
                  <a:pt x="f103" y="f79"/>
                </a:cubicBezTo>
                <a:close/>
                <a:moveTo>
                  <a:pt x="f116" y="f117"/>
                </a:moveTo>
                <a:cubicBezTo>
                  <a:pt x="f118" y="f119"/>
                  <a:pt x="f120" y="f121"/>
                  <a:pt x="f63" y="f122"/>
                </a:cubicBezTo>
                <a:lnTo>
                  <a:pt x="f111" y="f123"/>
                </a:lnTo>
                <a:cubicBezTo>
                  <a:pt x="f67" y="f124"/>
                  <a:pt x="f69" y="f125"/>
                  <a:pt x="f70" y="f125"/>
                </a:cubicBezTo>
                <a:cubicBezTo>
                  <a:pt x="f126" y="f125"/>
                  <a:pt x="f127" y="f128"/>
                  <a:pt x="f129" y="f130"/>
                </a:cubicBezTo>
                <a:cubicBezTo>
                  <a:pt x="f131" y="f132"/>
                  <a:pt x="f106" y="f133"/>
                  <a:pt x="f106" y="f134"/>
                </a:cubicBezTo>
                <a:cubicBezTo>
                  <a:pt x="f104" y="f135"/>
                  <a:pt x="f136" y="f137"/>
                  <a:pt x="f116" y="f117"/>
                </a:cubicBezTo>
                <a:close/>
                <a:moveTo>
                  <a:pt x="f3" y="f138"/>
                </a:moveTo>
                <a:lnTo>
                  <a:pt x="f3" y="f139"/>
                </a:lnTo>
                <a:cubicBezTo>
                  <a:pt x="f140" y="f141"/>
                  <a:pt x="f142" y="f143"/>
                  <a:pt x="f37" y="f34"/>
                </a:cubicBezTo>
                <a:lnTo>
                  <a:pt x="f37" y="f36"/>
                </a:lnTo>
                <a:lnTo>
                  <a:pt x="f35" y="f36"/>
                </a:lnTo>
                <a:lnTo>
                  <a:pt x="f35" y="f34"/>
                </a:lnTo>
                <a:cubicBezTo>
                  <a:pt x="f144" y="f32"/>
                  <a:pt x="f31" y="f30"/>
                  <a:pt x="f29" y="f28"/>
                </a:cubicBezTo>
                <a:cubicBezTo>
                  <a:pt x="f27" y="f26"/>
                  <a:pt x="f25" y="f145"/>
                  <a:pt x="f23" y="f146"/>
                </a:cubicBezTo>
                <a:cubicBezTo>
                  <a:pt x="f147" y="f148"/>
                  <a:pt x="f149" y="f150"/>
                  <a:pt x="f149" y="f151"/>
                </a:cubicBezTo>
                <a:cubicBezTo>
                  <a:pt x="f152" y="f153"/>
                  <a:pt x="f14" y="f154"/>
                  <a:pt x="f155" y="f11"/>
                </a:cubicBezTo>
                <a:lnTo>
                  <a:pt x="f3" y="f156"/>
                </a:lnTo>
                <a:lnTo>
                  <a:pt x="f3" y="f157"/>
                </a:lnTo>
                <a:cubicBezTo>
                  <a:pt x="f158" y="f159"/>
                  <a:pt x="f160" y="f161"/>
                  <a:pt x="f162" y="f163"/>
                </a:cubicBezTo>
                <a:lnTo>
                  <a:pt x="f164" y="f165"/>
                </a:lnTo>
                <a:cubicBezTo>
                  <a:pt x="f166" y="f167"/>
                  <a:pt x="f168" y="f169"/>
                  <a:pt x="f170" y="f170"/>
                </a:cubicBezTo>
                <a:cubicBezTo>
                  <a:pt x="f171" y="f172"/>
                  <a:pt x="f167" y="f166"/>
                  <a:pt x="f165" y="f164"/>
                </a:cubicBezTo>
                <a:lnTo>
                  <a:pt x="f173" y="f174"/>
                </a:lnTo>
                <a:cubicBezTo>
                  <a:pt x="f175" y="f176"/>
                  <a:pt x="f175" y="f177"/>
                  <a:pt x="f173" y="f178"/>
                </a:cubicBezTo>
                <a:lnTo>
                  <a:pt x="f165" y="f179"/>
                </a:lnTo>
                <a:cubicBezTo>
                  <a:pt x="f167" y="f180"/>
                  <a:pt x="f171" y="f181"/>
                  <a:pt x="f170" y="f182"/>
                </a:cubicBezTo>
                <a:lnTo>
                  <a:pt x="f164" y="f183"/>
                </a:lnTo>
                <a:lnTo>
                  <a:pt x="f162" y="f184"/>
                </a:lnTo>
                <a:cubicBezTo>
                  <a:pt x="f160" y="f185"/>
                  <a:pt x="f158" y="f186"/>
                  <a:pt x="f3" y="f187"/>
                </a:cubicBezTo>
                <a:lnTo>
                  <a:pt x="f3" y="f188"/>
                </a:lnTo>
                <a:cubicBezTo>
                  <a:pt x="f189" y="f190"/>
                  <a:pt x="f191" y="f192"/>
                  <a:pt x="f193" y="f194"/>
                </a:cubicBezTo>
                <a:cubicBezTo>
                  <a:pt x="f195" y="f196"/>
                  <a:pt x="f197" y="f198"/>
                  <a:pt x="f149" y="f199"/>
                </a:cubicBezTo>
                <a:cubicBezTo>
                  <a:pt x="f149" y="f200"/>
                  <a:pt x="f201" y="f202"/>
                  <a:pt x="f203" y="f204"/>
                </a:cubicBezTo>
                <a:lnTo>
                  <a:pt x="f205" y="f206"/>
                </a:lnTo>
                <a:cubicBezTo>
                  <a:pt x="f207" y="f208"/>
                  <a:pt x="f209" y="f210"/>
                  <a:pt x="f29" y="f211"/>
                </a:cubicBezTo>
                <a:cubicBezTo>
                  <a:pt x="f31" y="f212"/>
                  <a:pt x="f33" y="f213"/>
                  <a:pt x="f35" y="f214"/>
                </a:cubicBezTo>
                <a:lnTo>
                  <a:pt x="f35" y="f215"/>
                </a:lnTo>
                <a:lnTo>
                  <a:pt x="f37" y="f215"/>
                </a:lnTo>
                <a:lnTo>
                  <a:pt x="f37" y="f214"/>
                </a:lnTo>
                <a:lnTo>
                  <a:pt x="f3" y="f216"/>
                </a:lnTo>
                <a:lnTo>
                  <a:pt x="f3" y="f217"/>
                </a:lnTo>
                <a:cubicBezTo>
                  <a:pt x="f218" y="f219"/>
                  <a:pt x="f220" y="f221"/>
                  <a:pt x="f222" y="f4"/>
                </a:cubicBezTo>
                <a:cubicBezTo>
                  <a:pt x="f223" y="f224"/>
                  <a:pt x="f225" y="f226"/>
                  <a:pt x="f227" y="f228"/>
                </a:cubicBezTo>
                <a:cubicBezTo>
                  <a:pt x="f229" y="f230"/>
                  <a:pt x="f231" y="f232"/>
                  <a:pt x="f233" y="f234"/>
                </a:cubicBezTo>
                <a:cubicBezTo>
                  <a:pt x="f235" y="f236"/>
                  <a:pt x="f237" y="f238"/>
                  <a:pt x="f239" y="f238"/>
                </a:cubicBezTo>
                <a:cubicBezTo>
                  <a:pt x="f240" y="f238"/>
                  <a:pt x="f241" y="f242"/>
                  <a:pt x="f243" y="f244"/>
                </a:cubicBezTo>
                <a:lnTo>
                  <a:pt x="f243" y="f244"/>
                </a:lnTo>
                <a:cubicBezTo>
                  <a:pt x="f245" y="f246"/>
                  <a:pt x="f247" y="f248"/>
                  <a:pt x="f247" y="f249"/>
                </a:cubicBezTo>
                <a:cubicBezTo>
                  <a:pt x="f247" y="f250"/>
                  <a:pt x="f251" y="f252"/>
                  <a:pt x="f253" y="f254"/>
                </a:cubicBezTo>
                <a:cubicBezTo>
                  <a:pt x="f255" y="f256"/>
                  <a:pt x="f257" y="f258"/>
                  <a:pt x="f259" y="f260"/>
                </a:cubicBezTo>
                <a:cubicBezTo>
                  <a:pt x="f261" y="f262"/>
                  <a:pt x="f263" y="f264"/>
                  <a:pt x="f2" y="f222"/>
                </a:cubicBezTo>
                <a:lnTo>
                  <a:pt x="f2" y="f222"/>
                </a:lnTo>
                <a:cubicBezTo>
                  <a:pt x="f263" y="f223"/>
                  <a:pt x="f261" y="f225"/>
                  <a:pt x="f259" y="f227"/>
                </a:cubicBezTo>
                <a:cubicBezTo>
                  <a:pt x="f265" y="f266"/>
                  <a:pt x="f267" y="f268"/>
                  <a:pt x="f269" y="f270"/>
                </a:cubicBezTo>
                <a:cubicBezTo>
                  <a:pt x="f271" y="f272"/>
                  <a:pt x="f247" y="f273"/>
                  <a:pt x="f247" y="f239"/>
                </a:cubicBezTo>
                <a:cubicBezTo>
                  <a:pt x="f247" y="f240"/>
                  <a:pt x="f245" y="f241"/>
                  <a:pt x="f243" y="f274"/>
                </a:cubicBezTo>
                <a:lnTo>
                  <a:pt x="f243" y="f274"/>
                </a:lnTo>
                <a:cubicBezTo>
                  <a:pt x="f241" y="f275"/>
                  <a:pt x="f240" y="f276"/>
                  <a:pt x="f239" y="f276"/>
                </a:cubicBezTo>
                <a:cubicBezTo>
                  <a:pt x="f273" y="f276"/>
                  <a:pt x="f272" y="f277"/>
                  <a:pt x="f270" y="f278"/>
                </a:cubicBezTo>
                <a:cubicBezTo>
                  <a:pt x="f268" y="f279"/>
                  <a:pt x="f280" y="f265"/>
                  <a:pt x="f227" y="f259"/>
                </a:cubicBezTo>
                <a:cubicBezTo>
                  <a:pt x="f281" y="f261"/>
                  <a:pt x="f223" y="f263"/>
                  <a:pt x="f222" y="f2"/>
                </a:cubicBezTo>
                <a:lnTo>
                  <a:pt x="f222"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6" name="Teardrop 3"/>
          <p:cNvSpPr/>
          <p:nvPr/>
        </p:nvSpPr>
        <p:spPr>
          <a:xfrm rot="5400013" flipH="1" flipV="1">
            <a:off x="276231" y="-163075"/>
            <a:ext cx="306982" cy="612648"/>
          </a:xfrm>
          <a:custGeom>
            <a:avLst/>
            <a:gdLst>
              <a:gd name="f0" fmla="val w"/>
              <a:gd name="f1" fmla="val h"/>
              <a:gd name="f2" fmla="val 0"/>
              <a:gd name="f3" fmla="val 306986"/>
              <a:gd name="f4" fmla="val 612648"/>
              <a:gd name="f5" fmla="val 215380"/>
              <a:gd name="f6" fmla="val 331011"/>
              <a:gd name="f7" fmla="val 210766"/>
              <a:gd name="f8" fmla="val 314774"/>
              <a:gd name="f9" fmla="val 210686"/>
              <a:gd name="f10" fmla="val 297561"/>
              <a:gd name="f11" fmla="val 215167"/>
              <a:gd name="f12" fmla="val 281312"/>
              <a:gd name="f13" fmla="val 205209"/>
              <a:gd name="f14" fmla="val 264959"/>
              <a:gd name="f15" fmla="val 189231"/>
              <a:gd name="f16" fmla="val 261169"/>
              <a:gd name="f17" fmla="val 163247"/>
              <a:gd name="f18" fmla="val 261668"/>
              <a:gd name="f19" fmla="val 130240"/>
              <a:gd name="f20" fmla="val 100901"/>
              <a:gd name="f21" fmla="val 245961"/>
              <a:gd name="f22" fmla="val 82612"/>
              <a:gd name="f23" fmla="val 221373"/>
              <a:gd name="f24" fmla="val 66104"/>
              <a:gd name="f25" fmla="val 224382"/>
              <a:gd name="f26" fmla="val 50483"/>
              <a:gd name="f27" fmla="val 232539"/>
              <a:gd name="f28" fmla="val 37722"/>
              <a:gd name="f29" fmla="val 245300"/>
              <a:gd name="f30" fmla="val 20815"/>
              <a:gd name="f31" fmla="val 262208"/>
              <a:gd name="f32" fmla="val 11990"/>
              <a:gd name="f33" fmla="val 284136"/>
              <a:gd name="f34" fmla="val 11501"/>
              <a:gd name="f35" fmla="val 306292"/>
              <a:gd name="f36" fmla="val 96667"/>
              <a:gd name="f37" fmla="val 306356"/>
              <a:gd name="f38" fmla="val 11989"/>
              <a:gd name="f39" fmla="val 328512"/>
              <a:gd name="f40" fmla="val 350441"/>
              <a:gd name="f41" fmla="val 367348"/>
              <a:gd name="f42" fmla="val 50477"/>
              <a:gd name="f43" fmla="val 380103"/>
              <a:gd name="f44" fmla="val 66091"/>
              <a:gd name="f45" fmla="val 388259"/>
              <a:gd name="f46" fmla="val 82591"/>
              <a:gd name="f47" fmla="val 391301"/>
              <a:gd name="f48" fmla="val 100880"/>
              <a:gd name="f49" fmla="val 366699"/>
              <a:gd name="f50" fmla="val 130228"/>
              <a:gd name="f51" fmla="val 350981"/>
              <a:gd name="f52" fmla="val 186137"/>
              <a:gd name="f53" fmla="val 351420"/>
              <a:gd name="f54" fmla="val 201262"/>
              <a:gd name="f55" fmla="val 348532"/>
              <a:gd name="f56" fmla="val 211354"/>
              <a:gd name="f57" fmla="val 336664"/>
              <a:gd name="f58" fmla="val 212796"/>
              <a:gd name="f59" fmla="val 334968"/>
              <a:gd name="f60" fmla="val 214135"/>
              <a:gd name="f61" fmla="val 333090"/>
              <a:gd name="f62" fmla="val 239385"/>
              <a:gd name="f63" fmla="val 239431"/>
              <a:gd name="f64" fmla="val 97830"/>
              <a:gd name="f65" fmla="val 97876"/>
              <a:gd name="f66" fmla="val 82509"/>
              <a:gd name="f67" fmla="val 113887"/>
              <a:gd name="f68" fmla="val 73243"/>
              <a:gd name="f69" fmla="val 135634"/>
              <a:gd name="f70" fmla="val 159544"/>
              <a:gd name="f71" fmla="val 209563"/>
              <a:gd name="f72" fmla="val 113791"/>
              <a:gd name="f73" fmla="val 250112"/>
              <a:gd name="f74" fmla="val 163810"/>
              <a:gd name="f75" fmla="val 182888"/>
              <a:gd name="f76" fmla="val 249746"/>
              <a:gd name="f77" fmla="val 207035"/>
              <a:gd name="f78" fmla="val 254980"/>
              <a:gd name="f79" fmla="val 219892"/>
              <a:gd name="f80" fmla="val 268141"/>
              <a:gd name="f81" fmla="val 224319"/>
              <a:gd name="f82" fmla="val 257686"/>
              <a:gd name="f83" fmla="val 230870"/>
              <a:gd name="f84" fmla="val 247948"/>
              <a:gd name="f85" fmla="val 239386"/>
              <a:gd name="f86" fmla="val 373218"/>
              <a:gd name="f87" fmla="val 230866"/>
              <a:gd name="f88" fmla="val 364697"/>
              <a:gd name="f89" fmla="val 224313"/>
              <a:gd name="f90" fmla="val 354954"/>
              <a:gd name="f91" fmla="val 219944"/>
              <a:gd name="f92" fmla="val 344457"/>
              <a:gd name="f93" fmla="val 207099"/>
              <a:gd name="f94" fmla="val 357655"/>
              <a:gd name="f95" fmla="val 182914"/>
              <a:gd name="f96" fmla="val 362904"/>
              <a:gd name="f97" fmla="val 362537"/>
              <a:gd name="f98" fmla="val 403086"/>
              <a:gd name="f99" fmla="val 453104"/>
              <a:gd name="f100" fmla="val 477015"/>
              <a:gd name="f101" fmla="val 498761"/>
              <a:gd name="f102" fmla="val 514773"/>
              <a:gd name="f103" fmla="val 268140"/>
              <a:gd name="f104" fmla="val 219893"/>
              <a:gd name="f105" fmla="val 249745"/>
              <a:gd name="f106" fmla="val 182889"/>
              <a:gd name="f107" fmla="val 250111"/>
              <a:gd name="f108" fmla="val 163811"/>
              <a:gd name="f109" fmla="val 113792"/>
              <a:gd name="f110" fmla="val 73244"/>
              <a:gd name="f111" fmla="val 82510"/>
              <a:gd name="f112" fmla="val 97875"/>
              <a:gd name="f113" fmla="val 97831"/>
              <a:gd name="f114" fmla="val 239430"/>
              <a:gd name="f115" fmla="val 230871"/>
              <a:gd name="f116" fmla="val 224320"/>
              <a:gd name="f117" fmla="val 268191"/>
              <a:gd name="f118" fmla="val 392705"/>
              <a:gd name="f119" fmla="val 257695"/>
              <a:gd name="f120" fmla="val 388335"/>
              <a:gd name="f121" fmla="val 247952"/>
              <a:gd name="f122" fmla="val 381782"/>
              <a:gd name="f123" fmla="val 373263"/>
              <a:gd name="f124" fmla="val 514818"/>
              <a:gd name="f125" fmla="val 530139"/>
              <a:gd name="f126" fmla="val 539405"/>
              <a:gd name="f127" fmla="val 184553"/>
              <a:gd name="f128" fmla="val 207195"/>
              <a:gd name="f129" fmla="val 529268"/>
              <a:gd name="f130" fmla="val 223584"/>
              <a:gd name="f131" fmla="val 512879"/>
              <a:gd name="f132" fmla="val 239974"/>
              <a:gd name="f133" fmla="val 496489"/>
              <a:gd name="f134" fmla="val 473847"/>
              <a:gd name="f135" fmla="val 448838"/>
              <a:gd name="f136" fmla="val 429735"/>
              <a:gd name="f137" fmla="val 254994"/>
              <a:gd name="f138" fmla="val 405550"/>
              <a:gd name="f139" fmla="val 138"/>
              <a:gd name="f140" fmla="val 11636"/>
              <a:gd name="f141" fmla="val 306778"/>
              <a:gd name="f142" fmla="val 11511"/>
              <a:gd name="f143" fmla="val 306567"/>
              <a:gd name="f144" fmla="val 11506"/>
              <a:gd name="f145" fmla="val 284137"/>
              <a:gd name="f146" fmla="val 262207"/>
              <a:gd name="f147" fmla="val 66105"/>
              <a:gd name="f148" fmla="val 82614"/>
              <a:gd name="f149" fmla="val 245960"/>
              <a:gd name="f150" fmla="val 100902"/>
              <a:gd name="f151" fmla="val 261667"/>
              <a:gd name="f152" fmla="val 130241"/>
              <a:gd name="f153" fmla="val 163248"/>
              <a:gd name="f154" fmla="val 261168"/>
              <a:gd name="f155" fmla="val 189232"/>
              <a:gd name="f156" fmla="val 205210"/>
              <a:gd name="f157" fmla="val 281311"/>
              <a:gd name="f158" fmla="val 215277"/>
              <a:gd name="f159" fmla="val 221929"/>
              <a:gd name="f160" fmla="val 285145"/>
              <a:gd name="f161" fmla="val 221632"/>
              <a:gd name="f162" fmla="val 263250"/>
              <a:gd name="f163" fmla="val 229877"/>
              <a:gd name="f164" fmla="val 246580"/>
              <a:gd name="f165" fmla="val 246536"/>
              <a:gd name="f166" fmla="val 254808"/>
              <a:gd name="f167" fmla="val 254763"/>
              <a:gd name="f168" fmla="val 254801"/>
              <a:gd name="f169" fmla="val 254771"/>
              <a:gd name="f170" fmla="val 254793"/>
              <a:gd name="f171" fmla="val 254779"/>
              <a:gd name="f172" fmla="val 254786"/>
              <a:gd name="f173" fmla="val 254778"/>
              <a:gd name="f174" fmla="val 254794"/>
              <a:gd name="f175" fmla="val 246535"/>
              <a:gd name="f176" fmla="val 246581"/>
              <a:gd name="f177" fmla="val 213554"/>
              <a:gd name="f178" fmla="val 279582"/>
              <a:gd name="f179" fmla="val 333067"/>
              <a:gd name="f180" fmla="val 366068"/>
              <a:gd name="f181" fmla="val 357841"/>
              <a:gd name="f182" fmla="val 357847"/>
              <a:gd name="f183" fmla="val 357855"/>
              <a:gd name="f184" fmla="val 357863"/>
              <a:gd name="f185" fmla="val 357886"/>
              <a:gd name="f186" fmla="val 366113"/>
              <a:gd name="f187" fmla="val 382773"/>
              <a:gd name="f188" fmla="val 391017"/>
              <a:gd name="f189" fmla="val 390721"/>
              <a:gd name="f190" fmla="val 397378"/>
              <a:gd name="f191" fmla="val 298457"/>
              <a:gd name="f192" fmla="val 400796"/>
              <a:gd name="f193" fmla="val 289920"/>
              <a:gd name="f194" fmla="val 399622"/>
              <a:gd name="f195" fmla="val 281637"/>
              <a:gd name="f196" fmla="val 397269"/>
              <a:gd name="f197" fmla="val 265010"/>
              <a:gd name="f198" fmla="val 407223"/>
              <a:gd name="f199" fmla="val 261165"/>
              <a:gd name="f200" fmla="val 423242"/>
              <a:gd name="f201" fmla="val 449401"/>
              <a:gd name="f202" fmla="val 477516"/>
              <a:gd name="f203" fmla="val 250271"/>
              <a:gd name="f204" fmla="val 502969"/>
              <a:gd name="f205" fmla="val 231847"/>
              <a:gd name="f206" fmla="val 521394"/>
              <a:gd name="f207" fmla="val 221347"/>
              <a:gd name="f208" fmla="val 530057"/>
              <a:gd name="f209" fmla="val 224389"/>
              <a:gd name="f210" fmla="val 546557"/>
              <a:gd name="f211" fmla="val 232545"/>
              <a:gd name="f212" fmla="val 562171"/>
              <a:gd name="f213" fmla="val 574926"/>
              <a:gd name="f214" fmla="val 591833"/>
              <a:gd name="f215" fmla="val 600659"/>
              <a:gd name="f216" fmla="val 601147"/>
              <a:gd name="f217" fmla="val 515981"/>
              <a:gd name="f218" fmla="val 601012"/>
              <a:gd name="f219" fmla="val 612510"/>
              <a:gd name="f220" fmla="val 306767"/>
              <a:gd name="f221" fmla="val 612640"/>
              <a:gd name="f222" fmla="val 306546"/>
              <a:gd name="f223" fmla="val 612644"/>
              <a:gd name="f224" fmla="val 306324"/>
              <a:gd name="f225" fmla="val 281070"/>
              <a:gd name="f226" fmla="val 612257"/>
              <a:gd name="f227" fmla="val 255999"/>
              <a:gd name="f228" fmla="val 602326"/>
              <a:gd name="f229" fmla="val 236731"/>
              <a:gd name="f230" fmla="val 583057"/>
              <a:gd name="f231" fmla="val 223570"/>
              <a:gd name="f232" fmla="val 569897"/>
              <a:gd name="f233" fmla="val 214766"/>
              <a:gd name="f234" fmla="val 554030"/>
              <a:gd name="f235" fmla="val 210610"/>
              <a:gd name="f236" fmla="val 537174"/>
              <a:gd name="f237" fmla="val 195839"/>
              <a:gd name="f238" fmla="val 546241"/>
              <a:gd name="f239" fmla="val 178427"/>
              <a:gd name="f240" fmla="val 551214"/>
              <a:gd name="f241" fmla="val 159854"/>
              <a:gd name="f242" fmla="val 132604"/>
              <a:gd name="f243" fmla="val 107854"/>
              <a:gd name="f244" fmla="val 540509"/>
              <a:gd name="f245" fmla="val 89720"/>
              <a:gd name="f246" fmla="val 522928"/>
              <a:gd name="f247" fmla="val 72139"/>
              <a:gd name="f248" fmla="val 504795"/>
              <a:gd name="f249" fmla="val 61434"/>
              <a:gd name="f250" fmla="val 480045"/>
              <a:gd name="f251" fmla="val 452795"/>
              <a:gd name="f252" fmla="val 434221"/>
              <a:gd name="f253" fmla="val 66407"/>
              <a:gd name="f254" fmla="val 416810"/>
              <a:gd name="f255" fmla="val 75474"/>
              <a:gd name="f256" fmla="val 402038"/>
              <a:gd name="f257" fmla="val 58618"/>
              <a:gd name="f258" fmla="val 397882"/>
              <a:gd name="f259" fmla="val 42751"/>
              <a:gd name="f260" fmla="val 389078"/>
              <a:gd name="f261" fmla="val 29591"/>
              <a:gd name="f262" fmla="val 375917"/>
              <a:gd name="f263" fmla="val 10322"/>
              <a:gd name="f264" fmla="val 356649"/>
              <a:gd name="f265" fmla="val 391"/>
              <a:gd name="f266" fmla="val 331578"/>
              <a:gd name="f267" fmla="val 42758"/>
              <a:gd name="f268" fmla="val 223564"/>
              <a:gd name="f269" fmla="val 58634"/>
              <a:gd name="f270" fmla="val 214757"/>
              <a:gd name="f271" fmla="val 75514"/>
              <a:gd name="f272" fmla="val 210684"/>
              <a:gd name="f273" fmla="val 66423"/>
              <a:gd name="f274" fmla="val 195895"/>
              <a:gd name="f275" fmla="val 178457"/>
              <a:gd name="f276" fmla="val 89721"/>
              <a:gd name="f277" fmla="val 72140"/>
              <a:gd name="f278" fmla="val 61435"/>
              <a:gd name="f279" fmla="val 66424"/>
              <a:gd name="f280" fmla="val 75515"/>
              <a:gd name="f281" fmla="val 58635"/>
              <a:gd name="f282" fmla="val 223563"/>
              <a:gd name="f283" fmla="val 256000"/>
              <a:gd name="f284" fmla="*/ f0 1 306986"/>
              <a:gd name="f285" fmla="*/ f1 1 612648"/>
              <a:gd name="f286" fmla="+- f4 0 f2"/>
              <a:gd name="f287" fmla="+- f3 0 f2"/>
              <a:gd name="f288" fmla="*/ f287 1 306986"/>
              <a:gd name="f289" fmla="*/ f286 1 612648"/>
              <a:gd name="f290" fmla="*/ f2 1 f288"/>
              <a:gd name="f291" fmla="*/ f3 1 f288"/>
              <a:gd name="f292" fmla="*/ f2 1 f289"/>
              <a:gd name="f293" fmla="*/ f4 1 f289"/>
              <a:gd name="f294" fmla="*/ f290 f284 1"/>
              <a:gd name="f295" fmla="*/ f291 f284 1"/>
              <a:gd name="f296" fmla="*/ f293 f285 1"/>
              <a:gd name="f297" fmla="*/ f292 f285 1"/>
            </a:gdLst>
            <a:ahLst/>
            <a:cxnLst>
              <a:cxn ang="3cd4">
                <a:pos x="hc" y="t"/>
              </a:cxn>
              <a:cxn ang="0">
                <a:pos x="r" y="vc"/>
              </a:cxn>
              <a:cxn ang="cd4">
                <a:pos x="hc" y="b"/>
              </a:cxn>
              <a:cxn ang="cd2">
                <a:pos x="l" y="vc"/>
              </a:cxn>
            </a:cxnLst>
            <a:rect l="f294" t="f297" r="f295" b="f296"/>
            <a:pathLst>
              <a:path w="306986" h="612648">
                <a:moveTo>
                  <a:pt x="f5" y="f6"/>
                </a:moveTo>
                <a:cubicBezTo>
                  <a:pt x="f7" y="f8"/>
                  <a:pt x="f9" y="f10"/>
                  <a:pt x="f11" y="f12"/>
                </a:cubicBezTo>
                <a:cubicBezTo>
                  <a:pt x="f13" y="f14"/>
                  <a:pt x="f15" y="f16"/>
                  <a:pt x="f17" y="f18"/>
                </a:cubicBezTo>
                <a:cubicBezTo>
                  <a:pt x="f19" y="f18"/>
                  <a:pt x="f20" y="f21"/>
                  <a:pt x="f22" y="f23"/>
                </a:cubicBezTo>
                <a:cubicBezTo>
                  <a:pt x="f24" y="f25"/>
                  <a:pt x="f26" y="f27"/>
                  <a:pt x="f28" y="f29"/>
                </a:cubicBezTo>
                <a:cubicBezTo>
                  <a:pt x="f30" y="f31"/>
                  <a:pt x="f32" y="f33"/>
                  <a:pt x="f34" y="f35"/>
                </a:cubicBezTo>
                <a:lnTo>
                  <a:pt x="f36" y="f35"/>
                </a:lnTo>
                <a:lnTo>
                  <a:pt x="f36" y="f37"/>
                </a:lnTo>
                <a:lnTo>
                  <a:pt x="f34" y="f37"/>
                </a:lnTo>
                <a:cubicBezTo>
                  <a:pt x="f38" y="f39"/>
                  <a:pt x="f30" y="f40"/>
                  <a:pt x="f28" y="f41"/>
                </a:cubicBezTo>
                <a:cubicBezTo>
                  <a:pt x="f42" y="f43"/>
                  <a:pt x="f44" y="f45"/>
                  <a:pt x="f46" y="f47"/>
                </a:cubicBezTo>
                <a:cubicBezTo>
                  <a:pt x="f48" y="f49"/>
                  <a:pt x="f50" y="f51"/>
                  <a:pt x="f17" y="f51"/>
                </a:cubicBezTo>
                <a:cubicBezTo>
                  <a:pt x="f52" y="f53"/>
                  <a:pt x="f54" y="f55"/>
                  <a:pt x="f56" y="f57"/>
                </a:cubicBezTo>
                <a:cubicBezTo>
                  <a:pt x="f58" y="f59"/>
                  <a:pt x="f60" y="f61"/>
                  <a:pt x="f5" y="f6"/>
                </a:cubicBezTo>
                <a:close/>
                <a:moveTo>
                  <a:pt x="f62" y="f63"/>
                </a:moveTo>
                <a:lnTo>
                  <a:pt x="f64" y="f65"/>
                </a:lnTo>
                <a:cubicBezTo>
                  <a:pt x="f66" y="f67"/>
                  <a:pt x="f68" y="f69"/>
                  <a:pt x="f68" y="f70"/>
                </a:cubicBezTo>
                <a:cubicBezTo>
                  <a:pt x="f68" y="f71"/>
                  <a:pt x="f72" y="f73"/>
                  <a:pt x="f74" y="f73"/>
                </a:cubicBezTo>
                <a:cubicBezTo>
                  <a:pt x="f75" y="f76"/>
                  <a:pt x="f77" y="f78"/>
                  <a:pt x="f79" y="f80"/>
                </a:cubicBezTo>
                <a:cubicBezTo>
                  <a:pt x="f81" y="f82"/>
                  <a:pt x="f83" y="f84"/>
                  <a:pt x="f62" y="f63"/>
                </a:cubicBezTo>
                <a:close/>
                <a:moveTo>
                  <a:pt x="f85" y="f86"/>
                </a:moveTo>
                <a:cubicBezTo>
                  <a:pt x="f87" y="f88"/>
                  <a:pt x="f89" y="f90"/>
                  <a:pt x="f91" y="f92"/>
                </a:cubicBezTo>
                <a:cubicBezTo>
                  <a:pt x="f93" y="f94"/>
                  <a:pt x="f95" y="f96"/>
                  <a:pt x="f74" y="f97"/>
                </a:cubicBezTo>
                <a:cubicBezTo>
                  <a:pt x="f72" y="f97"/>
                  <a:pt x="f68" y="f98"/>
                  <a:pt x="f68" y="f99"/>
                </a:cubicBezTo>
                <a:cubicBezTo>
                  <a:pt x="f68" y="f100"/>
                  <a:pt x="f66" y="f101"/>
                  <a:pt x="f64" y="f102"/>
                </a:cubicBezTo>
                <a:close/>
                <a:moveTo>
                  <a:pt x="f103" y="f104"/>
                </a:moveTo>
                <a:cubicBezTo>
                  <a:pt x="f78" y="f77"/>
                  <a:pt x="f105" y="f106"/>
                  <a:pt x="f107" y="f108"/>
                </a:cubicBezTo>
                <a:cubicBezTo>
                  <a:pt x="f107" y="f109"/>
                  <a:pt x="f71" y="f110"/>
                  <a:pt x="f70" y="f110"/>
                </a:cubicBezTo>
                <a:cubicBezTo>
                  <a:pt x="f69" y="f110"/>
                  <a:pt x="f67" y="f111"/>
                  <a:pt x="f112" y="f113"/>
                </a:cubicBezTo>
                <a:lnTo>
                  <a:pt x="f114" y="f85"/>
                </a:lnTo>
                <a:cubicBezTo>
                  <a:pt x="f84" y="f115"/>
                  <a:pt x="f82" y="f116"/>
                  <a:pt x="f103" y="f104"/>
                </a:cubicBezTo>
                <a:close/>
                <a:moveTo>
                  <a:pt x="f117" y="f118"/>
                </a:moveTo>
                <a:cubicBezTo>
                  <a:pt x="f119" y="f120"/>
                  <a:pt x="f121" y="f122"/>
                  <a:pt x="f63" y="f123"/>
                </a:cubicBezTo>
                <a:lnTo>
                  <a:pt x="f112" y="f124"/>
                </a:lnTo>
                <a:cubicBezTo>
                  <a:pt x="f67" y="f125"/>
                  <a:pt x="f69" y="f126"/>
                  <a:pt x="f70" y="f126"/>
                </a:cubicBezTo>
                <a:cubicBezTo>
                  <a:pt x="f127" y="f126"/>
                  <a:pt x="f128" y="f129"/>
                  <a:pt x="f130" y="f131"/>
                </a:cubicBezTo>
                <a:cubicBezTo>
                  <a:pt x="f132" y="f133"/>
                  <a:pt x="f107" y="f134"/>
                  <a:pt x="f107" y="f135"/>
                </a:cubicBezTo>
                <a:cubicBezTo>
                  <a:pt x="f105" y="f136"/>
                  <a:pt x="f137" y="f138"/>
                  <a:pt x="f117" y="f118"/>
                </a:cubicBezTo>
                <a:close/>
                <a:moveTo>
                  <a:pt x="f3" y="f139"/>
                </a:moveTo>
                <a:lnTo>
                  <a:pt x="f3" y="f140"/>
                </a:lnTo>
                <a:cubicBezTo>
                  <a:pt x="f141" y="f142"/>
                  <a:pt x="f143" y="f144"/>
                  <a:pt x="f37" y="f34"/>
                </a:cubicBezTo>
                <a:lnTo>
                  <a:pt x="f37" y="f36"/>
                </a:lnTo>
                <a:lnTo>
                  <a:pt x="f35" y="f36"/>
                </a:lnTo>
                <a:lnTo>
                  <a:pt x="f35" y="f34"/>
                </a:lnTo>
                <a:cubicBezTo>
                  <a:pt x="f145" y="f32"/>
                  <a:pt x="f146" y="f30"/>
                  <a:pt x="f29" y="f28"/>
                </a:cubicBezTo>
                <a:cubicBezTo>
                  <a:pt x="f27" y="f26"/>
                  <a:pt x="f25" y="f147"/>
                  <a:pt x="f23" y="f148"/>
                </a:cubicBezTo>
                <a:cubicBezTo>
                  <a:pt x="f149" y="f150"/>
                  <a:pt x="f151" y="f152"/>
                  <a:pt x="f151" y="f153"/>
                </a:cubicBezTo>
                <a:cubicBezTo>
                  <a:pt x="f154" y="f155"/>
                  <a:pt x="f14" y="f156"/>
                  <a:pt x="f157" y="f11"/>
                </a:cubicBezTo>
                <a:lnTo>
                  <a:pt x="f3" y="f158"/>
                </a:lnTo>
                <a:lnTo>
                  <a:pt x="f3" y="f159"/>
                </a:lnTo>
                <a:cubicBezTo>
                  <a:pt x="f160" y="f161"/>
                  <a:pt x="f162" y="f163"/>
                  <a:pt x="f164" y="f165"/>
                </a:cubicBezTo>
                <a:lnTo>
                  <a:pt x="f166" y="f167"/>
                </a:lnTo>
                <a:cubicBezTo>
                  <a:pt x="f168" y="f169"/>
                  <a:pt x="f170" y="f171"/>
                  <a:pt x="f172" y="f172"/>
                </a:cubicBezTo>
                <a:cubicBezTo>
                  <a:pt x="f173" y="f174"/>
                  <a:pt x="f169" y="f168"/>
                  <a:pt x="f167" y="f166"/>
                </a:cubicBezTo>
                <a:lnTo>
                  <a:pt x="f175" y="f176"/>
                </a:lnTo>
                <a:cubicBezTo>
                  <a:pt x="f177" y="f178"/>
                  <a:pt x="f177" y="f179"/>
                  <a:pt x="f175" y="f180"/>
                </a:cubicBezTo>
                <a:lnTo>
                  <a:pt x="f167" y="f181"/>
                </a:lnTo>
                <a:cubicBezTo>
                  <a:pt x="f169" y="f182"/>
                  <a:pt x="f173" y="f183"/>
                  <a:pt x="f172" y="f184"/>
                </a:cubicBezTo>
                <a:lnTo>
                  <a:pt x="f166" y="f185"/>
                </a:lnTo>
                <a:lnTo>
                  <a:pt x="f164" y="f186"/>
                </a:lnTo>
                <a:cubicBezTo>
                  <a:pt x="f162" y="f187"/>
                  <a:pt x="f160" y="f188"/>
                  <a:pt x="f3" y="f189"/>
                </a:cubicBezTo>
                <a:lnTo>
                  <a:pt x="f3" y="f190"/>
                </a:lnTo>
                <a:cubicBezTo>
                  <a:pt x="f191" y="f192"/>
                  <a:pt x="f193" y="f194"/>
                  <a:pt x="f195" y="f196"/>
                </a:cubicBezTo>
                <a:cubicBezTo>
                  <a:pt x="f197" y="f198"/>
                  <a:pt x="f199" y="f200"/>
                  <a:pt x="f151" y="f201"/>
                </a:cubicBezTo>
                <a:cubicBezTo>
                  <a:pt x="f151" y="f202"/>
                  <a:pt x="f203" y="f204"/>
                  <a:pt x="f205" y="f206"/>
                </a:cubicBezTo>
                <a:lnTo>
                  <a:pt x="f207" y="f208"/>
                </a:lnTo>
                <a:cubicBezTo>
                  <a:pt x="f209" y="f210"/>
                  <a:pt x="f211" y="f212"/>
                  <a:pt x="f29" y="f213"/>
                </a:cubicBezTo>
                <a:cubicBezTo>
                  <a:pt x="f146" y="f214"/>
                  <a:pt x="f33" y="f215"/>
                  <a:pt x="f35" y="f216"/>
                </a:cubicBezTo>
                <a:lnTo>
                  <a:pt x="f35" y="f217"/>
                </a:lnTo>
                <a:lnTo>
                  <a:pt x="f37" y="f217"/>
                </a:lnTo>
                <a:lnTo>
                  <a:pt x="f37" y="f216"/>
                </a:lnTo>
                <a:lnTo>
                  <a:pt x="f3" y="f218"/>
                </a:lnTo>
                <a:lnTo>
                  <a:pt x="f3" y="f219"/>
                </a:lnTo>
                <a:cubicBezTo>
                  <a:pt x="f220" y="f221"/>
                  <a:pt x="f222" y="f223"/>
                  <a:pt x="f224" y="f4"/>
                </a:cubicBezTo>
                <a:lnTo>
                  <a:pt x="f224" y="f4"/>
                </a:lnTo>
                <a:cubicBezTo>
                  <a:pt x="f225" y="f226"/>
                  <a:pt x="f227" y="f228"/>
                  <a:pt x="f229" y="f230"/>
                </a:cubicBezTo>
                <a:cubicBezTo>
                  <a:pt x="f231" y="f232"/>
                  <a:pt x="f233" y="f234"/>
                  <a:pt x="f235" y="f236"/>
                </a:cubicBezTo>
                <a:cubicBezTo>
                  <a:pt x="f237" y="f238"/>
                  <a:pt x="f239" y="f240"/>
                  <a:pt x="f241" y="f240"/>
                </a:cubicBezTo>
                <a:cubicBezTo>
                  <a:pt x="f242" y="f240"/>
                  <a:pt x="f243" y="f244"/>
                  <a:pt x="f245" y="f246"/>
                </a:cubicBezTo>
                <a:lnTo>
                  <a:pt x="f245" y="f246"/>
                </a:lnTo>
                <a:cubicBezTo>
                  <a:pt x="f247" y="f248"/>
                  <a:pt x="f249" y="f250"/>
                  <a:pt x="f249" y="f251"/>
                </a:cubicBezTo>
                <a:cubicBezTo>
                  <a:pt x="f249" y="f252"/>
                  <a:pt x="f253" y="f254"/>
                  <a:pt x="f255" y="f256"/>
                </a:cubicBezTo>
                <a:cubicBezTo>
                  <a:pt x="f257" y="f258"/>
                  <a:pt x="f259" y="f260"/>
                  <a:pt x="f261" y="f262"/>
                </a:cubicBezTo>
                <a:cubicBezTo>
                  <a:pt x="f263" y="f264"/>
                  <a:pt x="f265" y="f266"/>
                  <a:pt x="f2" y="f224"/>
                </a:cubicBezTo>
                <a:lnTo>
                  <a:pt x="f2" y="f224"/>
                </a:lnTo>
                <a:cubicBezTo>
                  <a:pt x="f265" y="f225"/>
                  <a:pt x="f263" y="f227"/>
                  <a:pt x="f261" y="f229"/>
                </a:cubicBezTo>
                <a:cubicBezTo>
                  <a:pt x="f267" y="f268"/>
                  <a:pt x="f269" y="f270"/>
                  <a:pt x="f271" y="f272"/>
                </a:cubicBezTo>
                <a:cubicBezTo>
                  <a:pt x="f273" y="f274"/>
                  <a:pt x="f249" y="f275"/>
                  <a:pt x="f249" y="f241"/>
                </a:cubicBezTo>
                <a:cubicBezTo>
                  <a:pt x="f249" y="f242"/>
                  <a:pt x="f247" y="f243"/>
                  <a:pt x="f245" y="f276"/>
                </a:cubicBezTo>
                <a:lnTo>
                  <a:pt x="f245" y="f276"/>
                </a:lnTo>
                <a:cubicBezTo>
                  <a:pt x="f243" y="f277"/>
                  <a:pt x="f242" y="f278"/>
                  <a:pt x="f241" y="f278"/>
                </a:cubicBezTo>
                <a:cubicBezTo>
                  <a:pt x="f275" y="f278"/>
                  <a:pt x="f274" y="f279"/>
                  <a:pt x="f272" y="f280"/>
                </a:cubicBezTo>
                <a:cubicBezTo>
                  <a:pt x="f270" y="f281"/>
                  <a:pt x="f282" y="f267"/>
                  <a:pt x="f229" y="f261"/>
                </a:cubicBezTo>
                <a:cubicBezTo>
                  <a:pt x="f283" y="f263"/>
                  <a:pt x="f225" y="f265"/>
                  <a:pt x="f224" y="f2"/>
                </a:cubicBezTo>
                <a:lnTo>
                  <a:pt x="f224" y="f2"/>
                </a:ln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7" name="Teardrop 3"/>
          <p:cNvSpPr/>
          <p:nvPr/>
        </p:nvSpPr>
        <p:spPr>
          <a:xfrm rot="5400013" flipH="1" flipV="1">
            <a:off x="11908615" y="4929"/>
            <a:ext cx="298551" cy="268211"/>
          </a:xfrm>
          <a:custGeom>
            <a:avLst/>
            <a:gdLst>
              <a:gd name="f0" fmla="val w"/>
              <a:gd name="f1" fmla="val h"/>
              <a:gd name="f2" fmla="val 0"/>
              <a:gd name="f3" fmla="val 298552"/>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7"/>
              <a:gd name="f16" fmla="val 250112"/>
              <a:gd name="f17" fmla="val 155376"/>
              <a:gd name="f18" fmla="val 174454"/>
              <a:gd name="f19" fmla="val 249746"/>
              <a:gd name="f20" fmla="val 198601"/>
              <a:gd name="f21" fmla="val 254980"/>
              <a:gd name="f22" fmla="val 211458"/>
              <a:gd name="f23" fmla="val 268141"/>
              <a:gd name="f24" fmla="val 215885"/>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138"/>
              <a:gd name="f52" fmla="val 11636"/>
              <a:gd name="f53" fmla="val 298344"/>
              <a:gd name="f54" fmla="val 11511"/>
              <a:gd name="f55" fmla="val 298133"/>
              <a:gd name="f56" fmla="val 11506"/>
              <a:gd name="f57" fmla="val 297922"/>
              <a:gd name="f58" fmla="val 11501"/>
              <a:gd name="f59" fmla="val 96667"/>
              <a:gd name="f60" fmla="val 297858"/>
              <a:gd name="f61" fmla="val 275703"/>
              <a:gd name="f62" fmla="val 11990"/>
              <a:gd name="f63" fmla="val 253773"/>
              <a:gd name="f64" fmla="val 20815"/>
              <a:gd name="f65" fmla="val 236866"/>
              <a:gd name="f66" fmla="val 37722"/>
              <a:gd name="f67" fmla="val 224105"/>
              <a:gd name="f68" fmla="val 50483"/>
              <a:gd name="f69" fmla="val 215948"/>
              <a:gd name="f70" fmla="val 66105"/>
              <a:gd name="f71" fmla="val 212939"/>
              <a:gd name="f72" fmla="val 82613"/>
              <a:gd name="f73" fmla="val 237526"/>
              <a:gd name="f74" fmla="val 100902"/>
              <a:gd name="f75" fmla="val 253233"/>
              <a:gd name="f76" fmla="val 130241"/>
              <a:gd name="f77" fmla="val 163248"/>
              <a:gd name="f78" fmla="val 252734"/>
              <a:gd name="f79" fmla="val 189232"/>
              <a:gd name="f80" fmla="val 256525"/>
              <a:gd name="f81" fmla="val 205210"/>
              <a:gd name="f82" fmla="val 272877"/>
              <a:gd name="f83" fmla="val 215167"/>
              <a:gd name="f84" fmla="val 215277"/>
              <a:gd name="f85" fmla="val 221928"/>
              <a:gd name="f86" fmla="val 276711"/>
              <a:gd name="f87" fmla="val 221632"/>
              <a:gd name="f88" fmla="val 254816"/>
              <a:gd name="f89" fmla="val 229876"/>
              <a:gd name="f90" fmla="val 238146"/>
              <a:gd name="f91" fmla="val 246536"/>
              <a:gd name="f92" fmla="val 246374"/>
              <a:gd name="f93" fmla="val 254763"/>
              <a:gd name="f94" fmla="val 246367"/>
              <a:gd name="f95" fmla="val 254771"/>
              <a:gd name="f96" fmla="val 246359"/>
              <a:gd name="f97" fmla="val 254779"/>
              <a:gd name="f98" fmla="val 246352"/>
              <a:gd name="f99" fmla="val 254786"/>
              <a:gd name="f100" fmla="val 246344"/>
              <a:gd name="f101" fmla="val 254794"/>
              <a:gd name="f102" fmla="val 246337"/>
              <a:gd name="f103" fmla="val 254801"/>
              <a:gd name="f104" fmla="val 246329"/>
              <a:gd name="f105" fmla="val 254808"/>
              <a:gd name="f106" fmla="val 238101"/>
              <a:gd name="f107" fmla="val 246581"/>
              <a:gd name="f108" fmla="val 223742"/>
              <a:gd name="f109" fmla="val 190546"/>
              <a:gd name="f110" fmla="val 181969"/>
              <a:gd name="f111" fmla="val 262570"/>
              <a:gd name="f112" fmla="val 170130"/>
              <a:gd name="f113" fmla="val 261374"/>
              <a:gd name="f114" fmla="val 154813"/>
              <a:gd name="f115" fmla="val 261668"/>
              <a:gd name="f116" fmla="val 121806"/>
              <a:gd name="f117" fmla="val 92467"/>
              <a:gd name="f118" fmla="val 245961"/>
              <a:gd name="f119" fmla="val 74178"/>
              <a:gd name="f120" fmla="val 221373"/>
              <a:gd name="f121" fmla="val 57670"/>
              <a:gd name="f122" fmla="val 224382"/>
              <a:gd name="f123" fmla="val 42049"/>
              <a:gd name="f124" fmla="val 232539"/>
              <a:gd name="f125" fmla="val 29288"/>
              <a:gd name="f126" fmla="val 245300"/>
              <a:gd name="f127" fmla="val 13811"/>
              <a:gd name="f128" fmla="val 4705"/>
              <a:gd name="f129" fmla="val 256723"/>
              <a:gd name="f130" fmla="val 11839"/>
              <a:gd name="f131" fmla="val 246048"/>
              <a:gd name="f132" fmla="val 21157"/>
              <a:gd name="f133" fmla="val 236731"/>
              <a:gd name="f134" fmla="val 34324"/>
              <a:gd name="f135" fmla="val 223564"/>
              <a:gd name="f136" fmla="val 50200"/>
              <a:gd name="f137" fmla="val 214757"/>
              <a:gd name="f138" fmla="val 67080"/>
              <a:gd name="f139" fmla="val 210684"/>
              <a:gd name="f140" fmla="val 57989"/>
              <a:gd name="f141" fmla="val 195895"/>
              <a:gd name="f142" fmla="val 53000"/>
              <a:gd name="f143" fmla="val 178457"/>
              <a:gd name="f144" fmla="val 159854"/>
              <a:gd name="f145" fmla="val 132604"/>
              <a:gd name="f146" fmla="val 63705"/>
              <a:gd name="f147" fmla="val 107854"/>
              <a:gd name="f148" fmla="val 81286"/>
              <a:gd name="f149" fmla="val 89721"/>
              <a:gd name="f150" fmla="val 99420"/>
              <a:gd name="f151" fmla="val 72140"/>
              <a:gd name="f152" fmla="val 124170"/>
              <a:gd name="f153" fmla="val 61435"/>
              <a:gd name="f154" fmla="val 151420"/>
              <a:gd name="f155" fmla="val 170023"/>
              <a:gd name="f156" fmla="val 187461"/>
              <a:gd name="f157" fmla="val 66424"/>
              <a:gd name="f158" fmla="val 202250"/>
              <a:gd name="f159" fmla="val 75515"/>
              <a:gd name="f160" fmla="val 206323"/>
              <a:gd name="f161" fmla="val 58635"/>
              <a:gd name="f162" fmla="val 215129"/>
              <a:gd name="f163" fmla="val 42758"/>
              <a:gd name="f164" fmla="val 228297"/>
              <a:gd name="f165" fmla="val 29591"/>
              <a:gd name="f166" fmla="val 247566"/>
              <a:gd name="f167" fmla="val 10322"/>
              <a:gd name="f168" fmla="val 272636"/>
              <a:gd name="f169" fmla="val 391"/>
              <a:gd name="f170" fmla="val 297890"/>
              <a:gd name="f171" fmla="*/ f0 1 298552"/>
              <a:gd name="f172" fmla="*/ f1 1 268215"/>
              <a:gd name="f173" fmla="+- f4 0 f2"/>
              <a:gd name="f174" fmla="+- f3 0 f2"/>
              <a:gd name="f175" fmla="*/ f174 1 298552"/>
              <a:gd name="f176" fmla="*/ f173 1 268215"/>
              <a:gd name="f177" fmla="*/ f2 1 f175"/>
              <a:gd name="f178" fmla="*/ f3 1 f175"/>
              <a:gd name="f179" fmla="*/ f2 1 f176"/>
              <a:gd name="f180" fmla="*/ f4 1 f176"/>
              <a:gd name="f181" fmla="*/ f177 f171 1"/>
              <a:gd name="f182" fmla="*/ f178 f171 1"/>
              <a:gd name="f183" fmla="*/ f180 f172 1"/>
              <a:gd name="f184" fmla="*/ f179 f172 1"/>
            </a:gdLst>
            <a:ahLst/>
            <a:cxnLst>
              <a:cxn ang="3cd4">
                <a:pos x="hc" y="t"/>
              </a:cxn>
              <a:cxn ang="0">
                <a:pos x="r" y="vc"/>
              </a:cxn>
              <a:cxn ang="cd4">
                <a:pos x="hc" y="b"/>
              </a:cxn>
              <a:cxn ang="cd2">
                <a:pos x="l" y="vc"/>
              </a:cxn>
            </a:cxnLst>
            <a:rect l="f181" t="f184" r="f182" b="f183"/>
            <a:pathLst>
              <a:path w="298552"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3" y="f51"/>
                </a:moveTo>
                <a:lnTo>
                  <a:pt x="f3" y="f52"/>
                </a:lnTo>
                <a:cubicBezTo>
                  <a:pt x="f53" y="f54"/>
                  <a:pt x="f55" y="f56"/>
                  <a:pt x="f57" y="f58"/>
                </a:cubicBezTo>
                <a:lnTo>
                  <a:pt x="f57" y="f59"/>
                </a:lnTo>
                <a:lnTo>
                  <a:pt x="f60" y="f59"/>
                </a:lnTo>
                <a:lnTo>
                  <a:pt x="f60" y="f58"/>
                </a:lnTo>
                <a:cubicBezTo>
                  <a:pt x="f61" y="f62"/>
                  <a:pt x="f63" y="f64"/>
                  <a:pt x="f65" y="f66"/>
                </a:cubicBezTo>
                <a:cubicBezTo>
                  <a:pt x="f67" y="f68"/>
                  <a:pt x="f69" y="f70"/>
                  <a:pt x="f71" y="f72"/>
                </a:cubicBezTo>
                <a:cubicBezTo>
                  <a:pt x="f73" y="f74"/>
                  <a:pt x="f75" y="f76"/>
                  <a:pt x="f75" y="f77"/>
                </a:cubicBezTo>
                <a:cubicBezTo>
                  <a:pt x="f78" y="f79"/>
                  <a:pt x="f80" y="f81"/>
                  <a:pt x="f82" y="f83"/>
                </a:cubicBezTo>
                <a:lnTo>
                  <a:pt x="f3" y="f84"/>
                </a:lnTo>
                <a:lnTo>
                  <a:pt x="f3" y="f85"/>
                </a:lnTo>
                <a:cubicBezTo>
                  <a:pt x="f86" y="f87"/>
                  <a:pt x="f88" y="f89"/>
                  <a:pt x="f90" y="f91"/>
                </a:cubicBezTo>
                <a:lnTo>
                  <a:pt x="f92" y="f93"/>
                </a:lnTo>
                <a:cubicBezTo>
                  <a:pt x="f94" y="f95"/>
                  <a:pt x="f96" y="f97"/>
                  <a:pt x="f98" y="f99"/>
                </a:cubicBezTo>
                <a:cubicBezTo>
                  <a:pt x="f100" y="f101"/>
                  <a:pt x="f102" y="f103"/>
                  <a:pt x="f104" y="f105"/>
                </a:cubicBezTo>
                <a:lnTo>
                  <a:pt x="f106" y="f107"/>
                </a:lnTo>
                <a:lnTo>
                  <a:pt x="f108" y="f4"/>
                </a:lnTo>
                <a:lnTo>
                  <a:pt x="f109" y="f4"/>
                </a:lnTo>
                <a:cubicBezTo>
                  <a:pt x="f110" y="f111"/>
                  <a:pt x="f112" y="f113"/>
                  <a:pt x="f114" y="f115"/>
                </a:cubicBezTo>
                <a:cubicBezTo>
                  <a:pt x="f116" y="f115"/>
                  <a:pt x="f117" y="f118"/>
                  <a:pt x="f119" y="f120"/>
                </a:cubicBezTo>
                <a:cubicBezTo>
                  <a:pt x="f121" y="f122"/>
                  <a:pt x="f123" y="f124"/>
                  <a:pt x="f125" y="f126"/>
                </a:cubicBezTo>
                <a:lnTo>
                  <a:pt x="f127" y="f4"/>
                </a:lnTo>
                <a:lnTo>
                  <a:pt x="f2" y="f4"/>
                </a:lnTo>
                <a:cubicBezTo>
                  <a:pt x="f128" y="f129"/>
                  <a:pt x="f130" y="f131"/>
                  <a:pt x="f132" y="f133"/>
                </a:cubicBezTo>
                <a:cubicBezTo>
                  <a:pt x="f134" y="f135"/>
                  <a:pt x="f136" y="f137"/>
                  <a:pt x="f138" y="f139"/>
                </a:cubicBezTo>
                <a:cubicBezTo>
                  <a:pt x="f140" y="f141"/>
                  <a:pt x="f142" y="f143"/>
                  <a:pt x="f142" y="f144"/>
                </a:cubicBezTo>
                <a:cubicBezTo>
                  <a:pt x="f142" y="f145"/>
                  <a:pt x="f146" y="f147"/>
                  <a:pt x="f148" y="f149"/>
                </a:cubicBezTo>
                <a:cubicBezTo>
                  <a:pt x="f150" y="f151"/>
                  <a:pt x="f152" y="f153"/>
                  <a:pt x="f154" y="f153"/>
                </a:cubicBezTo>
                <a:cubicBezTo>
                  <a:pt x="f155" y="f153"/>
                  <a:pt x="f156" y="f157"/>
                  <a:pt x="f158" y="f159"/>
                </a:cubicBezTo>
                <a:cubicBezTo>
                  <a:pt x="f160" y="f161"/>
                  <a:pt x="f162" y="f163"/>
                  <a:pt x="f164" y="f165"/>
                </a:cubicBezTo>
                <a:cubicBezTo>
                  <a:pt x="f166" y="f167"/>
                  <a:pt x="f168" y="f169"/>
                  <a:pt x="f170" y="f2"/>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8" name="Oval 881"/>
          <p:cNvSpPr/>
          <p:nvPr/>
        </p:nvSpPr>
        <p:spPr>
          <a:xfrm>
            <a:off x="346329" y="-10241"/>
            <a:ext cx="169749" cy="84874"/>
          </a:xfrm>
          <a:custGeom>
            <a:avLst/>
            <a:gdLst>
              <a:gd name="f0" fmla="val w"/>
              <a:gd name="f1" fmla="val h"/>
              <a:gd name="f2" fmla="val 0"/>
              <a:gd name="f3" fmla="val 169752"/>
              <a:gd name="f4" fmla="val 84875"/>
              <a:gd name="f5" fmla="val 46875"/>
              <a:gd name="f6" fmla="val 131752"/>
              <a:gd name="f7" fmla="val 84876"/>
              <a:gd name="f8" fmla="val 38000"/>
              <a:gd name="f9" fmla="*/ f0 1 169752"/>
              <a:gd name="f10" fmla="*/ f1 1 84875"/>
              <a:gd name="f11" fmla="+- f4 0 f2"/>
              <a:gd name="f12" fmla="+- f3 0 f2"/>
              <a:gd name="f13" fmla="*/ f12 1 169752"/>
              <a:gd name="f14" fmla="*/ f11 1 84875"/>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169752" h="84875">
                <a:moveTo>
                  <a:pt x="f2" y="f2"/>
                </a:moveTo>
                <a:lnTo>
                  <a:pt x="f3" y="f2"/>
                </a:lnTo>
                <a:cubicBezTo>
                  <a:pt x="f3" y="f5"/>
                  <a:pt x="f6" y="f4"/>
                  <a:pt x="f7" y="f4"/>
                </a:cubicBezTo>
                <a:cubicBezTo>
                  <a:pt x="f8" y="f4"/>
                  <a:pt x="f2" y="f5"/>
                  <a:pt x="f2"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29" name="Oval 882"/>
          <p:cNvSpPr/>
          <p:nvPr/>
        </p:nvSpPr>
        <p:spPr>
          <a:xfrm>
            <a:off x="1188875" y="-10241"/>
            <a:ext cx="169749" cy="84874"/>
          </a:xfrm>
          <a:custGeom>
            <a:avLst/>
            <a:gdLst>
              <a:gd name="f0" fmla="val w"/>
              <a:gd name="f1" fmla="val h"/>
              <a:gd name="f2" fmla="val 0"/>
              <a:gd name="f3" fmla="val 169752"/>
              <a:gd name="f4" fmla="val 84875"/>
              <a:gd name="f5" fmla="val 46875"/>
              <a:gd name="f6" fmla="val 131752"/>
              <a:gd name="f7" fmla="val 84876"/>
              <a:gd name="f8" fmla="val 38000"/>
              <a:gd name="f9" fmla="*/ f0 1 169752"/>
              <a:gd name="f10" fmla="*/ f1 1 84875"/>
              <a:gd name="f11" fmla="+- f4 0 f2"/>
              <a:gd name="f12" fmla="+- f3 0 f2"/>
              <a:gd name="f13" fmla="*/ f12 1 169752"/>
              <a:gd name="f14" fmla="*/ f11 1 84875"/>
              <a:gd name="f15" fmla="*/ f2 1 f13"/>
              <a:gd name="f16" fmla="*/ f3 1 f13"/>
              <a:gd name="f17" fmla="*/ f2 1 f14"/>
              <a:gd name="f18" fmla="*/ f4 1 f14"/>
              <a:gd name="f19" fmla="*/ f15 f9 1"/>
              <a:gd name="f20" fmla="*/ f16 f9 1"/>
              <a:gd name="f21" fmla="*/ f18 f10 1"/>
              <a:gd name="f22" fmla="*/ f17 f10 1"/>
            </a:gdLst>
            <a:ahLst/>
            <a:cxnLst>
              <a:cxn ang="3cd4">
                <a:pos x="hc" y="t"/>
              </a:cxn>
              <a:cxn ang="0">
                <a:pos x="r" y="vc"/>
              </a:cxn>
              <a:cxn ang="cd4">
                <a:pos x="hc" y="b"/>
              </a:cxn>
              <a:cxn ang="cd2">
                <a:pos x="l" y="vc"/>
              </a:cxn>
            </a:cxnLst>
            <a:rect l="f19" t="f22" r="f20" b="f21"/>
            <a:pathLst>
              <a:path w="169752" h="84875">
                <a:moveTo>
                  <a:pt x="f2" y="f2"/>
                </a:moveTo>
                <a:lnTo>
                  <a:pt x="f3" y="f2"/>
                </a:lnTo>
                <a:cubicBezTo>
                  <a:pt x="f3" y="f5"/>
                  <a:pt x="f6" y="f4"/>
                  <a:pt x="f7" y="f4"/>
                </a:cubicBezTo>
                <a:cubicBezTo>
                  <a:pt x="f8" y="f4"/>
                  <a:pt x="f2" y="f5"/>
                  <a:pt x="f2"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0" name="Oval 883"/>
          <p:cNvSpPr/>
          <p:nvPr/>
        </p:nvSpPr>
        <p:spPr>
          <a:xfrm>
            <a:off x="2031412" y="-10241"/>
            <a:ext cx="10160584" cy="84874"/>
          </a:xfrm>
          <a:custGeom>
            <a:avLst/>
            <a:gdLst>
              <a:gd name="f0" fmla="val w"/>
              <a:gd name="f1" fmla="val h"/>
              <a:gd name="f2" fmla="val 0"/>
              <a:gd name="f3" fmla="val 10160587"/>
              <a:gd name="f4" fmla="val 84875"/>
              <a:gd name="f5" fmla="val 10110479"/>
              <a:gd name="f6" fmla="val 77038"/>
              <a:gd name="f7" fmla="val 10130976"/>
              <a:gd name="f8" fmla="val 64066"/>
              <a:gd name="f9" fmla="val 34427"/>
              <a:gd name="f10" fmla="val 9267940"/>
              <a:gd name="f11" fmla="val 9437692"/>
              <a:gd name="f12" fmla="val 46875"/>
              <a:gd name="f13" fmla="val 9399692"/>
              <a:gd name="f14" fmla="val 9352816"/>
              <a:gd name="f15" fmla="val 9305940"/>
              <a:gd name="f16" fmla="val 8425400"/>
              <a:gd name="f17" fmla="val 8595152"/>
              <a:gd name="f18" fmla="val 8557152"/>
              <a:gd name="f19" fmla="val 8510276"/>
              <a:gd name="f20" fmla="val 8463400"/>
              <a:gd name="f21" fmla="val 7582860"/>
              <a:gd name="f22" fmla="val 7752612"/>
              <a:gd name="f23" fmla="val 7714612"/>
              <a:gd name="f24" fmla="val 7667736"/>
              <a:gd name="f25" fmla="val 7620860"/>
              <a:gd name="f26" fmla="val 6740320"/>
              <a:gd name="f27" fmla="val 6910072"/>
              <a:gd name="f28" fmla="val 6872072"/>
              <a:gd name="f29" fmla="val 6825196"/>
              <a:gd name="f30" fmla="val 6778320"/>
              <a:gd name="f31" fmla="val 5897780"/>
              <a:gd name="f32" fmla="val 6067532"/>
              <a:gd name="f33" fmla="val 6029532"/>
              <a:gd name="f34" fmla="val 5982656"/>
              <a:gd name="f35" fmla="val 5935780"/>
              <a:gd name="f36" fmla="val 5055240"/>
              <a:gd name="f37" fmla="val 5224992"/>
              <a:gd name="f38" fmla="val 5186992"/>
              <a:gd name="f39" fmla="val 5140116"/>
              <a:gd name="f40" fmla="val 5093240"/>
              <a:gd name="f41" fmla="val 4212700"/>
              <a:gd name="f42" fmla="val 4382452"/>
              <a:gd name="f43" fmla="val 4344452"/>
              <a:gd name="f44" fmla="val 4297576"/>
              <a:gd name="f45" fmla="val 4250700"/>
              <a:gd name="f46" fmla="val 3370160"/>
              <a:gd name="f47" fmla="val 3539912"/>
              <a:gd name="f48" fmla="val 3501912"/>
              <a:gd name="f49" fmla="val 3455036"/>
              <a:gd name="f50" fmla="val 3408160"/>
              <a:gd name="f51" fmla="val 2527620"/>
              <a:gd name="f52" fmla="val 2697372"/>
              <a:gd name="f53" fmla="val 2659372"/>
              <a:gd name="f54" fmla="val 2612496"/>
              <a:gd name="f55" fmla="val 2565620"/>
              <a:gd name="f56" fmla="val 1685080"/>
              <a:gd name="f57" fmla="val 1854832"/>
              <a:gd name="f58" fmla="val 1816832"/>
              <a:gd name="f59" fmla="val 1769956"/>
              <a:gd name="f60" fmla="val 1723080"/>
              <a:gd name="f61" fmla="val 842540"/>
              <a:gd name="f62" fmla="val 1012292"/>
              <a:gd name="f63" fmla="val 974292"/>
              <a:gd name="f64" fmla="val 927416"/>
              <a:gd name="f65" fmla="val 880540"/>
              <a:gd name="f66" fmla="val 169752"/>
              <a:gd name="f67" fmla="val 131752"/>
              <a:gd name="f68" fmla="val 84876"/>
              <a:gd name="f69" fmla="val 38000"/>
              <a:gd name="f70" fmla="*/ f0 1 10160587"/>
              <a:gd name="f71" fmla="*/ f1 1 84875"/>
              <a:gd name="f72" fmla="+- f4 0 f2"/>
              <a:gd name="f73" fmla="+- f3 0 f2"/>
              <a:gd name="f74" fmla="*/ f73 1 10160587"/>
              <a:gd name="f75" fmla="*/ f72 1 84875"/>
              <a:gd name="f76" fmla="*/ f2 1 f74"/>
              <a:gd name="f77" fmla="*/ f3 1 f74"/>
              <a:gd name="f78" fmla="*/ f2 1 f75"/>
              <a:gd name="f79" fmla="*/ f4 1 f75"/>
              <a:gd name="f80" fmla="*/ f76 f70 1"/>
              <a:gd name="f81" fmla="*/ f77 f70 1"/>
              <a:gd name="f82" fmla="*/ f79 f71 1"/>
              <a:gd name="f83" fmla="*/ f78 f71 1"/>
            </a:gdLst>
            <a:ahLst/>
            <a:cxnLst>
              <a:cxn ang="3cd4">
                <a:pos x="hc" y="t"/>
              </a:cxn>
              <a:cxn ang="0">
                <a:pos x="r" y="vc"/>
              </a:cxn>
              <a:cxn ang="cd4">
                <a:pos x="hc" y="b"/>
              </a:cxn>
              <a:cxn ang="cd2">
                <a:pos x="l" y="vc"/>
              </a:cxn>
            </a:cxnLst>
            <a:rect l="f80" t="f83" r="f81" b="f82"/>
            <a:pathLst>
              <a:path w="10160587" h="84875">
                <a:moveTo>
                  <a:pt x="f5" y="f2"/>
                </a:moveTo>
                <a:lnTo>
                  <a:pt x="f3" y="f2"/>
                </a:lnTo>
                <a:lnTo>
                  <a:pt x="f3" y="f6"/>
                </a:lnTo>
                <a:cubicBezTo>
                  <a:pt x="f7" y="f8"/>
                  <a:pt x="f5" y="f9"/>
                  <a:pt x="f5" y="f2"/>
                </a:cubicBezTo>
                <a:close/>
                <a:moveTo>
                  <a:pt x="f10" y="f2"/>
                </a:moveTo>
                <a:lnTo>
                  <a:pt x="f11" y="f2"/>
                </a:lnTo>
                <a:cubicBezTo>
                  <a:pt x="f11" y="f12"/>
                  <a:pt x="f13" y="f4"/>
                  <a:pt x="f14" y="f4"/>
                </a:cubicBezTo>
                <a:cubicBezTo>
                  <a:pt x="f15" y="f4"/>
                  <a:pt x="f10" y="f12"/>
                  <a:pt x="f10" y="f2"/>
                </a:cubicBezTo>
                <a:close/>
                <a:moveTo>
                  <a:pt x="f16" y="f2"/>
                </a:moveTo>
                <a:lnTo>
                  <a:pt x="f17" y="f2"/>
                </a:lnTo>
                <a:cubicBezTo>
                  <a:pt x="f17" y="f12"/>
                  <a:pt x="f18" y="f4"/>
                  <a:pt x="f19" y="f4"/>
                </a:cubicBezTo>
                <a:cubicBezTo>
                  <a:pt x="f20" y="f4"/>
                  <a:pt x="f16" y="f12"/>
                  <a:pt x="f16" y="f2"/>
                </a:cubicBezTo>
                <a:close/>
                <a:moveTo>
                  <a:pt x="f21" y="f2"/>
                </a:moveTo>
                <a:lnTo>
                  <a:pt x="f22" y="f2"/>
                </a:lnTo>
                <a:cubicBezTo>
                  <a:pt x="f22" y="f12"/>
                  <a:pt x="f23" y="f4"/>
                  <a:pt x="f24" y="f4"/>
                </a:cubicBezTo>
                <a:cubicBezTo>
                  <a:pt x="f25" y="f4"/>
                  <a:pt x="f21" y="f12"/>
                  <a:pt x="f21" y="f2"/>
                </a:cubicBezTo>
                <a:close/>
                <a:moveTo>
                  <a:pt x="f26" y="f2"/>
                </a:moveTo>
                <a:lnTo>
                  <a:pt x="f27" y="f2"/>
                </a:lnTo>
                <a:cubicBezTo>
                  <a:pt x="f27" y="f12"/>
                  <a:pt x="f28" y="f4"/>
                  <a:pt x="f29" y="f4"/>
                </a:cubicBezTo>
                <a:cubicBezTo>
                  <a:pt x="f30" y="f4"/>
                  <a:pt x="f26" y="f12"/>
                  <a:pt x="f26" y="f2"/>
                </a:cubicBezTo>
                <a:close/>
                <a:moveTo>
                  <a:pt x="f31" y="f2"/>
                </a:moveTo>
                <a:lnTo>
                  <a:pt x="f32" y="f2"/>
                </a:lnTo>
                <a:cubicBezTo>
                  <a:pt x="f32" y="f12"/>
                  <a:pt x="f33" y="f4"/>
                  <a:pt x="f34" y="f4"/>
                </a:cubicBezTo>
                <a:cubicBezTo>
                  <a:pt x="f35" y="f4"/>
                  <a:pt x="f31" y="f12"/>
                  <a:pt x="f31" y="f2"/>
                </a:cubicBezTo>
                <a:close/>
                <a:moveTo>
                  <a:pt x="f36" y="f2"/>
                </a:moveTo>
                <a:lnTo>
                  <a:pt x="f37" y="f2"/>
                </a:lnTo>
                <a:cubicBezTo>
                  <a:pt x="f37" y="f12"/>
                  <a:pt x="f38" y="f4"/>
                  <a:pt x="f39" y="f4"/>
                </a:cubicBezTo>
                <a:cubicBezTo>
                  <a:pt x="f40" y="f4"/>
                  <a:pt x="f36" y="f12"/>
                  <a:pt x="f36" y="f2"/>
                </a:cubicBezTo>
                <a:close/>
                <a:moveTo>
                  <a:pt x="f41" y="f2"/>
                </a:moveTo>
                <a:lnTo>
                  <a:pt x="f42" y="f2"/>
                </a:lnTo>
                <a:cubicBezTo>
                  <a:pt x="f42" y="f12"/>
                  <a:pt x="f43" y="f4"/>
                  <a:pt x="f44" y="f4"/>
                </a:cubicBezTo>
                <a:cubicBezTo>
                  <a:pt x="f45" y="f4"/>
                  <a:pt x="f41" y="f12"/>
                  <a:pt x="f41" y="f2"/>
                </a:cubicBezTo>
                <a:close/>
                <a:moveTo>
                  <a:pt x="f46" y="f2"/>
                </a:moveTo>
                <a:lnTo>
                  <a:pt x="f47" y="f2"/>
                </a:lnTo>
                <a:cubicBezTo>
                  <a:pt x="f47" y="f12"/>
                  <a:pt x="f48" y="f4"/>
                  <a:pt x="f49" y="f4"/>
                </a:cubicBezTo>
                <a:cubicBezTo>
                  <a:pt x="f50" y="f4"/>
                  <a:pt x="f46" y="f12"/>
                  <a:pt x="f46" y="f2"/>
                </a:cubicBezTo>
                <a:close/>
                <a:moveTo>
                  <a:pt x="f51" y="f2"/>
                </a:moveTo>
                <a:lnTo>
                  <a:pt x="f52" y="f2"/>
                </a:lnTo>
                <a:cubicBezTo>
                  <a:pt x="f52" y="f12"/>
                  <a:pt x="f53" y="f4"/>
                  <a:pt x="f54" y="f4"/>
                </a:cubicBezTo>
                <a:cubicBezTo>
                  <a:pt x="f55" y="f4"/>
                  <a:pt x="f51" y="f12"/>
                  <a:pt x="f51" y="f2"/>
                </a:cubicBezTo>
                <a:close/>
                <a:moveTo>
                  <a:pt x="f56" y="f2"/>
                </a:moveTo>
                <a:lnTo>
                  <a:pt x="f57" y="f2"/>
                </a:lnTo>
                <a:cubicBezTo>
                  <a:pt x="f57" y="f12"/>
                  <a:pt x="f58" y="f4"/>
                  <a:pt x="f59" y="f4"/>
                </a:cubicBezTo>
                <a:cubicBezTo>
                  <a:pt x="f60" y="f4"/>
                  <a:pt x="f56" y="f12"/>
                  <a:pt x="f56" y="f2"/>
                </a:cubicBezTo>
                <a:close/>
                <a:moveTo>
                  <a:pt x="f61" y="f2"/>
                </a:moveTo>
                <a:lnTo>
                  <a:pt x="f62" y="f2"/>
                </a:lnTo>
                <a:cubicBezTo>
                  <a:pt x="f62" y="f12"/>
                  <a:pt x="f63" y="f4"/>
                  <a:pt x="f64" y="f4"/>
                </a:cubicBezTo>
                <a:cubicBezTo>
                  <a:pt x="f65" y="f4"/>
                  <a:pt x="f61" y="f12"/>
                  <a:pt x="f61" y="f2"/>
                </a:cubicBezTo>
                <a:close/>
                <a:moveTo>
                  <a:pt x="f2" y="f2"/>
                </a:moveTo>
                <a:lnTo>
                  <a:pt x="f66" y="f2"/>
                </a:lnTo>
                <a:cubicBezTo>
                  <a:pt x="f66" y="f12"/>
                  <a:pt x="f67" y="f4"/>
                  <a:pt x="f68" y="f4"/>
                </a:cubicBezTo>
                <a:cubicBezTo>
                  <a:pt x="f69" y="f4"/>
                  <a:pt x="f2" y="f12"/>
                  <a:pt x="f2"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1" name="Teardrop 3"/>
          <p:cNvSpPr/>
          <p:nvPr/>
        </p:nvSpPr>
        <p:spPr>
          <a:xfrm rot="5400013" flipH="1" flipV="1">
            <a:off x="6442770"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2" name="Teardrop 3"/>
          <p:cNvSpPr/>
          <p:nvPr/>
        </p:nvSpPr>
        <p:spPr>
          <a:xfrm rot="5400013" flipH="1" flipV="1">
            <a:off x="-148773" y="1103808"/>
            <a:ext cx="612648" cy="315102"/>
          </a:xfrm>
          <a:custGeom>
            <a:avLst/>
            <a:gdLst>
              <a:gd name="f0" fmla="val w"/>
              <a:gd name="f1" fmla="val h"/>
              <a:gd name="f2" fmla="val 0"/>
              <a:gd name="f3" fmla="val 612648"/>
              <a:gd name="f4" fmla="val 315100"/>
              <a:gd name="f5" fmla="val 239386"/>
              <a:gd name="f6" fmla="val 75670"/>
              <a:gd name="f7" fmla="val 230866"/>
              <a:gd name="f8" fmla="val 67149"/>
              <a:gd name="f9" fmla="val 224313"/>
              <a:gd name="f10" fmla="val 57406"/>
              <a:gd name="f11" fmla="val 219944"/>
              <a:gd name="f12" fmla="val 46909"/>
              <a:gd name="f13" fmla="val 207099"/>
              <a:gd name="f14" fmla="val 60107"/>
              <a:gd name="f15" fmla="val 182914"/>
              <a:gd name="f16" fmla="val 65356"/>
              <a:gd name="f17" fmla="val 163810"/>
              <a:gd name="f18" fmla="val 64989"/>
              <a:gd name="f19" fmla="val 113792"/>
              <a:gd name="f20" fmla="val 73243"/>
              <a:gd name="f21" fmla="val 105538"/>
              <a:gd name="f22" fmla="val 155556"/>
              <a:gd name="f23" fmla="val 179467"/>
              <a:gd name="f24" fmla="val 82509"/>
              <a:gd name="f25" fmla="val 201213"/>
              <a:gd name="f26" fmla="val 97830"/>
              <a:gd name="f27" fmla="val 217225"/>
              <a:gd name="f28" fmla="val 268191"/>
              <a:gd name="f29" fmla="val 95157"/>
              <a:gd name="f30" fmla="val 257695"/>
              <a:gd name="f31" fmla="val 90787"/>
              <a:gd name="f32" fmla="val 247952"/>
              <a:gd name="f33" fmla="val 84234"/>
              <a:gd name="f34" fmla="val 239431"/>
              <a:gd name="f35" fmla="val 75715"/>
              <a:gd name="f36" fmla="val 97875"/>
              <a:gd name="f37" fmla="val 217270"/>
              <a:gd name="f38" fmla="val 113887"/>
              <a:gd name="f39" fmla="val 232591"/>
              <a:gd name="f40" fmla="val 135634"/>
              <a:gd name="f41" fmla="val 241857"/>
              <a:gd name="f42" fmla="val 159544"/>
              <a:gd name="f43" fmla="val 184553"/>
              <a:gd name="f44" fmla="val 207195"/>
              <a:gd name="f45" fmla="val 231720"/>
              <a:gd name="f46" fmla="val 223585"/>
              <a:gd name="f47" fmla="val 215331"/>
              <a:gd name="f48" fmla="val 239974"/>
              <a:gd name="f49" fmla="val 198941"/>
              <a:gd name="f50" fmla="val 250111"/>
              <a:gd name="f51" fmla="val 176299"/>
              <a:gd name="f52" fmla="val 151290"/>
              <a:gd name="f53" fmla="val 249745"/>
              <a:gd name="f54" fmla="val 132187"/>
              <a:gd name="f55" fmla="val 254994"/>
              <a:gd name="f56" fmla="val 108002"/>
              <a:gd name="f57" fmla="val 391275"/>
              <a:gd name="f58" fmla="val 232488"/>
              <a:gd name="f59" fmla="val 366688"/>
              <a:gd name="f60" fmla="val 214199"/>
              <a:gd name="f61" fmla="val 350981"/>
              <a:gd name="f62" fmla="val 184860"/>
              <a:gd name="f63" fmla="val 151853"/>
              <a:gd name="f64" fmla="val 351479"/>
              <a:gd name="f65" fmla="val 125869"/>
              <a:gd name="f66" fmla="val 347689"/>
              <a:gd name="f67" fmla="val 109892"/>
              <a:gd name="f68" fmla="val 331337"/>
              <a:gd name="f69" fmla="val 99934"/>
              <a:gd name="f70" fmla="val 315088"/>
              <a:gd name="f71" fmla="val 104415"/>
              <a:gd name="f72" fmla="val 297874"/>
              <a:gd name="f73" fmla="val 104335"/>
              <a:gd name="f74" fmla="val 281637"/>
              <a:gd name="f75" fmla="val 99721"/>
              <a:gd name="f76" fmla="val 265010"/>
              <a:gd name="f77" fmla="val 109675"/>
              <a:gd name="f78" fmla="val 261165"/>
              <a:gd name="f79" fmla="val 125694"/>
              <a:gd name="f80" fmla="val 261667"/>
              <a:gd name="f81" fmla="val 179968"/>
              <a:gd name="f82" fmla="val 250271"/>
              <a:gd name="f83" fmla="val 205421"/>
              <a:gd name="f84" fmla="val 231847"/>
              <a:gd name="f85" fmla="val 223846"/>
              <a:gd name="f86" fmla="val 221347"/>
              <a:gd name="f87" fmla="val 232509"/>
              <a:gd name="f88" fmla="val 224390"/>
              <a:gd name="f89" fmla="val 249009"/>
              <a:gd name="f90" fmla="val 232545"/>
              <a:gd name="f91" fmla="val 264623"/>
              <a:gd name="f92" fmla="val 245300"/>
              <a:gd name="f93" fmla="val 277378"/>
              <a:gd name="f94" fmla="val 262207"/>
              <a:gd name="f95" fmla="val 294285"/>
              <a:gd name="f96" fmla="val 284136"/>
              <a:gd name="f97" fmla="val 303111"/>
              <a:gd name="f98" fmla="val 306292"/>
              <a:gd name="f99" fmla="val 303599"/>
              <a:gd name="f100" fmla="val 218433"/>
              <a:gd name="f101" fmla="val 306356"/>
              <a:gd name="f102" fmla="val 328512"/>
              <a:gd name="f103" fmla="val 303110"/>
              <a:gd name="f104" fmla="val 350441"/>
              <a:gd name="f105" fmla="val 367348"/>
              <a:gd name="f106" fmla="val 380109"/>
              <a:gd name="f107" fmla="val 264617"/>
              <a:gd name="f108" fmla="val 388266"/>
              <a:gd name="f109" fmla="val 248996"/>
              <a:gd name="f110" fmla="val 514773"/>
              <a:gd name="f111" fmla="val 217271"/>
              <a:gd name="f112" fmla="val 373218"/>
              <a:gd name="f113" fmla="val 75716"/>
              <a:gd name="f114" fmla="val 364700"/>
              <a:gd name="f115" fmla="val 84231"/>
              <a:gd name="f116" fmla="val 354962"/>
              <a:gd name="f117" fmla="val 90781"/>
              <a:gd name="f118" fmla="val 344508"/>
              <a:gd name="f119" fmla="val 95209"/>
              <a:gd name="f120" fmla="val 357668"/>
              <a:gd name="f121" fmla="val 108066"/>
              <a:gd name="f122" fmla="val 362903"/>
              <a:gd name="f123" fmla="val 132212"/>
              <a:gd name="f124" fmla="val 362537"/>
              <a:gd name="f125" fmla="val 201309"/>
              <a:gd name="f126" fmla="val 403085"/>
              <a:gd name="f127" fmla="val 453104"/>
              <a:gd name="f128" fmla="val 477015"/>
              <a:gd name="f129" fmla="val 498761"/>
              <a:gd name="f130" fmla="val 232592"/>
              <a:gd name="f131" fmla="val 539405"/>
              <a:gd name="f132" fmla="val 498856"/>
              <a:gd name="f133" fmla="val 448838"/>
              <a:gd name="f134" fmla="val 429760"/>
              <a:gd name="f135" fmla="val 65355"/>
              <a:gd name="f136" fmla="val 405614"/>
              <a:gd name="f137" fmla="val 60121"/>
              <a:gd name="f138" fmla="val 392756"/>
              <a:gd name="f139" fmla="val 46961"/>
              <a:gd name="f140" fmla="val 388329"/>
              <a:gd name="f141" fmla="val 57415"/>
              <a:gd name="f142" fmla="val 381778"/>
              <a:gd name="f143" fmla="val 67153"/>
              <a:gd name="f144" fmla="val 373263"/>
              <a:gd name="f145" fmla="val 75671"/>
              <a:gd name="f146" fmla="val 514818"/>
              <a:gd name="f147" fmla="val 530139"/>
              <a:gd name="f148" fmla="val 8776"/>
              <a:gd name="f149" fmla="val 612257"/>
              <a:gd name="f150" fmla="val 34030"/>
              <a:gd name="f151" fmla="val 602326"/>
              <a:gd name="f152" fmla="val 59101"/>
              <a:gd name="f153" fmla="val 583058"/>
              <a:gd name="f154" fmla="val 78369"/>
              <a:gd name="f155" fmla="val 569890"/>
              <a:gd name="f156" fmla="val 91537"/>
              <a:gd name="f157" fmla="val 554014"/>
              <a:gd name="f158" fmla="val 100343"/>
              <a:gd name="f159" fmla="val 537134"/>
              <a:gd name="f160" fmla="val 104416"/>
              <a:gd name="f161" fmla="val 546224"/>
              <a:gd name="f162" fmla="val 119205"/>
              <a:gd name="f163" fmla="val 551214"/>
              <a:gd name="f164" fmla="val 136643"/>
              <a:gd name="f165" fmla="val 155247"/>
              <a:gd name="f166" fmla="val 182497"/>
              <a:gd name="f167" fmla="val 540509"/>
              <a:gd name="f168" fmla="val 207247"/>
              <a:gd name="f169" fmla="val 522928"/>
              <a:gd name="f170" fmla="val 225380"/>
              <a:gd name="f171" fmla="val 504794"/>
              <a:gd name="f172" fmla="val 242961"/>
              <a:gd name="f173" fmla="val 480044"/>
              <a:gd name="f174" fmla="val 253667"/>
              <a:gd name="f175" fmla="val 452794"/>
              <a:gd name="f176" fmla="val 434191"/>
              <a:gd name="f177" fmla="val 416753"/>
              <a:gd name="f178" fmla="val 248677"/>
              <a:gd name="f179" fmla="val 401964"/>
              <a:gd name="f180" fmla="val 239586"/>
              <a:gd name="f181" fmla="val 397891"/>
              <a:gd name="f182" fmla="val 256466"/>
              <a:gd name="f183" fmla="val 389084"/>
              <a:gd name="f184" fmla="val 272342"/>
              <a:gd name="f185" fmla="val 375917"/>
              <a:gd name="f186" fmla="val 285509"/>
              <a:gd name="f187" fmla="val 356649"/>
              <a:gd name="f188" fmla="val 304778"/>
              <a:gd name="f189" fmla="val 331578"/>
              <a:gd name="f190" fmla="val 314709"/>
              <a:gd name="f191" fmla="val 306324"/>
              <a:gd name="f192" fmla="val 281070"/>
              <a:gd name="f193" fmla="val 255999"/>
              <a:gd name="f194" fmla="val 236731"/>
              <a:gd name="f195" fmla="val 223571"/>
              <a:gd name="f196" fmla="val 272349"/>
              <a:gd name="f197" fmla="val 214766"/>
              <a:gd name="f198" fmla="val 256482"/>
              <a:gd name="f199" fmla="val 210610"/>
              <a:gd name="f200" fmla="val 239626"/>
              <a:gd name="f201" fmla="val 195839"/>
              <a:gd name="f202" fmla="val 248693"/>
              <a:gd name="f203" fmla="val 178427"/>
              <a:gd name="f204" fmla="val 253666"/>
              <a:gd name="f205" fmla="val 159854"/>
              <a:gd name="f206" fmla="val 132604"/>
              <a:gd name="f207" fmla="val 107854"/>
              <a:gd name="f208" fmla="val 89720"/>
              <a:gd name="f209" fmla="val 72139"/>
              <a:gd name="f210" fmla="val 61434"/>
              <a:gd name="f211" fmla="val 136673"/>
              <a:gd name="f212" fmla="val 66407"/>
              <a:gd name="f213" fmla="val 119262"/>
              <a:gd name="f214" fmla="val 75474"/>
              <a:gd name="f215" fmla="val 104490"/>
              <a:gd name="f216" fmla="val 58618"/>
              <a:gd name="f217" fmla="val 100334"/>
              <a:gd name="f218" fmla="val 42751"/>
              <a:gd name="f219" fmla="val 91530"/>
              <a:gd name="f220" fmla="val 29591"/>
              <a:gd name="f221" fmla="val 10322"/>
              <a:gd name="f222" fmla="val 391"/>
              <a:gd name="f223" fmla="val 1828"/>
              <a:gd name="f224" fmla="val 13374"/>
              <a:gd name="f225" fmla="val 11782"/>
              <a:gd name="f226" fmla="val 2802"/>
              <a:gd name="f227" fmla="val 11567"/>
              <a:gd name="f228" fmla="val 5771"/>
              <a:gd name="f229" fmla="val 11501"/>
              <a:gd name="f230" fmla="val 8744"/>
              <a:gd name="f231" fmla="val 96667"/>
              <a:gd name="f232" fmla="val 8808"/>
              <a:gd name="f233" fmla="val 11989"/>
              <a:gd name="f234" fmla="val 30964"/>
              <a:gd name="f235" fmla="val 20815"/>
              <a:gd name="f236" fmla="val 52893"/>
              <a:gd name="f237" fmla="val 37722"/>
              <a:gd name="f238" fmla="val 69800"/>
              <a:gd name="f239" fmla="val 50477"/>
              <a:gd name="f240" fmla="val 82555"/>
              <a:gd name="f241" fmla="val 66091"/>
              <a:gd name="f242" fmla="val 90711"/>
              <a:gd name="f243" fmla="val 82592"/>
              <a:gd name="f244" fmla="val 93753"/>
              <a:gd name="f245" fmla="val 100880"/>
              <a:gd name="f246" fmla="val 69151"/>
              <a:gd name="f247" fmla="val 130228"/>
              <a:gd name="f248" fmla="val 53433"/>
              <a:gd name="f249" fmla="val 163247"/>
              <a:gd name="f250" fmla="val 186137"/>
              <a:gd name="f251" fmla="val 53872"/>
              <a:gd name="f252" fmla="val 201262"/>
              <a:gd name="f253" fmla="val 50984"/>
              <a:gd name="f254" fmla="val 211355"/>
              <a:gd name="f255" fmla="val 39116"/>
              <a:gd name="f256" fmla="val 212796"/>
              <a:gd name="f257" fmla="val 37420"/>
              <a:gd name="f258" fmla="val 214135"/>
              <a:gd name="f259" fmla="val 35542"/>
              <a:gd name="f260" fmla="val 215380"/>
              <a:gd name="f261" fmla="val 33463"/>
              <a:gd name="f262" fmla="val 215236"/>
              <a:gd name="f263" fmla="val 223506"/>
              <a:gd name="f264" fmla="val 219687"/>
              <a:gd name="f265" fmla="val 24354"/>
              <a:gd name="f266" fmla="val 227777"/>
              <a:gd name="f267" fmla="val 49750"/>
              <a:gd name="f268" fmla="val 246535"/>
              <a:gd name="f269" fmla="val 68520"/>
              <a:gd name="f270" fmla="val 254763"/>
              <a:gd name="f271" fmla="val 60293"/>
              <a:gd name="f272" fmla="val 254771"/>
              <a:gd name="f273" fmla="val 60299"/>
              <a:gd name="f274" fmla="val 254778"/>
              <a:gd name="f275" fmla="val 60307"/>
              <a:gd name="f276" fmla="val 254786"/>
              <a:gd name="f277" fmla="val 60315"/>
              <a:gd name="f278" fmla="val 254808"/>
              <a:gd name="f279" fmla="val 60338"/>
              <a:gd name="f280" fmla="val 246580"/>
              <a:gd name="f281" fmla="val 68565"/>
              <a:gd name="f282" fmla="val 279582"/>
              <a:gd name="f283" fmla="val 101547"/>
              <a:gd name="f284" fmla="val 333066"/>
              <a:gd name="f285" fmla="val 366068"/>
              <a:gd name="f286" fmla="val 357840"/>
              <a:gd name="f287" fmla="val 357847"/>
              <a:gd name="f288" fmla="val 60330"/>
              <a:gd name="f289" fmla="val 357855"/>
              <a:gd name="f290" fmla="val 60322"/>
              <a:gd name="f291" fmla="val 357862"/>
              <a:gd name="f292" fmla="val 357885"/>
              <a:gd name="f293" fmla="val 366113"/>
              <a:gd name="f294" fmla="val 384871"/>
              <a:gd name="f295" fmla="val 392961"/>
              <a:gd name="f296" fmla="val 389142"/>
              <a:gd name="f297" fmla="val 397337"/>
              <a:gd name="f298" fmla="val 401479"/>
              <a:gd name="f299" fmla="val 11094"/>
              <a:gd name="f300" fmla="val 400548"/>
              <a:gd name="f301" fmla="val 22668"/>
              <a:gd name="f302" fmla="val 397481"/>
              <a:gd name="f303" fmla="val 33790"/>
              <a:gd name="f304" fmla="val 407439"/>
              <a:gd name="f305" fmla="val 50142"/>
              <a:gd name="f306" fmla="val 423417"/>
              <a:gd name="f307" fmla="val 53932"/>
              <a:gd name="f308" fmla="val 449401"/>
              <a:gd name="f309" fmla="val 482407"/>
              <a:gd name="f310" fmla="val 53434"/>
              <a:gd name="f311" fmla="val 511746"/>
              <a:gd name="f312" fmla="val 69140"/>
              <a:gd name="f313" fmla="val 530035"/>
              <a:gd name="f314" fmla="val 93727"/>
              <a:gd name="f315" fmla="val 546543"/>
              <a:gd name="f316" fmla="val 90718"/>
              <a:gd name="f317" fmla="val 562165"/>
              <a:gd name="f318" fmla="val 82561"/>
              <a:gd name="f319" fmla="val 574926"/>
              <a:gd name="f320" fmla="val 591833"/>
              <a:gd name="f321" fmla="val 600658"/>
              <a:gd name="f322" fmla="val 601147"/>
              <a:gd name="f323" fmla="val 515982"/>
              <a:gd name="f324" fmla="val 515981"/>
              <a:gd name="f325" fmla="val 599274"/>
              <a:gd name="f326" fmla="val 610820"/>
              <a:gd name="f327" fmla="val 612423"/>
              <a:gd name="f328" fmla="val 2826"/>
              <a:gd name="f329" fmla="val 612602"/>
              <a:gd name="f330" fmla="val 5800"/>
              <a:gd name="f331" fmla="*/ f0 1 612648"/>
              <a:gd name="f332" fmla="*/ f1 1 315100"/>
              <a:gd name="f333" fmla="+- f4 0 f2"/>
              <a:gd name="f334" fmla="+- f3 0 f2"/>
              <a:gd name="f335" fmla="*/ f334 1 612648"/>
              <a:gd name="f336" fmla="*/ f333 1 315100"/>
              <a:gd name="f337" fmla="*/ f2 1 f335"/>
              <a:gd name="f338" fmla="*/ f3 1 f335"/>
              <a:gd name="f339" fmla="*/ f2 1 f336"/>
              <a:gd name="f340" fmla="*/ f4 1 f336"/>
              <a:gd name="f341" fmla="*/ f337 f331 1"/>
              <a:gd name="f342" fmla="*/ f338 f331 1"/>
              <a:gd name="f343" fmla="*/ f340 f332 1"/>
              <a:gd name="f344" fmla="*/ f339 f332 1"/>
            </a:gdLst>
            <a:ahLst/>
            <a:cxnLst>
              <a:cxn ang="3cd4">
                <a:pos x="hc" y="t"/>
              </a:cxn>
              <a:cxn ang="0">
                <a:pos x="r" y="vc"/>
              </a:cxn>
              <a:cxn ang="cd4">
                <a:pos x="hc" y="b"/>
              </a:cxn>
              <a:cxn ang="cd2">
                <a:pos x="l" y="vc"/>
              </a:cxn>
            </a:cxnLst>
            <a:rect l="f341" t="f344" r="f342" b="f343"/>
            <a:pathLst>
              <a:path w="612648" h="315100">
                <a:moveTo>
                  <a:pt x="f5" y="f6"/>
                </a:moveTo>
                <a:cubicBezTo>
                  <a:pt x="f7" y="f8"/>
                  <a:pt x="f9" y="f10"/>
                  <a:pt x="f11" y="f12"/>
                </a:cubicBezTo>
                <a:cubicBezTo>
                  <a:pt x="f13" y="f14"/>
                  <a:pt x="f15" y="f16"/>
                  <a:pt x="f17" y="f18"/>
                </a:cubicBezTo>
                <a:cubicBezTo>
                  <a:pt x="f19" y="f18"/>
                  <a:pt x="f20" y="f21"/>
                  <a:pt x="f20" y="f22"/>
                </a:cubicBezTo>
                <a:cubicBezTo>
                  <a:pt x="f20" y="f23"/>
                  <a:pt x="f24" y="f25"/>
                  <a:pt x="f26" y="f27"/>
                </a:cubicBezTo>
                <a:close/>
                <a:moveTo>
                  <a:pt x="f28" y="f29"/>
                </a:moveTo>
                <a:cubicBezTo>
                  <a:pt x="f30" y="f31"/>
                  <a:pt x="f32" y="f33"/>
                  <a:pt x="f34" y="f35"/>
                </a:cubicBezTo>
                <a:lnTo>
                  <a:pt x="f36" y="f37"/>
                </a:lnTo>
                <a:cubicBezTo>
                  <a:pt x="f38" y="f39"/>
                  <a:pt x="f40" y="f41"/>
                  <a:pt x="f42" y="f41"/>
                </a:cubicBezTo>
                <a:cubicBezTo>
                  <a:pt x="f43" y="f41"/>
                  <a:pt x="f44" y="f45"/>
                  <a:pt x="f46" y="f47"/>
                </a:cubicBezTo>
                <a:cubicBezTo>
                  <a:pt x="f48" y="f49"/>
                  <a:pt x="f50" y="f51"/>
                  <a:pt x="f50" y="f52"/>
                </a:cubicBezTo>
                <a:cubicBezTo>
                  <a:pt x="f53" y="f54"/>
                  <a:pt x="f55" y="f56"/>
                  <a:pt x="f28" y="f29"/>
                </a:cubicBezTo>
                <a:close/>
                <a:moveTo>
                  <a:pt x="f57" y="f58"/>
                </a:moveTo>
                <a:cubicBezTo>
                  <a:pt x="f59" y="f60"/>
                  <a:pt x="f61" y="f62"/>
                  <a:pt x="f61" y="f63"/>
                </a:cubicBezTo>
                <a:cubicBezTo>
                  <a:pt x="f64" y="f65"/>
                  <a:pt x="f66" y="f67"/>
                  <a:pt x="f68" y="f69"/>
                </a:cubicBezTo>
                <a:cubicBezTo>
                  <a:pt x="f70" y="f71"/>
                  <a:pt x="f72" y="f73"/>
                  <a:pt x="f74" y="f75"/>
                </a:cubicBezTo>
                <a:cubicBezTo>
                  <a:pt x="f76" y="f77"/>
                  <a:pt x="f78" y="f79"/>
                  <a:pt x="f80" y="f63"/>
                </a:cubicBezTo>
                <a:cubicBezTo>
                  <a:pt x="f80" y="f81"/>
                  <a:pt x="f82" y="f83"/>
                  <a:pt x="f84" y="f85"/>
                </a:cubicBezTo>
                <a:lnTo>
                  <a:pt x="f86" y="f87"/>
                </a:lnTo>
                <a:cubicBezTo>
                  <a:pt x="f88" y="f89"/>
                  <a:pt x="f90" y="f91"/>
                  <a:pt x="f92" y="f93"/>
                </a:cubicBezTo>
                <a:cubicBezTo>
                  <a:pt x="f94" y="f95"/>
                  <a:pt x="f96" y="f97"/>
                  <a:pt x="f98" y="f99"/>
                </a:cubicBezTo>
                <a:lnTo>
                  <a:pt x="f98" y="f100"/>
                </a:lnTo>
                <a:lnTo>
                  <a:pt x="f101" y="f100"/>
                </a:lnTo>
                <a:lnTo>
                  <a:pt x="f101" y="f99"/>
                </a:lnTo>
                <a:cubicBezTo>
                  <a:pt x="f102" y="f103"/>
                  <a:pt x="f104" y="f95"/>
                  <a:pt x="f105" y="f93"/>
                </a:cubicBezTo>
                <a:cubicBezTo>
                  <a:pt x="f106" y="f107"/>
                  <a:pt x="f108" y="f109"/>
                  <a:pt x="f57" y="f58"/>
                </a:cubicBezTo>
                <a:close/>
                <a:moveTo>
                  <a:pt x="f110" y="f111"/>
                </a:moveTo>
                <a:lnTo>
                  <a:pt x="f112" y="f113"/>
                </a:lnTo>
                <a:cubicBezTo>
                  <a:pt x="f114" y="f115"/>
                  <a:pt x="f116" y="f117"/>
                  <a:pt x="f118" y="f119"/>
                </a:cubicBezTo>
                <a:cubicBezTo>
                  <a:pt x="f120" y="f121"/>
                  <a:pt x="f122" y="f123"/>
                  <a:pt x="f124" y="f52"/>
                </a:cubicBezTo>
                <a:cubicBezTo>
                  <a:pt x="f124" y="f125"/>
                  <a:pt x="f126" y="f41"/>
                  <a:pt x="f127" y="f41"/>
                </a:cubicBezTo>
                <a:cubicBezTo>
                  <a:pt x="f128" y="f41"/>
                  <a:pt x="f129" y="f130"/>
                  <a:pt x="f110" y="f111"/>
                </a:cubicBezTo>
                <a:close/>
                <a:moveTo>
                  <a:pt x="f131" y="f22"/>
                </a:moveTo>
                <a:cubicBezTo>
                  <a:pt x="f131" y="f21"/>
                  <a:pt x="f132" y="f18"/>
                  <a:pt x="f133" y="f18"/>
                </a:cubicBezTo>
                <a:cubicBezTo>
                  <a:pt x="f134" y="f135"/>
                  <a:pt x="f136" y="f137"/>
                  <a:pt x="f138" y="f139"/>
                </a:cubicBezTo>
                <a:cubicBezTo>
                  <a:pt x="f140" y="f141"/>
                  <a:pt x="f142" y="f143"/>
                  <a:pt x="f144" y="f145"/>
                </a:cubicBezTo>
                <a:lnTo>
                  <a:pt x="f146" y="f27"/>
                </a:lnTo>
                <a:cubicBezTo>
                  <a:pt x="f147" y="f25"/>
                  <a:pt x="f131" y="f23"/>
                  <a:pt x="f131" y="f22"/>
                </a:cubicBezTo>
                <a:close/>
                <a:moveTo>
                  <a:pt x="f3" y="f148"/>
                </a:moveTo>
                <a:cubicBezTo>
                  <a:pt x="f149" y="f150"/>
                  <a:pt x="f151" y="f152"/>
                  <a:pt x="f153" y="f154"/>
                </a:cubicBezTo>
                <a:cubicBezTo>
                  <a:pt x="f155" y="f156"/>
                  <a:pt x="f157" y="f158"/>
                  <a:pt x="f159" y="f160"/>
                </a:cubicBezTo>
                <a:cubicBezTo>
                  <a:pt x="f161" y="f162"/>
                  <a:pt x="f163" y="f164"/>
                  <a:pt x="f163" y="f165"/>
                </a:cubicBezTo>
                <a:cubicBezTo>
                  <a:pt x="f163" y="f166"/>
                  <a:pt x="f167" y="f168"/>
                  <a:pt x="f169" y="f170"/>
                </a:cubicBezTo>
                <a:lnTo>
                  <a:pt x="f169" y="f170"/>
                </a:lnTo>
                <a:cubicBezTo>
                  <a:pt x="f171" y="f172"/>
                  <a:pt x="f173" y="f174"/>
                  <a:pt x="f175" y="f174"/>
                </a:cubicBezTo>
                <a:cubicBezTo>
                  <a:pt x="f176" y="f174"/>
                  <a:pt x="f177" y="f178"/>
                  <a:pt x="f179" y="f180"/>
                </a:cubicBezTo>
                <a:cubicBezTo>
                  <a:pt x="f181" y="f182"/>
                  <a:pt x="f183" y="f184"/>
                  <a:pt x="f185" y="f186"/>
                </a:cubicBezTo>
                <a:cubicBezTo>
                  <a:pt x="f187" y="f188"/>
                  <a:pt x="f189" y="f190"/>
                  <a:pt x="f191" y="f4"/>
                </a:cubicBezTo>
                <a:lnTo>
                  <a:pt x="f191" y="f4"/>
                </a:lnTo>
                <a:cubicBezTo>
                  <a:pt x="f192" y="f190"/>
                  <a:pt x="f193" y="f188"/>
                  <a:pt x="f194" y="f186"/>
                </a:cubicBezTo>
                <a:cubicBezTo>
                  <a:pt x="f195" y="f196"/>
                  <a:pt x="f197" y="f198"/>
                  <a:pt x="f199" y="f200"/>
                </a:cubicBezTo>
                <a:cubicBezTo>
                  <a:pt x="f201" y="f202"/>
                  <a:pt x="f203" y="f204"/>
                  <a:pt x="f205" y="f204"/>
                </a:cubicBezTo>
                <a:cubicBezTo>
                  <a:pt x="f206" y="f204"/>
                  <a:pt x="f207" y="f172"/>
                  <a:pt x="f208" y="f170"/>
                </a:cubicBezTo>
                <a:lnTo>
                  <a:pt x="f208" y="f170"/>
                </a:lnTo>
                <a:cubicBezTo>
                  <a:pt x="f209" y="f168"/>
                  <a:pt x="f210" y="f166"/>
                  <a:pt x="f210" y="f165"/>
                </a:cubicBezTo>
                <a:cubicBezTo>
                  <a:pt x="f210" y="f211"/>
                  <a:pt x="f212" y="f213"/>
                  <a:pt x="f214" y="f215"/>
                </a:cubicBezTo>
                <a:cubicBezTo>
                  <a:pt x="f216" y="f217"/>
                  <a:pt x="f218" y="f219"/>
                  <a:pt x="f220" y="f154"/>
                </a:cubicBezTo>
                <a:cubicBezTo>
                  <a:pt x="f221" y="f152"/>
                  <a:pt x="f222" y="f150"/>
                  <a:pt x="f2" y="f148"/>
                </a:cubicBezTo>
                <a:lnTo>
                  <a:pt x="f2" y="f148"/>
                </a:lnTo>
                <a:lnTo>
                  <a:pt x="f223" y="f2"/>
                </a:lnTo>
                <a:lnTo>
                  <a:pt x="f224" y="f2"/>
                </a:lnTo>
                <a:cubicBezTo>
                  <a:pt x="f225" y="f226"/>
                  <a:pt x="f227" y="f228"/>
                  <a:pt x="f229" y="f230"/>
                </a:cubicBezTo>
                <a:lnTo>
                  <a:pt x="f231" y="f230"/>
                </a:lnTo>
                <a:lnTo>
                  <a:pt x="f231" y="f232"/>
                </a:lnTo>
                <a:lnTo>
                  <a:pt x="f229" y="f232"/>
                </a:lnTo>
                <a:cubicBezTo>
                  <a:pt x="f233" y="f234"/>
                  <a:pt x="f235" y="f236"/>
                  <a:pt x="f237" y="f238"/>
                </a:cubicBezTo>
                <a:cubicBezTo>
                  <a:pt x="f239" y="f240"/>
                  <a:pt x="f241" y="f242"/>
                  <a:pt x="f243" y="f244"/>
                </a:cubicBezTo>
                <a:cubicBezTo>
                  <a:pt x="f245" y="f246"/>
                  <a:pt x="f247" y="f248"/>
                  <a:pt x="f249" y="f248"/>
                </a:cubicBezTo>
                <a:cubicBezTo>
                  <a:pt x="f250" y="f251"/>
                  <a:pt x="f252" y="f253"/>
                  <a:pt x="f254" y="f255"/>
                </a:cubicBezTo>
                <a:cubicBezTo>
                  <a:pt x="f256" y="f257"/>
                  <a:pt x="f258" y="f259"/>
                  <a:pt x="f260" y="f261"/>
                </a:cubicBezTo>
                <a:lnTo>
                  <a:pt x="f262" y="f2"/>
                </a:lnTo>
                <a:lnTo>
                  <a:pt x="f263" y="f2"/>
                </a:lnTo>
                <a:cubicBezTo>
                  <a:pt x="f264" y="f265"/>
                  <a:pt x="f266" y="f267"/>
                  <a:pt x="f268" y="f269"/>
                </a:cubicBezTo>
                <a:lnTo>
                  <a:pt x="f270" y="f271"/>
                </a:lnTo>
                <a:cubicBezTo>
                  <a:pt x="f272" y="f273"/>
                  <a:pt x="f274" y="f275"/>
                  <a:pt x="f276" y="f277"/>
                </a:cubicBezTo>
                <a:lnTo>
                  <a:pt x="f278" y="f279"/>
                </a:lnTo>
                <a:lnTo>
                  <a:pt x="f280" y="f281"/>
                </a:lnTo>
                <a:cubicBezTo>
                  <a:pt x="f282" y="f283"/>
                  <a:pt x="f284" y="f283"/>
                  <a:pt x="f285" y="f281"/>
                </a:cubicBezTo>
                <a:lnTo>
                  <a:pt x="f286" y="f279"/>
                </a:lnTo>
                <a:cubicBezTo>
                  <a:pt x="f287" y="f288"/>
                  <a:pt x="f289" y="f290"/>
                  <a:pt x="f291" y="f277"/>
                </a:cubicBezTo>
                <a:lnTo>
                  <a:pt x="f292" y="f271"/>
                </a:lnTo>
                <a:lnTo>
                  <a:pt x="f293" y="f269"/>
                </a:lnTo>
                <a:cubicBezTo>
                  <a:pt x="f294" y="f267"/>
                  <a:pt x="f295" y="f265"/>
                  <a:pt x="f296" y="f2"/>
                </a:cubicBezTo>
                <a:lnTo>
                  <a:pt x="f297" y="f2"/>
                </a:lnTo>
                <a:cubicBezTo>
                  <a:pt x="f298" y="f299"/>
                  <a:pt x="f300" y="f301"/>
                  <a:pt x="f302" y="f303"/>
                </a:cubicBezTo>
                <a:cubicBezTo>
                  <a:pt x="f304" y="f305"/>
                  <a:pt x="f306" y="f307"/>
                  <a:pt x="f308" y="f248"/>
                </a:cubicBezTo>
                <a:cubicBezTo>
                  <a:pt x="f309" y="f310"/>
                  <a:pt x="f311" y="f312"/>
                  <a:pt x="f313" y="f314"/>
                </a:cubicBezTo>
                <a:cubicBezTo>
                  <a:pt x="f315" y="f316"/>
                  <a:pt x="f317" y="f318"/>
                  <a:pt x="f319" y="f238"/>
                </a:cubicBezTo>
                <a:cubicBezTo>
                  <a:pt x="f320" y="f236"/>
                  <a:pt x="f321" y="f234"/>
                  <a:pt x="f322" y="f232"/>
                </a:cubicBezTo>
                <a:lnTo>
                  <a:pt x="f323" y="f232"/>
                </a:lnTo>
                <a:lnTo>
                  <a:pt x="f324" y="f230"/>
                </a:lnTo>
                <a:lnTo>
                  <a:pt x="f322" y="f230"/>
                </a:lnTo>
                <a:lnTo>
                  <a:pt x="f325" y="f2"/>
                </a:lnTo>
                <a:lnTo>
                  <a:pt x="f326" y="f2"/>
                </a:lnTo>
                <a:cubicBezTo>
                  <a:pt x="f327" y="f328"/>
                  <a:pt x="f329" y="f330"/>
                  <a:pt x="f3" y="f148"/>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3" name="Teardrop 3"/>
          <p:cNvSpPr/>
          <p:nvPr/>
        </p:nvSpPr>
        <p:spPr>
          <a:xfrm rot="5400013" flipH="1" flipV="1">
            <a:off x="1387528"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4" name="Teardrop 3"/>
          <p:cNvSpPr/>
          <p:nvPr/>
        </p:nvSpPr>
        <p:spPr>
          <a:xfrm rot="5400013" flipH="1" flipV="1">
            <a:off x="2230075"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5" name="Teardrop 3"/>
          <p:cNvSpPr/>
          <p:nvPr/>
        </p:nvSpPr>
        <p:spPr>
          <a:xfrm rot="5400013" flipH="1" flipV="1">
            <a:off x="3072612"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6" name="Teardrop 3"/>
          <p:cNvSpPr/>
          <p:nvPr/>
        </p:nvSpPr>
        <p:spPr>
          <a:xfrm rot="5400013" flipH="1" flipV="1">
            <a:off x="3915149"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7" name="Teardrop 3"/>
          <p:cNvSpPr/>
          <p:nvPr/>
        </p:nvSpPr>
        <p:spPr>
          <a:xfrm rot="5400013" flipH="1" flipV="1">
            <a:off x="4757696"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8" name="Teardrop 3"/>
          <p:cNvSpPr/>
          <p:nvPr/>
        </p:nvSpPr>
        <p:spPr>
          <a:xfrm rot="5400013" flipH="1" flipV="1">
            <a:off x="5600233"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39" name="Teardrop 3"/>
          <p:cNvSpPr/>
          <p:nvPr/>
        </p:nvSpPr>
        <p:spPr>
          <a:xfrm rot="5400013" flipH="1" flipV="1">
            <a:off x="8127854"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0" name="Teardrop 3"/>
          <p:cNvSpPr/>
          <p:nvPr/>
        </p:nvSpPr>
        <p:spPr>
          <a:xfrm rot="5400013" flipH="1" flipV="1">
            <a:off x="7285308"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1" name="Teardrop 3"/>
          <p:cNvSpPr/>
          <p:nvPr/>
        </p:nvSpPr>
        <p:spPr>
          <a:xfrm rot="5400013" flipH="1" flipV="1">
            <a:off x="9812929"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2" name="Teardrop 3"/>
          <p:cNvSpPr/>
          <p:nvPr/>
        </p:nvSpPr>
        <p:spPr>
          <a:xfrm rot="5400013" flipH="1" flipV="1">
            <a:off x="8970392"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3" name="Teardrop 3"/>
          <p:cNvSpPr/>
          <p:nvPr/>
        </p:nvSpPr>
        <p:spPr>
          <a:xfrm rot="5400013" flipH="1" flipV="1">
            <a:off x="11498013"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4" name="Teardrop 3"/>
          <p:cNvSpPr/>
          <p:nvPr/>
        </p:nvSpPr>
        <p:spPr>
          <a:xfrm rot="5400013" flipH="1" flipV="1">
            <a:off x="10655475"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5" name="Teardrop 3"/>
          <p:cNvSpPr/>
          <p:nvPr/>
        </p:nvSpPr>
        <p:spPr>
          <a:xfrm rot="5400013" flipH="1" flipV="1">
            <a:off x="544991" y="95503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6" name="Oval 669"/>
          <p:cNvSpPr/>
          <p:nvPr/>
        </p:nvSpPr>
        <p:spPr>
          <a:xfrm>
            <a:off x="6664512"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7" name="Oval 670"/>
          <p:cNvSpPr/>
          <p:nvPr/>
        </p:nvSpPr>
        <p:spPr>
          <a:xfrm>
            <a:off x="766733"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8" name="Oval 671"/>
          <p:cNvSpPr/>
          <p:nvPr/>
        </p:nvSpPr>
        <p:spPr>
          <a:xfrm>
            <a:off x="1609270"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49" name="Oval 672"/>
          <p:cNvSpPr/>
          <p:nvPr/>
        </p:nvSpPr>
        <p:spPr>
          <a:xfrm>
            <a:off x="2451808"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0" name="Oval 673"/>
          <p:cNvSpPr/>
          <p:nvPr/>
        </p:nvSpPr>
        <p:spPr>
          <a:xfrm>
            <a:off x="3294354"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1" name="Oval 674"/>
          <p:cNvSpPr/>
          <p:nvPr/>
        </p:nvSpPr>
        <p:spPr>
          <a:xfrm>
            <a:off x="4136891"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2" name="Oval 675"/>
          <p:cNvSpPr/>
          <p:nvPr/>
        </p:nvSpPr>
        <p:spPr>
          <a:xfrm>
            <a:off x="4979429"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3" name="Oval 676"/>
          <p:cNvSpPr/>
          <p:nvPr/>
        </p:nvSpPr>
        <p:spPr>
          <a:xfrm>
            <a:off x="5821966"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4" name="Oval 677"/>
          <p:cNvSpPr/>
          <p:nvPr/>
        </p:nvSpPr>
        <p:spPr>
          <a:xfrm>
            <a:off x="8349587"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5" name="Oval 678"/>
          <p:cNvSpPr/>
          <p:nvPr/>
        </p:nvSpPr>
        <p:spPr>
          <a:xfrm>
            <a:off x="7507050"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6" name="Oval 679"/>
          <p:cNvSpPr/>
          <p:nvPr/>
        </p:nvSpPr>
        <p:spPr>
          <a:xfrm>
            <a:off x="10034671"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7" name="Oval 680"/>
          <p:cNvSpPr/>
          <p:nvPr/>
        </p:nvSpPr>
        <p:spPr>
          <a:xfrm>
            <a:off x="9192134"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8" name="Oval 681"/>
          <p:cNvSpPr/>
          <p:nvPr/>
        </p:nvSpPr>
        <p:spPr>
          <a:xfrm>
            <a:off x="11719745"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59" name="Oval 682"/>
          <p:cNvSpPr/>
          <p:nvPr/>
        </p:nvSpPr>
        <p:spPr>
          <a:xfrm>
            <a:off x="10877208" y="1177198"/>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0" name="Teardrop 3"/>
          <p:cNvSpPr/>
          <p:nvPr/>
        </p:nvSpPr>
        <p:spPr>
          <a:xfrm rot="5400013" flipH="1" flipV="1">
            <a:off x="6021177"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1" name="Teardrop 3"/>
          <p:cNvSpPr/>
          <p:nvPr/>
        </p:nvSpPr>
        <p:spPr>
          <a:xfrm rot="5400013" flipH="1" flipV="1">
            <a:off x="965944"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2" name="Teardrop 3"/>
          <p:cNvSpPr/>
          <p:nvPr/>
        </p:nvSpPr>
        <p:spPr>
          <a:xfrm rot="5400013" flipH="1" flipV="1">
            <a:off x="1808482"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3" name="Teardrop 3"/>
          <p:cNvSpPr/>
          <p:nvPr/>
        </p:nvSpPr>
        <p:spPr>
          <a:xfrm rot="5400013" flipH="1" flipV="1">
            <a:off x="2651019"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4" name="Teardrop 3"/>
          <p:cNvSpPr/>
          <p:nvPr/>
        </p:nvSpPr>
        <p:spPr>
          <a:xfrm rot="5400013" flipH="1" flipV="1">
            <a:off x="3493565"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5" name="Teardrop 3"/>
          <p:cNvSpPr/>
          <p:nvPr/>
        </p:nvSpPr>
        <p:spPr>
          <a:xfrm rot="5400013" flipH="1" flipV="1">
            <a:off x="4336103"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6" name="Teardrop 3"/>
          <p:cNvSpPr/>
          <p:nvPr/>
        </p:nvSpPr>
        <p:spPr>
          <a:xfrm rot="5400013" flipH="1" flipV="1">
            <a:off x="5178640"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7" name="Teardrop 3"/>
          <p:cNvSpPr/>
          <p:nvPr/>
        </p:nvSpPr>
        <p:spPr>
          <a:xfrm rot="5400013" flipH="1" flipV="1">
            <a:off x="7706261"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8" name="Teardrop 3"/>
          <p:cNvSpPr/>
          <p:nvPr/>
        </p:nvSpPr>
        <p:spPr>
          <a:xfrm rot="5400013" flipH="1" flipV="1">
            <a:off x="6863724"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69" name="Teardrop 3"/>
          <p:cNvSpPr/>
          <p:nvPr/>
        </p:nvSpPr>
        <p:spPr>
          <a:xfrm rot="5400013" flipH="1" flipV="1">
            <a:off x="9391345"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0" name="Teardrop 3"/>
          <p:cNvSpPr/>
          <p:nvPr/>
        </p:nvSpPr>
        <p:spPr>
          <a:xfrm rot="5400013" flipH="1" flipV="1">
            <a:off x="8548798"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1" name="Teardrop 3"/>
          <p:cNvSpPr/>
          <p:nvPr/>
        </p:nvSpPr>
        <p:spPr>
          <a:xfrm rot="5400013" flipH="1" flipV="1">
            <a:off x="11076419"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2" name="Teardrop 3"/>
          <p:cNvSpPr/>
          <p:nvPr/>
        </p:nvSpPr>
        <p:spPr>
          <a:xfrm rot="5400013" flipH="1" flipV="1">
            <a:off x="10233882"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3" name="Teardrop 3"/>
          <p:cNvSpPr/>
          <p:nvPr/>
        </p:nvSpPr>
        <p:spPr>
          <a:xfrm rot="5400013" flipH="1" flipV="1">
            <a:off x="123398" y="1375723"/>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4" name="Teardrop 3"/>
          <p:cNvSpPr/>
          <p:nvPr/>
        </p:nvSpPr>
        <p:spPr>
          <a:xfrm rot="5400013" flipH="1" flipV="1">
            <a:off x="11760002" y="1531076"/>
            <a:ext cx="595777" cy="268211"/>
          </a:xfrm>
          <a:custGeom>
            <a:avLst/>
            <a:gdLst>
              <a:gd name="f0" fmla="val w"/>
              <a:gd name="f1" fmla="val h"/>
              <a:gd name="f2" fmla="val 0"/>
              <a:gd name="f3" fmla="val 595781"/>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7"/>
              <a:gd name="f16" fmla="val 250112"/>
              <a:gd name="f17" fmla="val 155376"/>
              <a:gd name="f18" fmla="val 174454"/>
              <a:gd name="f19" fmla="val 249746"/>
              <a:gd name="f20" fmla="val 198601"/>
              <a:gd name="f21" fmla="val 254980"/>
              <a:gd name="f22" fmla="val 211458"/>
              <a:gd name="f23" fmla="val 268141"/>
              <a:gd name="f24" fmla="val 215885"/>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382868"/>
              <a:gd name="f52" fmla="val 82592"/>
              <a:gd name="f53" fmla="val 379825"/>
              <a:gd name="f54" fmla="val 66091"/>
              <a:gd name="f55" fmla="val 371670"/>
              <a:gd name="f56" fmla="val 50477"/>
              <a:gd name="f57" fmla="val 358914"/>
              <a:gd name="f58" fmla="val 37722"/>
              <a:gd name="f59" fmla="val 342007"/>
              <a:gd name="f60" fmla="val 20815"/>
              <a:gd name="f61" fmla="val 320078"/>
              <a:gd name="f62" fmla="val 11989"/>
              <a:gd name="f63" fmla="val 297922"/>
              <a:gd name="f64" fmla="val 11501"/>
              <a:gd name="f65" fmla="val 96667"/>
              <a:gd name="f66" fmla="val 297858"/>
              <a:gd name="f67" fmla="val 275703"/>
              <a:gd name="f68" fmla="val 11990"/>
              <a:gd name="f69" fmla="val 253773"/>
              <a:gd name="f70" fmla="val 236866"/>
              <a:gd name="f71" fmla="val 224105"/>
              <a:gd name="f72" fmla="val 50483"/>
              <a:gd name="f73" fmla="val 215948"/>
              <a:gd name="f74" fmla="val 66105"/>
              <a:gd name="f75" fmla="val 212939"/>
              <a:gd name="f76" fmla="val 82613"/>
              <a:gd name="f77" fmla="val 237526"/>
              <a:gd name="f78" fmla="val 100902"/>
              <a:gd name="f79" fmla="val 253233"/>
              <a:gd name="f80" fmla="val 130241"/>
              <a:gd name="f81" fmla="val 163248"/>
              <a:gd name="f82" fmla="val 252735"/>
              <a:gd name="f83" fmla="val 189232"/>
              <a:gd name="f84" fmla="val 256525"/>
              <a:gd name="f85" fmla="val 205210"/>
              <a:gd name="f86" fmla="val 272877"/>
              <a:gd name="f87" fmla="val 215167"/>
              <a:gd name="f88" fmla="val 289126"/>
              <a:gd name="f89" fmla="val 210687"/>
              <a:gd name="f90" fmla="val 306340"/>
              <a:gd name="f91" fmla="val 210767"/>
              <a:gd name="f92" fmla="val 322577"/>
              <a:gd name="f93" fmla="val 215380"/>
              <a:gd name="f94" fmla="val 324655"/>
              <a:gd name="f95" fmla="val 214136"/>
              <a:gd name="f96" fmla="val 326534"/>
              <a:gd name="f97" fmla="val 212797"/>
              <a:gd name="f98" fmla="val 328229"/>
              <a:gd name="f99" fmla="val 211355"/>
              <a:gd name="f100" fmla="val 340097"/>
              <a:gd name="f101" fmla="val 201263"/>
              <a:gd name="f102" fmla="val 342986"/>
              <a:gd name="f103" fmla="val 186138"/>
              <a:gd name="f104" fmla="val 342547"/>
              <a:gd name="f105" fmla="val 130228"/>
              <a:gd name="f106" fmla="val 358265"/>
              <a:gd name="f107" fmla="val 100880"/>
              <a:gd name="f108" fmla="val 506339"/>
              <a:gd name="f109" fmla="val 97830"/>
              <a:gd name="f110" fmla="val 490327"/>
              <a:gd name="f111" fmla="val 82509"/>
              <a:gd name="f112" fmla="val 468581"/>
              <a:gd name="f113" fmla="val 444670"/>
              <a:gd name="f114" fmla="val 394651"/>
              <a:gd name="f115" fmla="val 354103"/>
              <a:gd name="f116" fmla="val 354470"/>
              <a:gd name="f117" fmla="val 182914"/>
              <a:gd name="f118" fmla="val 349220"/>
              <a:gd name="f119" fmla="val 207099"/>
              <a:gd name="f120" fmla="val 336023"/>
              <a:gd name="f121" fmla="val 219944"/>
              <a:gd name="f122" fmla="val 346519"/>
              <a:gd name="f123" fmla="val 224314"/>
              <a:gd name="f124" fmla="val 356263"/>
              <a:gd name="f125" fmla="val 230867"/>
              <a:gd name="f126" fmla="val 364783"/>
              <a:gd name="f127" fmla="val 530971"/>
              <a:gd name="f128" fmla="val 521705"/>
              <a:gd name="f129" fmla="val 506384"/>
              <a:gd name="f130" fmla="val 364828"/>
              <a:gd name="f131" fmla="val 373348"/>
              <a:gd name="f132" fmla="val 247952"/>
              <a:gd name="f133" fmla="val 379901"/>
              <a:gd name="f134" fmla="val 257695"/>
              <a:gd name="f135" fmla="val 384270"/>
              <a:gd name="f136" fmla="val 268192"/>
              <a:gd name="f137" fmla="val 397115"/>
              <a:gd name="f138" fmla="val 254994"/>
              <a:gd name="f139" fmla="val 421300"/>
              <a:gd name="f140" fmla="val 249745"/>
              <a:gd name="f141" fmla="val 440404"/>
              <a:gd name="f142" fmla="val 250111"/>
              <a:gd name="f143" fmla="val 465413"/>
              <a:gd name="f144" fmla="val 488055"/>
              <a:gd name="f145" fmla="val 239974"/>
              <a:gd name="f146" fmla="val 504444"/>
              <a:gd name="f147" fmla="val 223585"/>
              <a:gd name="f148" fmla="val 520834"/>
              <a:gd name="f149" fmla="val 207196"/>
              <a:gd name="f150" fmla="val 184554"/>
              <a:gd name="f151" fmla="val 581969"/>
              <a:gd name="f152" fmla="val 578743"/>
              <a:gd name="f153" fmla="val 259654"/>
              <a:gd name="f154" fmla="val 573266"/>
              <a:gd name="f155" fmla="val 252074"/>
              <a:gd name="f156" fmla="val 566492"/>
              <a:gd name="f157" fmla="val 245300"/>
              <a:gd name="f158" fmla="val 553737"/>
              <a:gd name="f159" fmla="val 232545"/>
              <a:gd name="f160" fmla="val 538123"/>
              <a:gd name="f161" fmla="val 224389"/>
              <a:gd name="f162" fmla="val 521623"/>
              <a:gd name="f163" fmla="val 221347"/>
              <a:gd name="f164" fmla="val 519174"/>
              <a:gd name="f165" fmla="val 225205"/>
              <a:gd name="f166" fmla="val 516174"/>
              <a:gd name="f167" fmla="val 228633"/>
              <a:gd name="f168" fmla="val 512960"/>
              <a:gd name="f169" fmla="val 231847"/>
              <a:gd name="f170" fmla="val 494535"/>
              <a:gd name="f171" fmla="val 250272"/>
              <a:gd name="f172" fmla="val 469082"/>
              <a:gd name="f173" fmla="val 261667"/>
              <a:gd name="f174" fmla="val 440967"/>
              <a:gd name="f175" fmla="val 425629"/>
              <a:gd name="f176" fmla="val 261373"/>
              <a:gd name="f177" fmla="val 413777"/>
              <a:gd name="f178" fmla="val 262574"/>
              <a:gd name="f179" fmla="val 405186"/>
              <a:gd name="f180" fmla="val 372038"/>
              <a:gd name="f181" fmla="val 369178"/>
              <a:gd name="f182" fmla="val 260078"/>
              <a:gd name="f183" fmla="val 364042"/>
              <a:gd name="f184" fmla="val 252948"/>
              <a:gd name="f185" fmla="val 357679"/>
              <a:gd name="f186" fmla="val 246581"/>
              <a:gd name="f187" fmla="val 349451"/>
              <a:gd name="f188" fmla="val 254808"/>
              <a:gd name="f189" fmla="val 349428"/>
              <a:gd name="f190" fmla="val 254786"/>
              <a:gd name="f191" fmla="val 349421"/>
              <a:gd name="f192" fmla="val 254779"/>
              <a:gd name="f193" fmla="val 349413"/>
              <a:gd name="f194" fmla="val 254771"/>
              <a:gd name="f195" fmla="val 349406"/>
              <a:gd name="f196" fmla="val 254763"/>
              <a:gd name="f197" fmla="val 357634"/>
              <a:gd name="f198" fmla="val 246536"/>
              <a:gd name="f199" fmla="val 324632"/>
              <a:gd name="f200" fmla="val 213554"/>
              <a:gd name="f201" fmla="val 271148"/>
              <a:gd name="f202" fmla="val 238146"/>
              <a:gd name="f203" fmla="val 246374"/>
              <a:gd name="f204" fmla="val 246367"/>
              <a:gd name="f205" fmla="val 246359"/>
              <a:gd name="f206" fmla="val 246352"/>
              <a:gd name="f207" fmla="val 246344"/>
              <a:gd name="f208" fmla="val 254794"/>
              <a:gd name="f209" fmla="val 246337"/>
              <a:gd name="f210" fmla="val 254801"/>
              <a:gd name="f211" fmla="val 246329"/>
              <a:gd name="f212" fmla="val 238101"/>
              <a:gd name="f213" fmla="val 223742"/>
              <a:gd name="f214" fmla="val 190546"/>
              <a:gd name="f215" fmla="val 181969"/>
              <a:gd name="f216" fmla="val 262570"/>
              <a:gd name="f217" fmla="val 170130"/>
              <a:gd name="f218" fmla="val 261374"/>
              <a:gd name="f219" fmla="val 154813"/>
              <a:gd name="f220" fmla="val 261668"/>
              <a:gd name="f221" fmla="val 121806"/>
              <a:gd name="f222" fmla="val 92467"/>
              <a:gd name="f223" fmla="val 245961"/>
              <a:gd name="f224" fmla="val 74178"/>
              <a:gd name="f225" fmla="val 221373"/>
              <a:gd name="f226" fmla="val 57671"/>
              <a:gd name="f227" fmla="val 224382"/>
              <a:gd name="f228" fmla="val 42049"/>
              <a:gd name="f229" fmla="val 232539"/>
              <a:gd name="f230" fmla="val 29288"/>
              <a:gd name="f231" fmla="val 13811"/>
              <a:gd name="f232" fmla="val 4705"/>
              <a:gd name="f233" fmla="val 256723"/>
              <a:gd name="f234" fmla="val 11839"/>
              <a:gd name="f235" fmla="val 246048"/>
              <a:gd name="f236" fmla="val 21157"/>
              <a:gd name="f237" fmla="val 236731"/>
              <a:gd name="f238" fmla="val 34324"/>
              <a:gd name="f239" fmla="val 223564"/>
              <a:gd name="f240" fmla="val 50200"/>
              <a:gd name="f241" fmla="val 214757"/>
              <a:gd name="f242" fmla="val 67080"/>
              <a:gd name="f243" fmla="val 210684"/>
              <a:gd name="f244" fmla="val 57989"/>
              <a:gd name="f245" fmla="val 195895"/>
              <a:gd name="f246" fmla="val 53000"/>
              <a:gd name="f247" fmla="val 178457"/>
              <a:gd name="f248" fmla="val 159854"/>
              <a:gd name="f249" fmla="val 132604"/>
              <a:gd name="f250" fmla="val 63705"/>
              <a:gd name="f251" fmla="val 107854"/>
              <a:gd name="f252" fmla="val 81286"/>
              <a:gd name="f253" fmla="val 89721"/>
              <a:gd name="f254" fmla="val 99420"/>
              <a:gd name="f255" fmla="val 72140"/>
              <a:gd name="f256" fmla="val 124170"/>
              <a:gd name="f257" fmla="val 61435"/>
              <a:gd name="f258" fmla="val 151420"/>
              <a:gd name="f259" fmla="val 170023"/>
              <a:gd name="f260" fmla="val 187461"/>
              <a:gd name="f261" fmla="val 66424"/>
              <a:gd name="f262" fmla="val 202250"/>
              <a:gd name="f263" fmla="val 75515"/>
              <a:gd name="f264" fmla="val 206323"/>
              <a:gd name="f265" fmla="val 58635"/>
              <a:gd name="f266" fmla="val 215130"/>
              <a:gd name="f267" fmla="val 42758"/>
              <a:gd name="f268" fmla="val 228297"/>
              <a:gd name="f269" fmla="val 29591"/>
              <a:gd name="f270" fmla="val 247566"/>
              <a:gd name="f271" fmla="val 10322"/>
              <a:gd name="f272" fmla="val 272636"/>
              <a:gd name="f273" fmla="val 391"/>
              <a:gd name="f274" fmla="val 297890"/>
              <a:gd name="f275" fmla="val 323144"/>
              <a:gd name="f276" fmla="val 348215"/>
              <a:gd name="f277" fmla="val 367484"/>
              <a:gd name="f278" fmla="val 380644"/>
              <a:gd name="f279" fmla="val 42751"/>
              <a:gd name="f280" fmla="val 389448"/>
              <a:gd name="f281" fmla="val 58618"/>
              <a:gd name="f282" fmla="val 393604"/>
              <a:gd name="f283" fmla="val 75474"/>
              <a:gd name="f284" fmla="val 408376"/>
              <a:gd name="f285" fmla="val 66408"/>
              <a:gd name="f286" fmla="val 425787"/>
              <a:gd name="f287" fmla="val 61434"/>
              <a:gd name="f288" fmla="val 444360"/>
              <a:gd name="f289" fmla="val 471610"/>
              <a:gd name="f290" fmla="val 496360"/>
              <a:gd name="f291" fmla="val 514494"/>
              <a:gd name="f292" fmla="val 532075"/>
              <a:gd name="f293" fmla="val 542780"/>
              <a:gd name="f294" fmla="val 178427"/>
              <a:gd name="f295" fmla="val 537807"/>
              <a:gd name="f296" fmla="val 195839"/>
              <a:gd name="f297" fmla="val 528740"/>
              <a:gd name="f298" fmla="val 210610"/>
              <a:gd name="f299" fmla="val 545596"/>
              <a:gd name="f300" fmla="val 214766"/>
              <a:gd name="f301" fmla="val 561463"/>
              <a:gd name="f302" fmla="val 223570"/>
              <a:gd name="f303" fmla="val 574624"/>
              <a:gd name="f304" fmla="*/ f0 1 595781"/>
              <a:gd name="f305" fmla="*/ f1 1 268215"/>
              <a:gd name="f306" fmla="+- f4 0 f2"/>
              <a:gd name="f307" fmla="+- f3 0 f2"/>
              <a:gd name="f308" fmla="*/ f307 1 595781"/>
              <a:gd name="f309" fmla="*/ f306 1 268215"/>
              <a:gd name="f310" fmla="*/ f2 1 f308"/>
              <a:gd name="f311" fmla="*/ f3 1 f308"/>
              <a:gd name="f312" fmla="*/ f2 1 f309"/>
              <a:gd name="f313" fmla="*/ f4 1 f309"/>
              <a:gd name="f314" fmla="*/ f310 f304 1"/>
              <a:gd name="f315" fmla="*/ f311 f304 1"/>
              <a:gd name="f316" fmla="*/ f313 f305 1"/>
              <a:gd name="f317" fmla="*/ f312 f305 1"/>
            </a:gdLst>
            <a:ahLst/>
            <a:cxnLst>
              <a:cxn ang="3cd4">
                <a:pos x="hc" y="t"/>
              </a:cxn>
              <a:cxn ang="0">
                <a:pos x="r" y="vc"/>
              </a:cxn>
              <a:cxn ang="cd4">
                <a:pos x="hc" y="b"/>
              </a:cxn>
              <a:cxn ang="cd2">
                <a:pos x="l" y="vc"/>
              </a:cxn>
            </a:cxnLst>
            <a:rect l="f314" t="f317" r="f315" b="f316"/>
            <a:pathLst>
              <a:path w="595781"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51" y="f52"/>
                </a:moveTo>
                <a:cubicBezTo>
                  <a:pt x="f53" y="f54"/>
                  <a:pt x="f55" y="f56"/>
                  <a:pt x="f57" y="f58"/>
                </a:cubicBezTo>
                <a:cubicBezTo>
                  <a:pt x="f59" y="f60"/>
                  <a:pt x="f61" y="f62"/>
                  <a:pt x="f63" y="f64"/>
                </a:cubicBezTo>
                <a:lnTo>
                  <a:pt x="f63" y="f65"/>
                </a:lnTo>
                <a:lnTo>
                  <a:pt x="f66" y="f65"/>
                </a:lnTo>
                <a:lnTo>
                  <a:pt x="f66" y="f64"/>
                </a:lnTo>
                <a:cubicBezTo>
                  <a:pt x="f67" y="f68"/>
                  <a:pt x="f69" y="f60"/>
                  <a:pt x="f70" y="f58"/>
                </a:cubicBezTo>
                <a:cubicBezTo>
                  <a:pt x="f71" y="f72"/>
                  <a:pt x="f73" y="f74"/>
                  <a:pt x="f75" y="f76"/>
                </a:cubicBezTo>
                <a:cubicBezTo>
                  <a:pt x="f77" y="f78"/>
                  <a:pt x="f79" y="f80"/>
                  <a:pt x="f79" y="f81"/>
                </a:cubicBezTo>
                <a:cubicBezTo>
                  <a:pt x="f82" y="f83"/>
                  <a:pt x="f84" y="f85"/>
                  <a:pt x="f86" y="f87"/>
                </a:cubicBezTo>
                <a:cubicBezTo>
                  <a:pt x="f88" y="f89"/>
                  <a:pt x="f90" y="f91"/>
                  <a:pt x="f92" y="f93"/>
                </a:cubicBezTo>
                <a:cubicBezTo>
                  <a:pt x="f94" y="f95"/>
                  <a:pt x="f96" y="f97"/>
                  <a:pt x="f98" y="f99"/>
                </a:cubicBezTo>
                <a:cubicBezTo>
                  <a:pt x="f100" y="f101"/>
                  <a:pt x="f102" y="f103"/>
                  <a:pt x="f104" y="f81"/>
                </a:cubicBezTo>
                <a:cubicBezTo>
                  <a:pt x="f104" y="f105"/>
                  <a:pt x="f106" y="f107"/>
                  <a:pt x="f51" y="f52"/>
                </a:cubicBezTo>
                <a:close/>
                <a:moveTo>
                  <a:pt x="f108" y="f109"/>
                </a:moveTo>
                <a:cubicBezTo>
                  <a:pt x="f110" y="f111"/>
                  <a:pt x="f112" y="f38"/>
                  <a:pt x="f113" y="f38"/>
                </a:cubicBezTo>
                <a:cubicBezTo>
                  <a:pt x="f114" y="f38"/>
                  <a:pt x="f115" y="f36"/>
                  <a:pt x="f115" y="f35"/>
                </a:cubicBezTo>
                <a:cubicBezTo>
                  <a:pt x="f116" y="f117"/>
                  <a:pt x="f118" y="f119"/>
                  <a:pt x="f120" y="f121"/>
                </a:cubicBezTo>
                <a:cubicBezTo>
                  <a:pt x="f122" y="f123"/>
                  <a:pt x="f124" y="f125"/>
                  <a:pt x="f126" y="f46"/>
                </a:cubicBezTo>
                <a:close/>
                <a:moveTo>
                  <a:pt x="f127" y="f13"/>
                </a:moveTo>
                <a:cubicBezTo>
                  <a:pt x="f127" y="f12"/>
                  <a:pt x="f128" y="f10"/>
                  <a:pt x="f129" y="f8"/>
                </a:cubicBezTo>
                <a:lnTo>
                  <a:pt x="f130" y="f6"/>
                </a:lnTo>
                <a:cubicBezTo>
                  <a:pt x="f131" y="f132"/>
                  <a:pt x="f133" y="f134"/>
                  <a:pt x="f135" y="f136"/>
                </a:cubicBezTo>
                <a:cubicBezTo>
                  <a:pt x="f137" y="f138"/>
                  <a:pt x="f139" y="f140"/>
                  <a:pt x="f141" y="f142"/>
                </a:cubicBezTo>
                <a:cubicBezTo>
                  <a:pt x="f143" y="f16"/>
                  <a:pt x="f144" y="f145"/>
                  <a:pt x="f146" y="f147"/>
                </a:cubicBezTo>
                <a:cubicBezTo>
                  <a:pt x="f148" y="f149"/>
                  <a:pt x="f127" y="f150"/>
                  <a:pt x="f127" y="f13"/>
                </a:cubicBezTo>
                <a:close/>
                <a:moveTo>
                  <a:pt x="f3" y="f4"/>
                </a:moveTo>
                <a:lnTo>
                  <a:pt x="f151" y="f4"/>
                </a:lnTo>
                <a:cubicBezTo>
                  <a:pt x="f152" y="f153"/>
                  <a:pt x="f154" y="f155"/>
                  <a:pt x="f156" y="f157"/>
                </a:cubicBezTo>
                <a:cubicBezTo>
                  <a:pt x="f158" y="f159"/>
                  <a:pt x="f160" y="f161"/>
                  <a:pt x="f162" y="f163"/>
                </a:cubicBezTo>
                <a:cubicBezTo>
                  <a:pt x="f164" y="f165"/>
                  <a:pt x="f166" y="f167"/>
                  <a:pt x="f168" y="f169"/>
                </a:cubicBezTo>
                <a:cubicBezTo>
                  <a:pt x="f170" y="f171"/>
                  <a:pt x="f172" y="f173"/>
                  <a:pt x="f174" y="f173"/>
                </a:cubicBezTo>
                <a:cubicBezTo>
                  <a:pt x="f175" y="f176"/>
                  <a:pt x="f177" y="f178"/>
                  <a:pt x="f179" y="f4"/>
                </a:cubicBezTo>
                <a:lnTo>
                  <a:pt x="f180" y="f4"/>
                </a:lnTo>
                <a:cubicBezTo>
                  <a:pt x="f181" y="f182"/>
                  <a:pt x="f183" y="f184"/>
                  <a:pt x="f185" y="f186"/>
                </a:cubicBezTo>
                <a:lnTo>
                  <a:pt x="f187" y="f188"/>
                </a:lnTo>
                <a:lnTo>
                  <a:pt x="f189" y="f190"/>
                </a:lnTo>
                <a:cubicBezTo>
                  <a:pt x="f191" y="f192"/>
                  <a:pt x="f193" y="f194"/>
                  <a:pt x="f195" y="f196"/>
                </a:cubicBezTo>
                <a:lnTo>
                  <a:pt x="f197" y="f198"/>
                </a:lnTo>
                <a:cubicBezTo>
                  <a:pt x="f199" y="f200"/>
                  <a:pt x="f201" y="f200"/>
                  <a:pt x="f202" y="f198"/>
                </a:cubicBezTo>
                <a:lnTo>
                  <a:pt x="f203" y="f196"/>
                </a:lnTo>
                <a:cubicBezTo>
                  <a:pt x="f204" y="f194"/>
                  <a:pt x="f205" y="f192"/>
                  <a:pt x="f206" y="f190"/>
                </a:cubicBezTo>
                <a:cubicBezTo>
                  <a:pt x="f207" y="f208"/>
                  <a:pt x="f209" y="f210"/>
                  <a:pt x="f211" y="f188"/>
                </a:cubicBezTo>
                <a:lnTo>
                  <a:pt x="f212" y="f186"/>
                </a:lnTo>
                <a:lnTo>
                  <a:pt x="f213" y="f4"/>
                </a:lnTo>
                <a:lnTo>
                  <a:pt x="f214" y="f4"/>
                </a:lnTo>
                <a:cubicBezTo>
                  <a:pt x="f215" y="f216"/>
                  <a:pt x="f217" y="f218"/>
                  <a:pt x="f219" y="f220"/>
                </a:cubicBezTo>
                <a:cubicBezTo>
                  <a:pt x="f221" y="f220"/>
                  <a:pt x="f222" y="f223"/>
                  <a:pt x="f224" y="f225"/>
                </a:cubicBezTo>
                <a:cubicBezTo>
                  <a:pt x="f226" y="f227"/>
                  <a:pt x="f228" y="f229"/>
                  <a:pt x="f230" y="f157"/>
                </a:cubicBezTo>
                <a:lnTo>
                  <a:pt x="f231" y="f4"/>
                </a:lnTo>
                <a:lnTo>
                  <a:pt x="f2" y="f4"/>
                </a:lnTo>
                <a:cubicBezTo>
                  <a:pt x="f232" y="f233"/>
                  <a:pt x="f234" y="f235"/>
                  <a:pt x="f236" y="f237"/>
                </a:cubicBezTo>
                <a:cubicBezTo>
                  <a:pt x="f238" y="f239"/>
                  <a:pt x="f240" y="f241"/>
                  <a:pt x="f242" y="f243"/>
                </a:cubicBezTo>
                <a:cubicBezTo>
                  <a:pt x="f244" y="f245"/>
                  <a:pt x="f246" y="f247"/>
                  <a:pt x="f246" y="f248"/>
                </a:cubicBezTo>
                <a:cubicBezTo>
                  <a:pt x="f246" y="f249"/>
                  <a:pt x="f250" y="f251"/>
                  <a:pt x="f252" y="f253"/>
                </a:cubicBezTo>
                <a:lnTo>
                  <a:pt x="f252" y="f253"/>
                </a:lnTo>
                <a:cubicBezTo>
                  <a:pt x="f254" y="f255"/>
                  <a:pt x="f256" y="f257"/>
                  <a:pt x="f258" y="f257"/>
                </a:cubicBezTo>
                <a:cubicBezTo>
                  <a:pt x="f259" y="f257"/>
                  <a:pt x="f260" y="f261"/>
                  <a:pt x="f262" y="f263"/>
                </a:cubicBezTo>
                <a:cubicBezTo>
                  <a:pt x="f264" y="f265"/>
                  <a:pt x="f266" y="f267"/>
                  <a:pt x="f268" y="f269"/>
                </a:cubicBezTo>
                <a:cubicBezTo>
                  <a:pt x="f270" y="f271"/>
                  <a:pt x="f272" y="f273"/>
                  <a:pt x="f274" y="f2"/>
                </a:cubicBezTo>
                <a:lnTo>
                  <a:pt x="f274" y="f2"/>
                </a:lnTo>
                <a:cubicBezTo>
                  <a:pt x="f275" y="f273"/>
                  <a:pt x="f276" y="f271"/>
                  <a:pt x="f277" y="f269"/>
                </a:cubicBezTo>
                <a:cubicBezTo>
                  <a:pt x="f278" y="f279"/>
                  <a:pt x="f280" y="f281"/>
                  <a:pt x="f282" y="f283"/>
                </a:cubicBezTo>
                <a:cubicBezTo>
                  <a:pt x="f284" y="f285"/>
                  <a:pt x="f286" y="f287"/>
                  <a:pt x="f288" y="f287"/>
                </a:cubicBezTo>
                <a:cubicBezTo>
                  <a:pt x="f289" y="f287"/>
                  <a:pt x="f290" y="f255"/>
                  <a:pt x="f291" y="f253"/>
                </a:cubicBezTo>
                <a:cubicBezTo>
                  <a:pt x="f292" y="f251"/>
                  <a:pt x="f293" y="f249"/>
                  <a:pt x="f293" y="f248"/>
                </a:cubicBezTo>
                <a:cubicBezTo>
                  <a:pt x="f293" y="f294"/>
                  <a:pt x="f295" y="f296"/>
                  <a:pt x="f297" y="f298"/>
                </a:cubicBezTo>
                <a:cubicBezTo>
                  <a:pt x="f299" y="f300"/>
                  <a:pt x="f301" y="f302"/>
                  <a:pt x="f303" y="f237"/>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5" name="Oval 698"/>
          <p:cNvSpPr/>
          <p:nvPr/>
        </p:nvSpPr>
        <p:spPr>
          <a:xfrm>
            <a:off x="7086654"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6" name="Oval 699"/>
          <p:cNvSpPr/>
          <p:nvPr/>
        </p:nvSpPr>
        <p:spPr>
          <a:xfrm>
            <a:off x="346329"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7" name="Oval 700"/>
          <p:cNvSpPr/>
          <p:nvPr/>
        </p:nvSpPr>
        <p:spPr>
          <a:xfrm>
            <a:off x="1188875"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8" name="Oval 701"/>
          <p:cNvSpPr/>
          <p:nvPr/>
        </p:nvSpPr>
        <p:spPr>
          <a:xfrm>
            <a:off x="2031412"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79" name="Oval 702"/>
          <p:cNvSpPr/>
          <p:nvPr/>
        </p:nvSpPr>
        <p:spPr>
          <a:xfrm>
            <a:off x="2873950"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0" name="Oval 703"/>
          <p:cNvSpPr/>
          <p:nvPr/>
        </p:nvSpPr>
        <p:spPr>
          <a:xfrm>
            <a:off x="3716496"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1" name="Oval 704"/>
          <p:cNvSpPr/>
          <p:nvPr/>
        </p:nvSpPr>
        <p:spPr>
          <a:xfrm>
            <a:off x="4559033"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2" name="Oval 705"/>
          <p:cNvSpPr/>
          <p:nvPr/>
        </p:nvSpPr>
        <p:spPr>
          <a:xfrm>
            <a:off x="5401571"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3" name="Oval 706"/>
          <p:cNvSpPr/>
          <p:nvPr/>
        </p:nvSpPr>
        <p:spPr>
          <a:xfrm>
            <a:off x="6244117"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4" name="Oval 707"/>
          <p:cNvSpPr/>
          <p:nvPr/>
        </p:nvSpPr>
        <p:spPr>
          <a:xfrm>
            <a:off x="8771729"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5" name="Oval 708"/>
          <p:cNvSpPr/>
          <p:nvPr/>
        </p:nvSpPr>
        <p:spPr>
          <a:xfrm>
            <a:off x="7929192"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6" name="Oval 709"/>
          <p:cNvSpPr/>
          <p:nvPr/>
        </p:nvSpPr>
        <p:spPr>
          <a:xfrm>
            <a:off x="10456813"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7" name="Oval 710"/>
          <p:cNvSpPr/>
          <p:nvPr/>
        </p:nvSpPr>
        <p:spPr>
          <a:xfrm>
            <a:off x="9614275"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8" name="Oval 711"/>
          <p:cNvSpPr/>
          <p:nvPr/>
        </p:nvSpPr>
        <p:spPr>
          <a:xfrm>
            <a:off x="11299350" y="1596514"/>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89" name="Teardrop 3"/>
          <p:cNvSpPr/>
          <p:nvPr/>
        </p:nvSpPr>
        <p:spPr>
          <a:xfrm rot="5400013" flipH="1" flipV="1">
            <a:off x="6442770"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0" name="Teardrop 3"/>
          <p:cNvSpPr/>
          <p:nvPr/>
        </p:nvSpPr>
        <p:spPr>
          <a:xfrm rot="5400013" flipH="1" flipV="1">
            <a:off x="-148773" y="1946410"/>
            <a:ext cx="612648" cy="315102"/>
          </a:xfrm>
          <a:custGeom>
            <a:avLst/>
            <a:gdLst>
              <a:gd name="f0" fmla="val w"/>
              <a:gd name="f1" fmla="val h"/>
              <a:gd name="f2" fmla="val 0"/>
              <a:gd name="f3" fmla="val 612648"/>
              <a:gd name="f4" fmla="val 315100"/>
              <a:gd name="f5" fmla="val 239386"/>
              <a:gd name="f6" fmla="val 75670"/>
              <a:gd name="f7" fmla="val 230866"/>
              <a:gd name="f8" fmla="val 67149"/>
              <a:gd name="f9" fmla="val 224313"/>
              <a:gd name="f10" fmla="val 57406"/>
              <a:gd name="f11" fmla="val 219944"/>
              <a:gd name="f12" fmla="val 46909"/>
              <a:gd name="f13" fmla="val 207099"/>
              <a:gd name="f14" fmla="val 60107"/>
              <a:gd name="f15" fmla="val 182914"/>
              <a:gd name="f16" fmla="val 65356"/>
              <a:gd name="f17" fmla="val 163810"/>
              <a:gd name="f18" fmla="val 64989"/>
              <a:gd name="f19" fmla="val 113792"/>
              <a:gd name="f20" fmla="val 73243"/>
              <a:gd name="f21" fmla="val 105538"/>
              <a:gd name="f22" fmla="val 155556"/>
              <a:gd name="f23" fmla="val 179467"/>
              <a:gd name="f24" fmla="val 82509"/>
              <a:gd name="f25" fmla="val 201213"/>
              <a:gd name="f26" fmla="val 97830"/>
              <a:gd name="f27" fmla="val 217225"/>
              <a:gd name="f28" fmla="val 268191"/>
              <a:gd name="f29" fmla="val 95157"/>
              <a:gd name="f30" fmla="val 257695"/>
              <a:gd name="f31" fmla="val 90787"/>
              <a:gd name="f32" fmla="val 247952"/>
              <a:gd name="f33" fmla="val 84234"/>
              <a:gd name="f34" fmla="val 239431"/>
              <a:gd name="f35" fmla="val 75715"/>
              <a:gd name="f36" fmla="val 97875"/>
              <a:gd name="f37" fmla="val 217270"/>
              <a:gd name="f38" fmla="val 113887"/>
              <a:gd name="f39" fmla="val 232591"/>
              <a:gd name="f40" fmla="val 135634"/>
              <a:gd name="f41" fmla="val 241857"/>
              <a:gd name="f42" fmla="val 159544"/>
              <a:gd name="f43" fmla="val 184553"/>
              <a:gd name="f44" fmla="val 207195"/>
              <a:gd name="f45" fmla="val 231720"/>
              <a:gd name="f46" fmla="val 223585"/>
              <a:gd name="f47" fmla="val 215331"/>
              <a:gd name="f48" fmla="val 239974"/>
              <a:gd name="f49" fmla="val 198941"/>
              <a:gd name="f50" fmla="val 250111"/>
              <a:gd name="f51" fmla="val 176299"/>
              <a:gd name="f52" fmla="val 151290"/>
              <a:gd name="f53" fmla="val 249745"/>
              <a:gd name="f54" fmla="val 132187"/>
              <a:gd name="f55" fmla="val 254994"/>
              <a:gd name="f56" fmla="val 108002"/>
              <a:gd name="f57" fmla="val 391275"/>
              <a:gd name="f58" fmla="val 232488"/>
              <a:gd name="f59" fmla="val 366688"/>
              <a:gd name="f60" fmla="val 214199"/>
              <a:gd name="f61" fmla="val 350981"/>
              <a:gd name="f62" fmla="val 184860"/>
              <a:gd name="f63" fmla="val 151853"/>
              <a:gd name="f64" fmla="val 351479"/>
              <a:gd name="f65" fmla="val 125869"/>
              <a:gd name="f66" fmla="val 347689"/>
              <a:gd name="f67" fmla="val 109892"/>
              <a:gd name="f68" fmla="val 331337"/>
              <a:gd name="f69" fmla="val 99934"/>
              <a:gd name="f70" fmla="val 315088"/>
              <a:gd name="f71" fmla="val 104415"/>
              <a:gd name="f72" fmla="val 297874"/>
              <a:gd name="f73" fmla="val 104335"/>
              <a:gd name="f74" fmla="val 281637"/>
              <a:gd name="f75" fmla="val 99721"/>
              <a:gd name="f76" fmla="val 265010"/>
              <a:gd name="f77" fmla="val 109675"/>
              <a:gd name="f78" fmla="val 261165"/>
              <a:gd name="f79" fmla="val 125694"/>
              <a:gd name="f80" fmla="val 261667"/>
              <a:gd name="f81" fmla="val 179968"/>
              <a:gd name="f82" fmla="val 250271"/>
              <a:gd name="f83" fmla="val 205421"/>
              <a:gd name="f84" fmla="val 231847"/>
              <a:gd name="f85" fmla="val 223846"/>
              <a:gd name="f86" fmla="val 221347"/>
              <a:gd name="f87" fmla="val 232509"/>
              <a:gd name="f88" fmla="val 224390"/>
              <a:gd name="f89" fmla="val 249009"/>
              <a:gd name="f90" fmla="val 232545"/>
              <a:gd name="f91" fmla="val 264623"/>
              <a:gd name="f92" fmla="val 245300"/>
              <a:gd name="f93" fmla="val 277378"/>
              <a:gd name="f94" fmla="val 262208"/>
              <a:gd name="f95" fmla="val 294285"/>
              <a:gd name="f96" fmla="val 284137"/>
              <a:gd name="f97" fmla="val 303111"/>
              <a:gd name="f98" fmla="val 306292"/>
              <a:gd name="f99" fmla="val 303599"/>
              <a:gd name="f100" fmla="val 218433"/>
              <a:gd name="f101" fmla="val 306356"/>
              <a:gd name="f102" fmla="val 328512"/>
              <a:gd name="f103" fmla="val 303110"/>
              <a:gd name="f104" fmla="val 350441"/>
              <a:gd name="f105" fmla="val 367348"/>
              <a:gd name="f106" fmla="val 380109"/>
              <a:gd name="f107" fmla="val 264617"/>
              <a:gd name="f108" fmla="val 388266"/>
              <a:gd name="f109" fmla="val 248996"/>
              <a:gd name="f110" fmla="val 514773"/>
              <a:gd name="f111" fmla="val 217271"/>
              <a:gd name="f112" fmla="val 373218"/>
              <a:gd name="f113" fmla="val 75716"/>
              <a:gd name="f114" fmla="val 364700"/>
              <a:gd name="f115" fmla="val 84231"/>
              <a:gd name="f116" fmla="val 354962"/>
              <a:gd name="f117" fmla="val 90781"/>
              <a:gd name="f118" fmla="val 344508"/>
              <a:gd name="f119" fmla="val 95209"/>
              <a:gd name="f120" fmla="val 357668"/>
              <a:gd name="f121" fmla="val 108066"/>
              <a:gd name="f122" fmla="val 362903"/>
              <a:gd name="f123" fmla="val 132212"/>
              <a:gd name="f124" fmla="val 362537"/>
              <a:gd name="f125" fmla="val 201309"/>
              <a:gd name="f126" fmla="val 403085"/>
              <a:gd name="f127" fmla="val 453104"/>
              <a:gd name="f128" fmla="val 477015"/>
              <a:gd name="f129" fmla="val 498761"/>
              <a:gd name="f130" fmla="val 232592"/>
              <a:gd name="f131" fmla="val 539405"/>
              <a:gd name="f132" fmla="val 498856"/>
              <a:gd name="f133" fmla="val 448838"/>
              <a:gd name="f134" fmla="val 429760"/>
              <a:gd name="f135" fmla="val 65355"/>
              <a:gd name="f136" fmla="val 405614"/>
              <a:gd name="f137" fmla="val 60121"/>
              <a:gd name="f138" fmla="val 392756"/>
              <a:gd name="f139" fmla="val 46961"/>
              <a:gd name="f140" fmla="val 388329"/>
              <a:gd name="f141" fmla="val 57415"/>
              <a:gd name="f142" fmla="val 381778"/>
              <a:gd name="f143" fmla="val 67153"/>
              <a:gd name="f144" fmla="val 373263"/>
              <a:gd name="f145" fmla="val 75671"/>
              <a:gd name="f146" fmla="val 514818"/>
              <a:gd name="f147" fmla="val 530139"/>
              <a:gd name="f148" fmla="val 8776"/>
              <a:gd name="f149" fmla="val 612257"/>
              <a:gd name="f150" fmla="val 34030"/>
              <a:gd name="f151" fmla="val 602326"/>
              <a:gd name="f152" fmla="val 59101"/>
              <a:gd name="f153" fmla="val 583058"/>
              <a:gd name="f154" fmla="val 78369"/>
              <a:gd name="f155" fmla="val 569890"/>
              <a:gd name="f156" fmla="val 91537"/>
              <a:gd name="f157" fmla="val 554014"/>
              <a:gd name="f158" fmla="val 100343"/>
              <a:gd name="f159" fmla="val 537134"/>
              <a:gd name="f160" fmla="val 104416"/>
              <a:gd name="f161" fmla="val 546224"/>
              <a:gd name="f162" fmla="val 119205"/>
              <a:gd name="f163" fmla="val 551214"/>
              <a:gd name="f164" fmla="val 136643"/>
              <a:gd name="f165" fmla="val 155247"/>
              <a:gd name="f166" fmla="val 182497"/>
              <a:gd name="f167" fmla="val 540509"/>
              <a:gd name="f168" fmla="val 207247"/>
              <a:gd name="f169" fmla="val 522928"/>
              <a:gd name="f170" fmla="val 225380"/>
              <a:gd name="f171" fmla="val 504794"/>
              <a:gd name="f172" fmla="val 242961"/>
              <a:gd name="f173" fmla="val 480044"/>
              <a:gd name="f174" fmla="val 253667"/>
              <a:gd name="f175" fmla="val 452794"/>
              <a:gd name="f176" fmla="val 434191"/>
              <a:gd name="f177" fmla="val 416753"/>
              <a:gd name="f178" fmla="val 248677"/>
              <a:gd name="f179" fmla="val 401964"/>
              <a:gd name="f180" fmla="val 239586"/>
              <a:gd name="f181" fmla="val 397891"/>
              <a:gd name="f182" fmla="val 256466"/>
              <a:gd name="f183" fmla="val 389084"/>
              <a:gd name="f184" fmla="val 272342"/>
              <a:gd name="f185" fmla="val 375917"/>
              <a:gd name="f186" fmla="val 285509"/>
              <a:gd name="f187" fmla="val 356649"/>
              <a:gd name="f188" fmla="val 304778"/>
              <a:gd name="f189" fmla="val 331578"/>
              <a:gd name="f190" fmla="val 314709"/>
              <a:gd name="f191" fmla="val 306324"/>
              <a:gd name="f192" fmla="val 281070"/>
              <a:gd name="f193" fmla="val 255999"/>
              <a:gd name="f194" fmla="val 236731"/>
              <a:gd name="f195" fmla="val 223571"/>
              <a:gd name="f196" fmla="val 272349"/>
              <a:gd name="f197" fmla="val 214766"/>
              <a:gd name="f198" fmla="val 256482"/>
              <a:gd name="f199" fmla="val 210610"/>
              <a:gd name="f200" fmla="val 239626"/>
              <a:gd name="f201" fmla="val 195839"/>
              <a:gd name="f202" fmla="val 248693"/>
              <a:gd name="f203" fmla="val 178427"/>
              <a:gd name="f204" fmla="val 253666"/>
              <a:gd name="f205" fmla="val 159854"/>
              <a:gd name="f206" fmla="val 132604"/>
              <a:gd name="f207" fmla="val 107854"/>
              <a:gd name="f208" fmla="val 89720"/>
              <a:gd name="f209" fmla="val 72140"/>
              <a:gd name="f210" fmla="val 61434"/>
              <a:gd name="f211" fmla="val 136673"/>
              <a:gd name="f212" fmla="val 66408"/>
              <a:gd name="f213" fmla="val 119262"/>
              <a:gd name="f214" fmla="val 75474"/>
              <a:gd name="f215" fmla="val 104490"/>
              <a:gd name="f216" fmla="val 58618"/>
              <a:gd name="f217" fmla="val 100334"/>
              <a:gd name="f218" fmla="val 42751"/>
              <a:gd name="f219" fmla="val 91530"/>
              <a:gd name="f220" fmla="val 29591"/>
              <a:gd name="f221" fmla="val 10322"/>
              <a:gd name="f222" fmla="val 391"/>
              <a:gd name="f223" fmla="val 1828"/>
              <a:gd name="f224" fmla="val 13374"/>
              <a:gd name="f225" fmla="val 11782"/>
              <a:gd name="f226" fmla="val 2802"/>
              <a:gd name="f227" fmla="val 11567"/>
              <a:gd name="f228" fmla="val 5771"/>
              <a:gd name="f229" fmla="val 11501"/>
              <a:gd name="f230" fmla="val 8744"/>
              <a:gd name="f231" fmla="val 96667"/>
              <a:gd name="f232" fmla="val 8808"/>
              <a:gd name="f233" fmla="val 11990"/>
              <a:gd name="f234" fmla="val 30964"/>
              <a:gd name="f235" fmla="val 20815"/>
              <a:gd name="f236" fmla="val 52893"/>
              <a:gd name="f237" fmla="val 37722"/>
              <a:gd name="f238" fmla="val 69800"/>
              <a:gd name="f239" fmla="val 50477"/>
              <a:gd name="f240" fmla="val 82555"/>
              <a:gd name="f241" fmla="val 66091"/>
              <a:gd name="f242" fmla="val 90711"/>
              <a:gd name="f243" fmla="val 82592"/>
              <a:gd name="f244" fmla="val 93753"/>
              <a:gd name="f245" fmla="val 100880"/>
              <a:gd name="f246" fmla="val 69151"/>
              <a:gd name="f247" fmla="val 130228"/>
              <a:gd name="f248" fmla="val 53433"/>
              <a:gd name="f249" fmla="val 163247"/>
              <a:gd name="f250" fmla="val 186137"/>
              <a:gd name="f251" fmla="val 53872"/>
              <a:gd name="f252" fmla="val 201262"/>
              <a:gd name="f253" fmla="val 50984"/>
              <a:gd name="f254" fmla="val 211355"/>
              <a:gd name="f255" fmla="val 39116"/>
              <a:gd name="f256" fmla="val 212796"/>
              <a:gd name="f257" fmla="val 37420"/>
              <a:gd name="f258" fmla="val 214135"/>
              <a:gd name="f259" fmla="val 35542"/>
              <a:gd name="f260" fmla="val 215380"/>
              <a:gd name="f261" fmla="val 33463"/>
              <a:gd name="f262" fmla="val 215236"/>
              <a:gd name="f263" fmla="val 223507"/>
              <a:gd name="f264" fmla="val 219688"/>
              <a:gd name="f265" fmla="val 24354"/>
              <a:gd name="f266" fmla="val 227777"/>
              <a:gd name="f267" fmla="val 49750"/>
              <a:gd name="f268" fmla="val 246535"/>
              <a:gd name="f269" fmla="val 68520"/>
              <a:gd name="f270" fmla="val 254763"/>
              <a:gd name="f271" fmla="val 60293"/>
              <a:gd name="f272" fmla="val 254771"/>
              <a:gd name="f273" fmla="val 60299"/>
              <a:gd name="f274" fmla="val 254778"/>
              <a:gd name="f275" fmla="val 60307"/>
              <a:gd name="f276" fmla="val 254786"/>
              <a:gd name="f277" fmla="val 60315"/>
              <a:gd name="f278" fmla="val 254808"/>
              <a:gd name="f279" fmla="val 60338"/>
              <a:gd name="f280" fmla="val 246580"/>
              <a:gd name="f281" fmla="val 68565"/>
              <a:gd name="f282" fmla="val 279582"/>
              <a:gd name="f283" fmla="val 101547"/>
              <a:gd name="f284" fmla="val 333066"/>
              <a:gd name="f285" fmla="val 366068"/>
              <a:gd name="f286" fmla="val 357840"/>
              <a:gd name="f287" fmla="val 357847"/>
              <a:gd name="f288" fmla="val 60330"/>
              <a:gd name="f289" fmla="val 357855"/>
              <a:gd name="f290" fmla="val 60322"/>
              <a:gd name="f291" fmla="val 357862"/>
              <a:gd name="f292" fmla="val 357885"/>
              <a:gd name="f293" fmla="val 366113"/>
              <a:gd name="f294" fmla="val 384871"/>
              <a:gd name="f295" fmla="val 392961"/>
              <a:gd name="f296" fmla="val 389142"/>
              <a:gd name="f297" fmla="val 397337"/>
              <a:gd name="f298" fmla="val 401479"/>
              <a:gd name="f299" fmla="val 11094"/>
              <a:gd name="f300" fmla="val 400548"/>
              <a:gd name="f301" fmla="val 22668"/>
              <a:gd name="f302" fmla="val 397481"/>
              <a:gd name="f303" fmla="val 33790"/>
              <a:gd name="f304" fmla="val 407439"/>
              <a:gd name="f305" fmla="val 50142"/>
              <a:gd name="f306" fmla="val 423417"/>
              <a:gd name="f307" fmla="val 53932"/>
              <a:gd name="f308" fmla="val 449401"/>
              <a:gd name="f309" fmla="val 482407"/>
              <a:gd name="f310" fmla="val 53434"/>
              <a:gd name="f311" fmla="val 511746"/>
              <a:gd name="f312" fmla="val 69140"/>
              <a:gd name="f313" fmla="val 530035"/>
              <a:gd name="f314" fmla="val 93727"/>
              <a:gd name="f315" fmla="val 546543"/>
              <a:gd name="f316" fmla="val 90718"/>
              <a:gd name="f317" fmla="val 562165"/>
              <a:gd name="f318" fmla="val 82561"/>
              <a:gd name="f319" fmla="val 574926"/>
              <a:gd name="f320" fmla="val 591833"/>
              <a:gd name="f321" fmla="val 600659"/>
              <a:gd name="f322" fmla="val 601147"/>
              <a:gd name="f323" fmla="val 515982"/>
              <a:gd name="f324" fmla="val 515981"/>
              <a:gd name="f325" fmla="val 599274"/>
              <a:gd name="f326" fmla="val 610820"/>
              <a:gd name="f327" fmla="val 612423"/>
              <a:gd name="f328" fmla="val 2826"/>
              <a:gd name="f329" fmla="val 612602"/>
              <a:gd name="f330" fmla="val 5800"/>
              <a:gd name="f331" fmla="*/ f0 1 612648"/>
              <a:gd name="f332" fmla="*/ f1 1 315100"/>
              <a:gd name="f333" fmla="+- f4 0 f2"/>
              <a:gd name="f334" fmla="+- f3 0 f2"/>
              <a:gd name="f335" fmla="*/ f334 1 612648"/>
              <a:gd name="f336" fmla="*/ f333 1 315100"/>
              <a:gd name="f337" fmla="*/ f2 1 f335"/>
              <a:gd name="f338" fmla="*/ f3 1 f335"/>
              <a:gd name="f339" fmla="*/ f2 1 f336"/>
              <a:gd name="f340" fmla="*/ f4 1 f336"/>
              <a:gd name="f341" fmla="*/ f337 f331 1"/>
              <a:gd name="f342" fmla="*/ f338 f331 1"/>
              <a:gd name="f343" fmla="*/ f340 f332 1"/>
              <a:gd name="f344" fmla="*/ f339 f332 1"/>
            </a:gdLst>
            <a:ahLst/>
            <a:cxnLst>
              <a:cxn ang="3cd4">
                <a:pos x="hc" y="t"/>
              </a:cxn>
              <a:cxn ang="0">
                <a:pos x="r" y="vc"/>
              </a:cxn>
              <a:cxn ang="cd4">
                <a:pos x="hc" y="b"/>
              </a:cxn>
              <a:cxn ang="cd2">
                <a:pos x="l" y="vc"/>
              </a:cxn>
            </a:cxnLst>
            <a:rect l="f341" t="f344" r="f342" b="f343"/>
            <a:pathLst>
              <a:path w="612648" h="315100">
                <a:moveTo>
                  <a:pt x="f5" y="f6"/>
                </a:moveTo>
                <a:cubicBezTo>
                  <a:pt x="f7" y="f8"/>
                  <a:pt x="f9" y="f10"/>
                  <a:pt x="f11" y="f12"/>
                </a:cubicBezTo>
                <a:cubicBezTo>
                  <a:pt x="f13" y="f14"/>
                  <a:pt x="f15" y="f16"/>
                  <a:pt x="f17" y="f18"/>
                </a:cubicBezTo>
                <a:cubicBezTo>
                  <a:pt x="f19" y="f18"/>
                  <a:pt x="f20" y="f21"/>
                  <a:pt x="f20" y="f22"/>
                </a:cubicBezTo>
                <a:cubicBezTo>
                  <a:pt x="f20" y="f23"/>
                  <a:pt x="f24" y="f25"/>
                  <a:pt x="f26" y="f27"/>
                </a:cubicBezTo>
                <a:close/>
                <a:moveTo>
                  <a:pt x="f28" y="f29"/>
                </a:moveTo>
                <a:cubicBezTo>
                  <a:pt x="f30" y="f31"/>
                  <a:pt x="f32" y="f33"/>
                  <a:pt x="f34" y="f35"/>
                </a:cubicBezTo>
                <a:lnTo>
                  <a:pt x="f36" y="f37"/>
                </a:lnTo>
                <a:cubicBezTo>
                  <a:pt x="f38" y="f39"/>
                  <a:pt x="f40" y="f41"/>
                  <a:pt x="f42" y="f41"/>
                </a:cubicBezTo>
                <a:cubicBezTo>
                  <a:pt x="f43" y="f41"/>
                  <a:pt x="f44" y="f45"/>
                  <a:pt x="f46" y="f47"/>
                </a:cubicBezTo>
                <a:cubicBezTo>
                  <a:pt x="f48" y="f49"/>
                  <a:pt x="f50" y="f51"/>
                  <a:pt x="f50" y="f52"/>
                </a:cubicBezTo>
                <a:cubicBezTo>
                  <a:pt x="f53" y="f54"/>
                  <a:pt x="f55" y="f56"/>
                  <a:pt x="f28" y="f29"/>
                </a:cubicBezTo>
                <a:close/>
                <a:moveTo>
                  <a:pt x="f57" y="f58"/>
                </a:moveTo>
                <a:cubicBezTo>
                  <a:pt x="f59" y="f60"/>
                  <a:pt x="f61" y="f62"/>
                  <a:pt x="f61" y="f63"/>
                </a:cubicBezTo>
                <a:cubicBezTo>
                  <a:pt x="f64" y="f65"/>
                  <a:pt x="f66" y="f67"/>
                  <a:pt x="f68" y="f69"/>
                </a:cubicBezTo>
                <a:cubicBezTo>
                  <a:pt x="f70" y="f71"/>
                  <a:pt x="f72" y="f73"/>
                  <a:pt x="f74" y="f75"/>
                </a:cubicBezTo>
                <a:cubicBezTo>
                  <a:pt x="f76" y="f77"/>
                  <a:pt x="f78" y="f79"/>
                  <a:pt x="f80" y="f63"/>
                </a:cubicBezTo>
                <a:cubicBezTo>
                  <a:pt x="f80" y="f81"/>
                  <a:pt x="f82" y="f83"/>
                  <a:pt x="f84" y="f85"/>
                </a:cubicBezTo>
                <a:lnTo>
                  <a:pt x="f86" y="f87"/>
                </a:lnTo>
                <a:cubicBezTo>
                  <a:pt x="f88" y="f89"/>
                  <a:pt x="f90" y="f91"/>
                  <a:pt x="f92" y="f93"/>
                </a:cubicBezTo>
                <a:cubicBezTo>
                  <a:pt x="f94" y="f95"/>
                  <a:pt x="f96" y="f97"/>
                  <a:pt x="f98" y="f99"/>
                </a:cubicBezTo>
                <a:lnTo>
                  <a:pt x="f98" y="f100"/>
                </a:lnTo>
                <a:lnTo>
                  <a:pt x="f101" y="f100"/>
                </a:lnTo>
                <a:lnTo>
                  <a:pt x="f101" y="f99"/>
                </a:lnTo>
                <a:cubicBezTo>
                  <a:pt x="f102" y="f103"/>
                  <a:pt x="f104" y="f95"/>
                  <a:pt x="f105" y="f93"/>
                </a:cubicBezTo>
                <a:cubicBezTo>
                  <a:pt x="f106" y="f107"/>
                  <a:pt x="f108" y="f109"/>
                  <a:pt x="f57" y="f58"/>
                </a:cubicBezTo>
                <a:close/>
                <a:moveTo>
                  <a:pt x="f110" y="f111"/>
                </a:moveTo>
                <a:lnTo>
                  <a:pt x="f112" y="f113"/>
                </a:lnTo>
                <a:cubicBezTo>
                  <a:pt x="f114" y="f115"/>
                  <a:pt x="f116" y="f117"/>
                  <a:pt x="f118" y="f119"/>
                </a:cubicBezTo>
                <a:cubicBezTo>
                  <a:pt x="f120" y="f121"/>
                  <a:pt x="f122" y="f123"/>
                  <a:pt x="f124" y="f52"/>
                </a:cubicBezTo>
                <a:cubicBezTo>
                  <a:pt x="f124" y="f125"/>
                  <a:pt x="f126" y="f41"/>
                  <a:pt x="f127" y="f41"/>
                </a:cubicBezTo>
                <a:cubicBezTo>
                  <a:pt x="f128" y="f41"/>
                  <a:pt x="f129" y="f130"/>
                  <a:pt x="f110" y="f111"/>
                </a:cubicBezTo>
                <a:close/>
                <a:moveTo>
                  <a:pt x="f131" y="f22"/>
                </a:moveTo>
                <a:cubicBezTo>
                  <a:pt x="f131" y="f21"/>
                  <a:pt x="f132" y="f18"/>
                  <a:pt x="f133" y="f18"/>
                </a:cubicBezTo>
                <a:cubicBezTo>
                  <a:pt x="f134" y="f135"/>
                  <a:pt x="f136" y="f137"/>
                  <a:pt x="f138" y="f139"/>
                </a:cubicBezTo>
                <a:cubicBezTo>
                  <a:pt x="f140" y="f141"/>
                  <a:pt x="f142" y="f143"/>
                  <a:pt x="f144" y="f145"/>
                </a:cubicBezTo>
                <a:lnTo>
                  <a:pt x="f146" y="f27"/>
                </a:lnTo>
                <a:cubicBezTo>
                  <a:pt x="f147" y="f25"/>
                  <a:pt x="f131" y="f23"/>
                  <a:pt x="f131" y="f22"/>
                </a:cubicBezTo>
                <a:close/>
                <a:moveTo>
                  <a:pt x="f3" y="f148"/>
                </a:moveTo>
                <a:cubicBezTo>
                  <a:pt x="f149" y="f150"/>
                  <a:pt x="f151" y="f152"/>
                  <a:pt x="f153" y="f154"/>
                </a:cubicBezTo>
                <a:cubicBezTo>
                  <a:pt x="f155" y="f156"/>
                  <a:pt x="f157" y="f158"/>
                  <a:pt x="f159" y="f160"/>
                </a:cubicBezTo>
                <a:cubicBezTo>
                  <a:pt x="f161" y="f162"/>
                  <a:pt x="f163" y="f164"/>
                  <a:pt x="f163" y="f165"/>
                </a:cubicBezTo>
                <a:cubicBezTo>
                  <a:pt x="f163" y="f166"/>
                  <a:pt x="f167" y="f168"/>
                  <a:pt x="f169" y="f170"/>
                </a:cubicBezTo>
                <a:lnTo>
                  <a:pt x="f169" y="f170"/>
                </a:lnTo>
                <a:cubicBezTo>
                  <a:pt x="f171" y="f172"/>
                  <a:pt x="f173" y="f174"/>
                  <a:pt x="f175" y="f174"/>
                </a:cubicBezTo>
                <a:cubicBezTo>
                  <a:pt x="f176" y="f174"/>
                  <a:pt x="f177" y="f178"/>
                  <a:pt x="f179" y="f180"/>
                </a:cubicBezTo>
                <a:cubicBezTo>
                  <a:pt x="f181" y="f182"/>
                  <a:pt x="f183" y="f184"/>
                  <a:pt x="f185" y="f186"/>
                </a:cubicBezTo>
                <a:cubicBezTo>
                  <a:pt x="f187" y="f188"/>
                  <a:pt x="f189" y="f190"/>
                  <a:pt x="f191" y="f4"/>
                </a:cubicBezTo>
                <a:lnTo>
                  <a:pt x="f191" y="f4"/>
                </a:lnTo>
                <a:cubicBezTo>
                  <a:pt x="f192" y="f190"/>
                  <a:pt x="f193" y="f188"/>
                  <a:pt x="f194" y="f186"/>
                </a:cubicBezTo>
                <a:cubicBezTo>
                  <a:pt x="f195" y="f196"/>
                  <a:pt x="f197" y="f198"/>
                  <a:pt x="f199" y="f200"/>
                </a:cubicBezTo>
                <a:cubicBezTo>
                  <a:pt x="f201" y="f202"/>
                  <a:pt x="f203" y="f204"/>
                  <a:pt x="f205" y="f204"/>
                </a:cubicBezTo>
                <a:cubicBezTo>
                  <a:pt x="f206" y="f204"/>
                  <a:pt x="f207" y="f172"/>
                  <a:pt x="f208" y="f170"/>
                </a:cubicBezTo>
                <a:lnTo>
                  <a:pt x="f208" y="f170"/>
                </a:lnTo>
                <a:cubicBezTo>
                  <a:pt x="f209" y="f168"/>
                  <a:pt x="f210" y="f166"/>
                  <a:pt x="f210" y="f165"/>
                </a:cubicBezTo>
                <a:cubicBezTo>
                  <a:pt x="f210" y="f211"/>
                  <a:pt x="f212" y="f213"/>
                  <a:pt x="f214" y="f215"/>
                </a:cubicBezTo>
                <a:cubicBezTo>
                  <a:pt x="f216" y="f217"/>
                  <a:pt x="f218" y="f219"/>
                  <a:pt x="f220" y="f154"/>
                </a:cubicBezTo>
                <a:cubicBezTo>
                  <a:pt x="f221" y="f152"/>
                  <a:pt x="f222" y="f150"/>
                  <a:pt x="f2" y="f148"/>
                </a:cubicBezTo>
                <a:lnTo>
                  <a:pt x="f2" y="f148"/>
                </a:lnTo>
                <a:lnTo>
                  <a:pt x="f223" y="f2"/>
                </a:lnTo>
                <a:lnTo>
                  <a:pt x="f224" y="f2"/>
                </a:lnTo>
                <a:cubicBezTo>
                  <a:pt x="f225" y="f226"/>
                  <a:pt x="f227" y="f228"/>
                  <a:pt x="f229" y="f230"/>
                </a:cubicBezTo>
                <a:lnTo>
                  <a:pt x="f231" y="f230"/>
                </a:lnTo>
                <a:lnTo>
                  <a:pt x="f231" y="f232"/>
                </a:lnTo>
                <a:lnTo>
                  <a:pt x="f229" y="f232"/>
                </a:lnTo>
                <a:cubicBezTo>
                  <a:pt x="f233" y="f234"/>
                  <a:pt x="f235" y="f236"/>
                  <a:pt x="f237" y="f238"/>
                </a:cubicBezTo>
                <a:cubicBezTo>
                  <a:pt x="f239" y="f240"/>
                  <a:pt x="f241" y="f242"/>
                  <a:pt x="f243" y="f244"/>
                </a:cubicBezTo>
                <a:cubicBezTo>
                  <a:pt x="f245" y="f246"/>
                  <a:pt x="f247" y="f248"/>
                  <a:pt x="f249" y="f248"/>
                </a:cubicBezTo>
                <a:cubicBezTo>
                  <a:pt x="f250" y="f251"/>
                  <a:pt x="f252" y="f253"/>
                  <a:pt x="f254" y="f255"/>
                </a:cubicBezTo>
                <a:cubicBezTo>
                  <a:pt x="f256" y="f257"/>
                  <a:pt x="f258" y="f259"/>
                  <a:pt x="f260" y="f261"/>
                </a:cubicBezTo>
                <a:lnTo>
                  <a:pt x="f262" y="f2"/>
                </a:lnTo>
                <a:lnTo>
                  <a:pt x="f263" y="f2"/>
                </a:lnTo>
                <a:cubicBezTo>
                  <a:pt x="f264" y="f265"/>
                  <a:pt x="f266" y="f267"/>
                  <a:pt x="f268" y="f269"/>
                </a:cubicBezTo>
                <a:lnTo>
                  <a:pt x="f270" y="f271"/>
                </a:lnTo>
                <a:cubicBezTo>
                  <a:pt x="f272" y="f273"/>
                  <a:pt x="f274" y="f275"/>
                  <a:pt x="f276" y="f277"/>
                </a:cubicBezTo>
                <a:lnTo>
                  <a:pt x="f278" y="f279"/>
                </a:lnTo>
                <a:lnTo>
                  <a:pt x="f280" y="f281"/>
                </a:lnTo>
                <a:cubicBezTo>
                  <a:pt x="f282" y="f283"/>
                  <a:pt x="f284" y="f283"/>
                  <a:pt x="f285" y="f281"/>
                </a:cubicBezTo>
                <a:lnTo>
                  <a:pt x="f286" y="f279"/>
                </a:lnTo>
                <a:cubicBezTo>
                  <a:pt x="f287" y="f288"/>
                  <a:pt x="f289" y="f290"/>
                  <a:pt x="f291" y="f277"/>
                </a:cubicBezTo>
                <a:lnTo>
                  <a:pt x="f292" y="f271"/>
                </a:lnTo>
                <a:lnTo>
                  <a:pt x="f293" y="f269"/>
                </a:lnTo>
                <a:cubicBezTo>
                  <a:pt x="f294" y="f267"/>
                  <a:pt x="f295" y="f265"/>
                  <a:pt x="f296" y="f2"/>
                </a:cubicBezTo>
                <a:lnTo>
                  <a:pt x="f297" y="f2"/>
                </a:lnTo>
                <a:cubicBezTo>
                  <a:pt x="f298" y="f299"/>
                  <a:pt x="f300" y="f301"/>
                  <a:pt x="f302" y="f303"/>
                </a:cubicBezTo>
                <a:cubicBezTo>
                  <a:pt x="f304" y="f305"/>
                  <a:pt x="f306" y="f307"/>
                  <a:pt x="f308" y="f248"/>
                </a:cubicBezTo>
                <a:cubicBezTo>
                  <a:pt x="f309" y="f310"/>
                  <a:pt x="f311" y="f312"/>
                  <a:pt x="f313" y="f314"/>
                </a:cubicBezTo>
                <a:cubicBezTo>
                  <a:pt x="f315" y="f316"/>
                  <a:pt x="f317" y="f318"/>
                  <a:pt x="f319" y="f238"/>
                </a:cubicBezTo>
                <a:cubicBezTo>
                  <a:pt x="f320" y="f236"/>
                  <a:pt x="f321" y="f234"/>
                  <a:pt x="f322" y="f232"/>
                </a:cubicBezTo>
                <a:lnTo>
                  <a:pt x="f323" y="f232"/>
                </a:lnTo>
                <a:lnTo>
                  <a:pt x="f324" y="f230"/>
                </a:lnTo>
                <a:lnTo>
                  <a:pt x="f322" y="f230"/>
                </a:lnTo>
                <a:lnTo>
                  <a:pt x="f325" y="f2"/>
                </a:lnTo>
                <a:lnTo>
                  <a:pt x="f326" y="f2"/>
                </a:lnTo>
                <a:cubicBezTo>
                  <a:pt x="f327" y="f328"/>
                  <a:pt x="f329" y="f330"/>
                  <a:pt x="f3" y="f148"/>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1" name="Teardrop 3"/>
          <p:cNvSpPr/>
          <p:nvPr/>
        </p:nvSpPr>
        <p:spPr>
          <a:xfrm rot="5400013" flipH="1" flipV="1">
            <a:off x="1387528"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2" name="Teardrop 3"/>
          <p:cNvSpPr/>
          <p:nvPr/>
        </p:nvSpPr>
        <p:spPr>
          <a:xfrm rot="5400013" flipH="1" flipV="1">
            <a:off x="2230075"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3" name="Teardrop 3"/>
          <p:cNvSpPr/>
          <p:nvPr/>
        </p:nvSpPr>
        <p:spPr>
          <a:xfrm rot="5400013" flipH="1" flipV="1">
            <a:off x="3072612"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4" name="Teardrop 3"/>
          <p:cNvSpPr/>
          <p:nvPr/>
        </p:nvSpPr>
        <p:spPr>
          <a:xfrm rot="5400013" flipH="1" flipV="1">
            <a:off x="3915149"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5" name="Teardrop 3"/>
          <p:cNvSpPr/>
          <p:nvPr/>
        </p:nvSpPr>
        <p:spPr>
          <a:xfrm rot="5400013" flipH="1" flipV="1">
            <a:off x="4757696"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6" name="Teardrop 3"/>
          <p:cNvSpPr/>
          <p:nvPr/>
        </p:nvSpPr>
        <p:spPr>
          <a:xfrm rot="5400013" flipH="1" flipV="1">
            <a:off x="5600233"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7" name="Teardrop 3"/>
          <p:cNvSpPr/>
          <p:nvPr/>
        </p:nvSpPr>
        <p:spPr>
          <a:xfrm rot="5400013" flipH="1" flipV="1">
            <a:off x="8127854"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8" name="Teardrop 3"/>
          <p:cNvSpPr/>
          <p:nvPr/>
        </p:nvSpPr>
        <p:spPr>
          <a:xfrm rot="5400013" flipH="1" flipV="1">
            <a:off x="7285308"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199" name="Teardrop 3"/>
          <p:cNvSpPr/>
          <p:nvPr/>
        </p:nvSpPr>
        <p:spPr>
          <a:xfrm rot="5400013" flipH="1" flipV="1">
            <a:off x="9812929"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0" name="Teardrop 3"/>
          <p:cNvSpPr/>
          <p:nvPr/>
        </p:nvSpPr>
        <p:spPr>
          <a:xfrm rot="5400013" flipH="1" flipV="1">
            <a:off x="8970392"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1" name="Teardrop 3"/>
          <p:cNvSpPr/>
          <p:nvPr/>
        </p:nvSpPr>
        <p:spPr>
          <a:xfrm rot="5400013" flipH="1" flipV="1">
            <a:off x="11498013"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2" name="Teardrop 3"/>
          <p:cNvSpPr/>
          <p:nvPr/>
        </p:nvSpPr>
        <p:spPr>
          <a:xfrm rot="5400013" flipH="1" flipV="1">
            <a:off x="10655475"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3" name="Teardrop 3"/>
          <p:cNvSpPr/>
          <p:nvPr/>
        </p:nvSpPr>
        <p:spPr>
          <a:xfrm rot="5400013" flipH="1" flipV="1">
            <a:off x="544991" y="1797637"/>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4" name="Oval 727"/>
          <p:cNvSpPr/>
          <p:nvPr/>
        </p:nvSpPr>
        <p:spPr>
          <a:xfrm>
            <a:off x="6664512"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5" name="Oval 728"/>
          <p:cNvSpPr/>
          <p:nvPr/>
        </p:nvSpPr>
        <p:spPr>
          <a:xfrm>
            <a:off x="766733"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6" name="Oval 729"/>
          <p:cNvSpPr/>
          <p:nvPr/>
        </p:nvSpPr>
        <p:spPr>
          <a:xfrm>
            <a:off x="1609270"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7" name="Oval 730"/>
          <p:cNvSpPr/>
          <p:nvPr/>
        </p:nvSpPr>
        <p:spPr>
          <a:xfrm>
            <a:off x="2451808"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8" name="Oval 731"/>
          <p:cNvSpPr/>
          <p:nvPr/>
        </p:nvSpPr>
        <p:spPr>
          <a:xfrm>
            <a:off x="3294354"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09" name="Oval 732"/>
          <p:cNvSpPr/>
          <p:nvPr/>
        </p:nvSpPr>
        <p:spPr>
          <a:xfrm>
            <a:off x="4136891"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0" name="Oval 733"/>
          <p:cNvSpPr/>
          <p:nvPr/>
        </p:nvSpPr>
        <p:spPr>
          <a:xfrm>
            <a:off x="4979429"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1" name="Oval 734"/>
          <p:cNvSpPr/>
          <p:nvPr/>
        </p:nvSpPr>
        <p:spPr>
          <a:xfrm>
            <a:off x="5821966"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2" name="Oval 735"/>
          <p:cNvSpPr/>
          <p:nvPr/>
        </p:nvSpPr>
        <p:spPr>
          <a:xfrm>
            <a:off x="8349587"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3" name="Oval 736"/>
          <p:cNvSpPr/>
          <p:nvPr/>
        </p:nvSpPr>
        <p:spPr>
          <a:xfrm>
            <a:off x="7507050"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4" name="Oval 737"/>
          <p:cNvSpPr/>
          <p:nvPr/>
        </p:nvSpPr>
        <p:spPr>
          <a:xfrm>
            <a:off x="10034671"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5" name="Oval 738"/>
          <p:cNvSpPr/>
          <p:nvPr/>
        </p:nvSpPr>
        <p:spPr>
          <a:xfrm>
            <a:off x="9192134"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6" name="Oval 739"/>
          <p:cNvSpPr/>
          <p:nvPr/>
        </p:nvSpPr>
        <p:spPr>
          <a:xfrm>
            <a:off x="11719745"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7" name="Oval 740"/>
          <p:cNvSpPr/>
          <p:nvPr/>
        </p:nvSpPr>
        <p:spPr>
          <a:xfrm>
            <a:off x="10877208" y="2019790"/>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8" name="Teardrop 3"/>
          <p:cNvSpPr/>
          <p:nvPr/>
        </p:nvSpPr>
        <p:spPr>
          <a:xfrm rot="5400013" flipH="1" flipV="1">
            <a:off x="6021177"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19" name="Teardrop 3"/>
          <p:cNvSpPr/>
          <p:nvPr/>
        </p:nvSpPr>
        <p:spPr>
          <a:xfrm rot="5400013" flipH="1" flipV="1">
            <a:off x="965944"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0" name="Teardrop 3"/>
          <p:cNvSpPr/>
          <p:nvPr/>
        </p:nvSpPr>
        <p:spPr>
          <a:xfrm rot="5400013" flipH="1" flipV="1">
            <a:off x="1808482"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1" name="Teardrop 3"/>
          <p:cNvSpPr/>
          <p:nvPr/>
        </p:nvSpPr>
        <p:spPr>
          <a:xfrm rot="5400013" flipH="1" flipV="1">
            <a:off x="2651019"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2" name="Teardrop 3"/>
          <p:cNvSpPr/>
          <p:nvPr/>
        </p:nvSpPr>
        <p:spPr>
          <a:xfrm rot="5400013" flipH="1" flipV="1">
            <a:off x="3493565"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3" name="Teardrop 3"/>
          <p:cNvSpPr/>
          <p:nvPr/>
        </p:nvSpPr>
        <p:spPr>
          <a:xfrm rot="5400013" flipH="1" flipV="1">
            <a:off x="4336103"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4" name="Teardrop 3"/>
          <p:cNvSpPr/>
          <p:nvPr/>
        </p:nvSpPr>
        <p:spPr>
          <a:xfrm rot="5400013" flipH="1" flipV="1">
            <a:off x="5178640"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5" name="Teardrop 3"/>
          <p:cNvSpPr/>
          <p:nvPr/>
        </p:nvSpPr>
        <p:spPr>
          <a:xfrm rot="5400013" flipH="1" flipV="1">
            <a:off x="7706261"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6" name="Teardrop 3"/>
          <p:cNvSpPr/>
          <p:nvPr/>
        </p:nvSpPr>
        <p:spPr>
          <a:xfrm rot="5400013" flipH="1" flipV="1">
            <a:off x="6863724"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7" name="Teardrop 3"/>
          <p:cNvSpPr/>
          <p:nvPr/>
        </p:nvSpPr>
        <p:spPr>
          <a:xfrm rot="5400013" flipH="1" flipV="1">
            <a:off x="9391345"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8" name="Teardrop 3"/>
          <p:cNvSpPr/>
          <p:nvPr/>
        </p:nvSpPr>
        <p:spPr>
          <a:xfrm rot="5400013" flipH="1" flipV="1">
            <a:off x="8548798"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29" name="Teardrop 3"/>
          <p:cNvSpPr/>
          <p:nvPr/>
        </p:nvSpPr>
        <p:spPr>
          <a:xfrm rot="5400013" flipH="1" flipV="1">
            <a:off x="11076419"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0" name="Teardrop 3"/>
          <p:cNvSpPr/>
          <p:nvPr/>
        </p:nvSpPr>
        <p:spPr>
          <a:xfrm rot="5400013" flipH="1" flipV="1">
            <a:off x="10233882"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1" name="Teardrop 3"/>
          <p:cNvSpPr/>
          <p:nvPr/>
        </p:nvSpPr>
        <p:spPr>
          <a:xfrm rot="5400013" flipH="1" flipV="1">
            <a:off x="123398" y="2218325"/>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2" name="Teardrop 3"/>
          <p:cNvSpPr/>
          <p:nvPr/>
        </p:nvSpPr>
        <p:spPr>
          <a:xfrm rot="5400013" flipH="1" flipV="1">
            <a:off x="11760002" y="2373668"/>
            <a:ext cx="595777" cy="268211"/>
          </a:xfrm>
          <a:custGeom>
            <a:avLst/>
            <a:gdLst>
              <a:gd name="f0" fmla="val w"/>
              <a:gd name="f1" fmla="val h"/>
              <a:gd name="f2" fmla="val 0"/>
              <a:gd name="f3" fmla="val 595780"/>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7"/>
              <a:gd name="f16" fmla="val 250112"/>
              <a:gd name="f17" fmla="val 155376"/>
              <a:gd name="f18" fmla="val 174454"/>
              <a:gd name="f19" fmla="val 249746"/>
              <a:gd name="f20" fmla="val 198601"/>
              <a:gd name="f21" fmla="val 254980"/>
              <a:gd name="f22" fmla="val 211458"/>
              <a:gd name="f23" fmla="val 268141"/>
              <a:gd name="f24" fmla="val 215885"/>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382868"/>
              <a:gd name="f52" fmla="val 82592"/>
              <a:gd name="f53" fmla="val 379825"/>
              <a:gd name="f54" fmla="val 66091"/>
              <a:gd name="f55" fmla="val 371670"/>
              <a:gd name="f56" fmla="val 50477"/>
              <a:gd name="f57" fmla="val 358914"/>
              <a:gd name="f58" fmla="val 37722"/>
              <a:gd name="f59" fmla="val 342007"/>
              <a:gd name="f60" fmla="val 20815"/>
              <a:gd name="f61" fmla="val 320078"/>
              <a:gd name="f62" fmla="val 11989"/>
              <a:gd name="f63" fmla="val 297922"/>
              <a:gd name="f64" fmla="val 11501"/>
              <a:gd name="f65" fmla="val 96667"/>
              <a:gd name="f66" fmla="val 297858"/>
              <a:gd name="f67" fmla="val 275703"/>
              <a:gd name="f68" fmla="val 11990"/>
              <a:gd name="f69" fmla="val 253774"/>
              <a:gd name="f70" fmla="val 236866"/>
              <a:gd name="f71" fmla="val 224105"/>
              <a:gd name="f72" fmla="val 50483"/>
              <a:gd name="f73" fmla="val 215948"/>
              <a:gd name="f74" fmla="val 66105"/>
              <a:gd name="f75" fmla="val 212939"/>
              <a:gd name="f76" fmla="val 82613"/>
              <a:gd name="f77" fmla="val 237526"/>
              <a:gd name="f78" fmla="val 100902"/>
              <a:gd name="f79" fmla="val 253233"/>
              <a:gd name="f80" fmla="val 130241"/>
              <a:gd name="f81" fmla="val 163248"/>
              <a:gd name="f82" fmla="val 252735"/>
              <a:gd name="f83" fmla="val 189232"/>
              <a:gd name="f84" fmla="val 256525"/>
              <a:gd name="f85" fmla="val 205210"/>
              <a:gd name="f86" fmla="val 272877"/>
              <a:gd name="f87" fmla="val 215167"/>
              <a:gd name="f88" fmla="val 289126"/>
              <a:gd name="f89" fmla="val 210687"/>
              <a:gd name="f90" fmla="val 306340"/>
              <a:gd name="f91" fmla="val 210767"/>
              <a:gd name="f92" fmla="val 322577"/>
              <a:gd name="f93" fmla="val 215380"/>
              <a:gd name="f94" fmla="val 324655"/>
              <a:gd name="f95" fmla="val 214136"/>
              <a:gd name="f96" fmla="val 326534"/>
              <a:gd name="f97" fmla="val 212797"/>
              <a:gd name="f98" fmla="val 328229"/>
              <a:gd name="f99" fmla="val 211355"/>
              <a:gd name="f100" fmla="val 340097"/>
              <a:gd name="f101" fmla="val 201263"/>
              <a:gd name="f102" fmla="val 342986"/>
              <a:gd name="f103" fmla="val 186138"/>
              <a:gd name="f104" fmla="val 342547"/>
              <a:gd name="f105" fmla="val 130228"/>
              <a:gd name="f106" fmla="val 358265"/>
              <a:gd name="f107" fmla="val 100880"/>
              <a:gd name="f108" fmla="val 506339"/>
              <a:gd name="f109" fmla="val 97830"/>
              <a:gd name="f110" fmla="val 490327"/>
              <a:gd name="f111" fmla="val 82509"/>
              <a:gd name="f112" fmla="val 468581"/>
              <a:gd name="f113" fmla="val 444670"/>
              <a:gd name="f114" fmla="val 394652"/>
              <a:gd name="f115" fmla="val 354103"/>
              <a:gd name="f116" fmla="val 354470"/>
              <a:gd name="f117" fmla="val 182914"/>
              <a:gd name="f118" fmla="val 349220"/>
              <a:gd name="f119" fmla="val 207099"/>
              <a:gd name="f120" fmla="val 336023"/>
              <a:gd name="f121" fmla="val 219944"/>
              <a:gd name="f122" fmla="val 346519"/>
              <a:gd name="f123" fmla="val 224314"/>
              <a:gd name="f124" fmla="val 356263"/>
              <a:gd name="f125" fmla="val 230867"/>
              <a:gd name="f126" fmla="val 364783"/>
              <a:gd name="f127" fmla="val 530971"/>
              <a:gd name="f128" fmla="val 521705"/>
              <a:gd name="f129" fmla="val 506384"/>
              <a:gd name="f130" fmla="val 364828"/>
              <a:gd name="f131" fmla="val 373348"/>
              <a:gd name="f132" fmla="val 247952"/>
              <a:gd name="f133" fmla="val 379901"/>
              <a:gd name="f134" fmla="val 257695"/>
              <a:gd name="f135" fmla="val 384270"/>
              <a:gd name="f136" fmla="val 268192"/>
              <a:gd name="f137" fmla="val 397115"/>
              <a:gd name="f138" fmla="val 254994"/>
              <a:gd name="f139" fmla="val 421300"/>
              <a:gd name="f140" fmla="val 249745"/>
              <a:gd name="f141" fmla="val 440404"/>
              <a:gd name="f142" fmla="val 250111"/>
              <a:gd name="f143" fmla="val 465413"/>
              <a:gd name="f144" fmla="val 488055"/>
              <a:gd name="f145" fmla="val 239974"/>
              <a:gd name="f146" fmla="val 504444"/>
              <a:gd name="f147" fmla="val 223585"/>
              <a:gd name="f148" fmla="val 520834"/>
              <a:gd name="f149" fmla="val 207196"/>
              <a:gd name="f150" fmla="val 184554"/>
              <a:gd name="f151" fmla="val 581969"/>
              <a:gd name="f152" fmla="val 578743"/>
              <a:gd name="f153" fmla="val 259654"/>
              <a:gd name="f154" fmla="val 573266"/>
              <a:gd name="f155" fmla="val 252074"/>
              <a:gd name="f156" fmla="val 566492"/>
              <a:gd name="f157" fmla="val 245300"/>
              <a:gd name="f158" fmla="val 553737"/>
              <a:gd name="f159" fmla="val 232545"/>
              <a:gd name="f160" fmla="val 538123"/>
              <a:gd name="f161" fmla="val 224389"/>
              <a:gd name="f162" fmla="val 521623"/>
              <a:gd name="f163" fmla="val 221347"/>
              <a:gd name="f164" fmla="val 519174"/>
              <a:gd name="f165" fmla="val 225205"/>
              <a:gd name="f166" fmla="val 516174"/>
              <a:gd name="f167" fmla="val 228633"/>
              <a:gd name="f168" fmla="val 512960"/>
              <a:gd name="f169" fmla="val 231847"/>
              <a:gd name="f170" fmla="val 494535"/>
              <a:gd name="f171" fmla="val 250272"/>
              <a:gd name="f172" fmla="val 469082"/>
              <a:gd name="f173" fmla="val 261667"/>
              <a:gd name="f174" fmla="val 440967"/>
              <a:gd name="f175" fmla="val 425629"/>
              <a:gd name="f176" fmla="val 261373"/>
              <a:gd name="f177" fmla="val 413777"/>
              <a:gd name="f178" fmla="val 262574"/>
              <a:gd name="f179" fmla="val 405186"/>
              <a:gd name="f180" fmla="val 372038"/>
              <a:gd name="f181" fmla="val 369178"/>
              <a:gd name="f182" fmla="val 260078"/>
              <a:gd name="f183" fmla="val 364042"/>
              <a:gd name="f184" fmla="val 252948"/>
              <a:gd name="f185" fmla="val 357679"/>
              <a:gd name="f186" fmla="val 246581"/>
              <a:gd name="f187" fmla="val 349451"/>
              <a:gd name="f188" fmla="val 254808"/>
              <a:gd name="f189" fmla="val 349428"/>
              <a:gd name="f190" fmla="val 254786"/>
              <a:gd name="f191" fmla="val 349421"/>
              <a:gd name="f192" fmla="val 254779"/>
              <a:gd name="f193" fmla="val 349413"/>
              <a:gd name="f194" fmla="val 254771"/>
              <a:gd name="f195" fmla="val 349406"/>
              <a:gd name="f196" fmla="val 254763"/>
              <a:gd name="f197" fmla="val 357634"/>
              <a:gd name="f198" fmla="val 246536"/>
              <a:gd name="f199" fmla="val 324632"/>
              <a:gd name="f200" fmla="val 213554"/>
              <a:gd name="f201" fmla="val 271148"/>
              <a:gd name="f202" fmla="val 238147"/>
              <a:gd name="f203" fmla="val 246374"/>
              <a:gd name="f204" fmla="val 246367"/>
              <a:gd name="f205" fmla="val 246359"/>
              <a:gd name="f206" fmla="val 246352"/>
              <a:gd name="f207" fmla="val 246344"/>
              <a:gd name="f208" fmla="val 254794"/>
              <a:gd name="f209" fmla="val 246337"/>
              <a:gd name="f210" fmla="val 254801"/>
              <a:gd name="f211" fmla="val 246329"/>
              <a:gd name="f212" fmla="val 238101"/>
              <a:gd name="f213" fmla="val 223742"/>
              <a:gd name="f214" fmla="val 190546"/>
              <a:gd name="f215" fmla="val 181970"/>
              <a:gd name="f216" fmla="val 262570"/>
              <a:gd name="f217" fmla="val 170130"/>
              <a:gd name="f218" fmla="val 261374"/>
              <a:gd name="f219" fmla="val 154813"/>
              <a:gd name="f220" fmla="val 261668"/>
              <a:gd name="f221" fmla="val 121806"/>
              <a:gd name="f222" fmla="val 92467"/>
              <a:gd name="f223" fmla="val 245961"/>
              <a:gd name="f224" fmla="val 74178"/>
              <a:gd name="f225" fmla="val 221373"/>
              <a:gd name="f226" fmla="val 57671"/>
              <a:gd name="f227" fmla="val 224382"/>
              <a:gd name="f228" fmla="val 42049"/>
              <a:gd name="f229" fmla="val 232539"/>
              <a:gd name="f230" fmla="val 29288"/>
              <a:gd name="f231" fmla="val 13811"/>
              <a:gd name="f232" fmla="val 4705"/>
              <a:gd name="f233" fmla="val 256723"/>
              <a:gd name="f234" fmla="val 11839"/>
              <a:gd name="f235" fmla="val 246048"/>
              <a:gd name="f236" fmla="val 21157"/>
              <a:gd name="f237" fmla="val 236731"/>
              <a:gd name="f238" fmla="val 34324"/>
              <a:gd name="f239" fmla="val 223564"/>
              <a:gd name="f240" fmla="val 50200"/>
              <a:gd name="f241" fmla="val 214757"/>
              <a:gd name="f242" fmla="val 67080"/>
              <a:gd name="f243" fmla="val 210684"/>
              <a:gd name="f244" fmla="val 57989"/>
              <a:gd name="f245" fmla="val 195895"/>
              <a:gd name="f246" fmla="val 53000"/>
              <a:gd name="f247" fmla="val 178457"/>
              <a:gd name="f248" fmla="val 159854"/>
              <a:gd name="f249" fmla="val 132604"/>
              <a:gd name="f250" fmla="val 63706"/>
              <a:gd name="f251" fmla="val 107854"/>
              <a:gd name="f252" fmla="val 81286"/>
              <a:gd name="f253" fmla="val 89721"/>
              <a:gd name="f254" fmla="val 99420"/>
              <a:gd name="f255" fmla="val 72140"/>
              <a:gd name="f256" fmla="val 124170"/>
              <a:gd name="f257" fmla="val 61435"/>
              <a:gd name="f258" fmla="val 151420"/>
              <a:gd name="f259" fmla="val 170023"/>
              <a:gd name="f260" fmla="val 187461"/>
              <a:gd name="f261" fmla="val 66424"/>
              <a:gd name="f262" fmla="val 202250"/>
              <a:gd name="f263" fmla="val 75515"/>
              <a:gd name="f264" fmla="val 206323"/>
              <a:gd name="f265" fmla="val 58635"/>
              <a:gd name="f266" fmla="val 215130"/>
              <a:gd name="f267" fmla="val 42758"/>
              <a:gd name="f268" fmla="val 228297"/>
              <a:gd name="f269" fmla="val 29591"/>
              <a:gd name="f270" fmla="val 247566"/>
              <a:gd name="f271" fmla="val 10322"/>
              <a:gd name="f272" fmla="val 272636"/>
              <a:gd name="f273" fmla="val 391"/>
              <a:gd name="f274" fmla="val 297890"/>
              <a:gd name="f275" fmla="val 323144"/>
              <a:gd name="f276" fmla="val 348215"/>
              <a:gd name="f277" fmla="val 367484"/>
              <a:gd name="f278" fmla="val 380644"/>
              <a:gd name="f279" fmla="val 42751"/>
              <a:gd name="f280" fmla="val 389448"/>
              <a:gd name="f281" fmla="val 58618"/>
              <a:gd name="f282" fmla="val 393604"/>
              <a:gd name="f283" fmla="val 75474"/>
              <a:gd name="f284" fmla="val 408376"/>
              <a:gd name="f285" fmla="val 66408"/>
              <a:gd name="f286" fmla="val 425787"/>
              <a:gd name="f287" fmla="val 61434"/>
              <a:gd name="f288" fmla="val 444360"/>
              <a:gd name="f289" fmla="val 471611"/>
              <a:gd name="f290" fmla="val 496360"/>
              <a:gd name="f291" fmla="val 514494"/>
              <a:gd name="f292" fmla="val 532075"/>
              <a:gd name="f293" fmla="val 542780"/>
              <a:gd name="f294" fmla="val 178427"/>
              <a:gd name="f295" fmla="val 537807"/>
              <a:gd name="f296" fmla="val 195839"/>
              <a:gd name="f297" fmla="val 528740"/>
              <a:gd name="f298" fmla="val 210610"/>
              <a:gd name="f299" fmla="val 545596"/>
              <a:gd name="f300" fmla="val 214766"/>
              <a:gd name="f301" fmla="val 561463"/>
              <a:gd name="f302" fmla="val 223570"/>
              <a:gd name="f303" fmla="val 574624"/>
              <a:gd name="f304" fmla="*/ f0 1 595780"/>
              <a:gd name="f305" fmla="*/ f1 1 268215"/>
              <a:gd name="f306" fmla="+- f4 0 f2"/>
              <a:gd name="f307" fmla="+- f3 0 f2"/>
              <a:gd name="f308" fmla="*/ f307 1 595780"/>
              <a:gd name="f309" fmla="*/ f306 1 268215"/>
              <a:gd name="f310" fmla="*/ f2 1 f308"/>
              <a:gd name="f311" fmla="*/ f3 1 f308"/>
              <a:gd name="f312" fmla="*/ f2 1 f309"/>
              <a:gd name="f313" fmla="*/ f4 1 f309"/>
              <a:gd name="f314" fmla="*/ f310 f304 1"/>
              <a:gd name="f315" fmla="*/ f311 f304 1"/>
              <a:gd name="f316" fmla="*/ f313 f305 1"/>
              <a:gd name="f317" fmla="*/ f312 f305 1"/>
            </a:gdLst>
            <a:ahLst/>
            <a:cxnLst>
              <a:cxn ang="3cd4">
                <a:pos x="hc" y="t"/>
              </a:cxn>
              <a:cxn ang="0">
                <a:pos x="r" y="vc"/>
              </a:cxn>
              <a:cxn ang="cd4">
                <a:pos x="hc" y="b"/>
              </a:cxn>
              <a:cxn ang="cd2">
                <a:pos x="l" y="vc"/>
              </a:cxn>
            </a:cxnLst>
            <a:rect l="f314" t="f317" r="f315" b="f316"/>
            <a:pathLst>
              <a:path w="595780"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51" y="f52"/>
                </a:moveTo>
                <a:cubicBezTo>
                  <a:pt x="f53" y="f54"/>
                  <a:pt x="f55" y="f56"/>
                  <a:pt x="f57" y="f58"/>
                </a:cubicBezTo>
                <a:cubicBezTo>
                  <a:pt x="f59" y="f60"/>
                  <a:pt x="f61" y="f62"/>
                  <a:pt x="f63" y="f64"/>
                </a:cubicBezTo>
                <a:lnTo>
                  <a:pt x="f63" y="f65"/>
                </a:lnTo>
                <a:lnTo>
                  <a:pt x="f66" y="f65"/>
                </a:lnTo>
                <a:lnTo>
                  <a:pt x="f66" y="f64"/>
                </a:lnTo>
                <a:cubicBezTo>
                  <a:pt x="f67" y="f68"/>
                  <a:pt x="f69" y="f60"/>
                  <a:pt x="f70" y="f58"/>
                </a:cubicBezTo>
                <a:cubicBezTo>
                  <a:pt x="f71" y="f72"/>
                  <a:pt x="f73" y="f74"/>
                  <a:pt x="f75" y="f76"/>
                </a:cubicBezTo>
                <a:cubicBezTo>
                  <a:pt x="f77" y="f78"/>
                  <a:pt x="f79" y="f80"/>
                  <a:pt x="f79" y="f81"/>
                </a:cubicBezTo>
                <a:cubicBezTo>
                  <a:pt x="f82" y="f83"/>
                  <a:pt x="f84" y="f85"/>
                  <a:pt x="f86" y="f87"/>
                </a:cubicBezTo>
                <a:cubicBezTo>
                  <a:pt x="f88" y="f89"/>
                  <a:pt x="f90" y="f91"/>
                  <a:pt x="f92" y="f93"/>
                </a:cubicBezTo>
                <a:cubicBezTo>
                  <a:pt x="f94" y="f95"/>
                  <a:pt x="f96" y="f97"/>
                  <a:pt x="f98" y="f99"/>
                </a:cubicBezTo>
                <a:cubicBezTo>
                  <a:pt x="f100" y="f101"/>
                  <a:pt x="f102" y="f103"/>
                  <a:pt x="f104" y="f81"/>
                </a:cubicBezTo>
                <a:cubicBezTo>
                  <a:pt x="f104" y="f105"/>
                  <a:pt x="f106" y="f107"/>
                  <a:pt x="f51" y="f52"/>
                </a:cubicBezTo>
                <a:close/>
                <a:moveTo>
                  <a:pt x="f108" y="f109"/>
                </a:moveTo>
                <a:cubicBezTo>
                  <a:pt x="f110" y="f111"/>
                  <a:pt x="f112" y="f38"/>
                  <a:pt x="f113" y="f38"/>
                </a:cubicBezTo>
                <a:cubicBezTo>
                  <a:pt x="f114" y="f38"/>
                  <a:pt x="f115" y="f36"/>
                  <a:pt x="f115" y="f35"/>
                </a:cubicBezTo>
                <a:cubicBezTo>
                  <a:pt x="f116" y="f117"/>
                  <a:pt x="f118" y="f119"/>
                  <a:pt x="f120" y="f121"/>
                </a:cubicBezTo>
                <a:cubicBezTo>
                  <a:pt x="f122" y="f123"/>
                  <a:pt x="f124" y="f125"/>
                  <a:pt x="f126" y="f46"/>
                </a:cubicBezTo>
                <a:close/>
                <a:moveTo>
                  <a:pt x="f127" y="f13"/>
                </a:moveTo>
                <a:cubicBezTo>
                  <a:pt x="f127" y="f12"/>
                  <a:pt x="f128" y="f10"/>
                  <a:pt x="f129" y="f8"/>
                </a:cubicBezTo>
                <a:lnTo>
                  <a:pt x="f130" y="f6"/>
                </a:lnTo>
                <a:cubicBezTo>
                  <a:pt x="f131" y="f132"/>
                  <a:pt x="f133" y="f134"/>
                  <a:pt x="f135" y="f136"/>
                </a:cubicBezTo>
                <a:cubicBezTo>
                  <a:pt x="f137" y="f138"/>
                  <a:pt x="f139" y="f140"/>
                  <a:pt x="f141" y="f142"/>
                </a:cubicBezTo>
                <a:cubicBezTo>
                  <a:pt x="f143" y="f16"/>
                  <a:pt x="f144" y="f145"/>
                  <a:pt x="f146" y="f147"/>
                </a:cubicBezTo>
                <a:cubicBezTo>
                  <a:pt x="f148" y="f149"/>
                  <a:pt x="f127" y="f150"/>
                  <a:pt x="f127" y="f13"/>
                </a:cubicBezTo>
                <a:close/>
                <a:moveTo>
                  <a:pt x="f3" y="f4"/>
                </a:moveTo>
                <a:lnTo>
                  <a:pt x="f151" y="f4"/>
                </a:lnTo>
                <a:cubicBezTo>
                  <a:pt x="f152" y="f153"/>
                  <a:pt x="f154" y="f155"/>
                  <a:pt x="f156" y="f157"/>
                </a:cubicBezTo>
                <a:cubicBezTo>
                  <a:pt x="f158" y="f159"/>
                  <a:pt x="f160" y="f161"/>
                  <a:pt x="f162" y="f163"/>
                </a:cubicBezTo>
                <a:cubicBezTo>
                  <a:pt x="f164" y="f165"/>
                  <a:pt x="f166" y="f167"/>
                  <a:pt x="f168" y="f169"/>
                </a:cubicBezTo>
                <a:cubicBezTo>
                  <a:pt x="f170" y="f171"/>
                  <a:pt x="f172" y="f173"/>
                  <a:pt x="f174" y="f173"/>
                </a:cubicBezTo>
                <a:cubicBezTo>
                  <a:pt x="f175" y="f176"/>
                  <a:pt x="f177" y="f178"/>
                  <a:pt x="f179" y="f4"/>
                </a:cubicBezTo>
                <a:lnTo>
                  <a:pt x="f180" y="f4"/>
                </a:lnTo>
                <a:cubicBezTo>
                  <a:pt x="f181" y="f182"/>
                  <a:pt x="f183" y="f184"/>
                  <a:pt x="f185" y="f186"/>
                </a:cubicBezTo>
                <a:lnTo>
                  <a:pt x="f187" y="f188"/>
                </a:lnTo>
                <a:lnTo>
                  <a:pt x="f189" y="f190"/>
                </a:lnTo>
                <a:cubicBezTo>
                  <a:pt x="f191" y="f192"/>
                  <a:pt x="f193" y="f194"/>
                  <a:pt x="f195" y="f196"/>
                </a:cubicBezTo>
                <a:lnTo>
                  <a:pt x="f197" y="f198"/>
                </a:lnTo>
                <a:cubicBezTo>
                  <a:pt x="f199" y="f200"/>
                  <a:pt x="f201" y="f200"/>
                  <a:pt x="f202" y="f198"/>
                </a:cubicBezTo>
                <a:lnTo>
                  <a:pt x="f203" y="f196"/>
                </a:lnTo>
                <a:cubicBezTo>
                  <a:pt x="f204" y="f194"/>
                  <a:pt x="f205" y="f192"/>
                  <a:pt x="f206" y="f190"/>
                </a:cubicBezTo>
                <a:cubicBezTo>
                  <a:pt x="f207" y="f208"/>
                  <a:pt x="f209" y="f210"/>
                  <a:pt x="f211" y="f188"/>
                </a:cubicBezTo>
                <a:lnTo>
                  <a:pt x="f212" y="f186"/>
                </a:lnTo>
                <a:lnTo>
                  <a:pt x="f213" y="f4"/>
                </a:lnTo>
                <a:lnTo>
                  <a:pt x="f214" y="f4"/>
                </a:lnTo>
                <a:cubicBezTo>
                  <a:pt x="f215" y="f216"/>
                  <a:pt x="f217" y="f218"/>
                  <a:pt x="f219" y="f220"/>
                </a:cubicBezTo>
                <a:cubicBezTo>
                  <a:pt x="f221" y="f220"/>
                  <a:pt x="f222" y="f223"/>
                  <a:pt x="f224" y="f225"/>
                </a:cubicBezTo>
                <a:cubicBezTo>
                  <a:pt x="f226" y="f227"/>
                  <a:pt x="f228" y="f229"/>
                  <a:pt x="f230" y="f157"/>
                </a:cubicBezTo>
                <a:lnTo>
                  <a:pt x="f231" y="f4"/>
                </a:lnTo>
                <a:lnTo>
                  <a:pt x="f2" y="f4"/>
                </a:lnTo>
                <a:cubicBezTo>
                  <a:pt x="f232" y="f233"/>
                  <a:pt x="f234" y="f235"/>
                  <a:pt x="f236" y="f237"/>
                </a:cubicBezTo>
                <a:cubicBezTo>
                  <a:pt x="f238" y="f239"/>
                  <a:pt x="f240" y="f241"/>
                  <a:pt x="f242" y="f243"/>
                </a:cubicBezTo>
                <a:cubicBezTo>
                  <a:pt x="f244" y="f245"/>
                  <a:pt x="f246" y="f247"/>
                  <a:pt x="f246" y="f248"/>
                </a:cubicBezTo>
                <a:cubicBezTo>
                  <a:pt x="f246" y="f249"/>
                  <a:pt x="f250" y="f251"/>
                  <a:pt x="f252" y="f253"/>
                </a:cubicBezTo>
                <a:lnTo>
                  <a:pt x="f252" y="f253"/>
                </a:lnTo>
                <a:cubicBezTo>
                  <a:pt x="f254" y="f255"/>
                  <a:pt x="f256" y="f257"/>
                  <a:pt x="f258" y="f257"/>
                </a:cubicBezTo>
                <a:cubicBezTo>
                  <a:pt x="f259" y="f257"/>
                  <a:pt x="f260" y="f261"/>
                  <a:pt x="f262" y="f263"/>
                </a:cubicBezTo>
                <a:cubicBezTo>
                  <a:pt x="f264" y="f265"/>
                  <a:pt x="f266" y="f267"/>
                  <a:pt x="f268" y="f269"/>
                </a:cubicBezTo>
                <a:cubicBezTo>
                  <a:pt x="f270" y="f271"/>
                  <a:pt x="f272" y="f273"/>
                  <a:pt x="f274" y="f2"/>
                </a:cubicBezTo>
                <a:lnTo>
                  <a:pt x="f274" y="f2"/>
                </a:lnTo>
                <a:cubicBezTo>
                  <a:pt x="f275" y="f273"/>
                  <a:pt x="f276" y="f271"/>
                  <a:pt x="f277" y="f269"/>
                </a:cubicBezTo>
                <a:cubicBezTo>
                  <a:pt x="f278" y="f279"/>
                  <a:pt x="f280" y="f281"/>
                  <a:pt x="f282" y="f283"/>
                </a:cubicBezTo>
                <a:cubicBezTo>
                  <a:pt x="f284" y="f285"/>
                  <a:pt x="f286" y="f287"/>
                  <a:pt x="f288" y="f287"/>
                </a:cubicBezTo>
                <a:cubicBezTo>
                  <a:pt x="f289" y="f287"/>
                  <a:pt x="f290" y="f255"/>
                  <a:pt x="f291" y="f253"/>
                </a:cubicBezTo>
                <a:cubicBezTo>
                  <a:pt x="f292" y="f251"/>
                  <a:pt x="f293" y="f249"/>
                  <a:pt x="f293" y="f248"/>
                </a:cubicBezTo>
                <a:cubicBezTo>
                  <a:pt x="f293" y="f294"/>
                  <a:pt x="f295" y="f296"/>
                  <a:pt x="f297" y="f298"/>
                </a:cubicBezTo>
                <a:cubicBezTo>
                  <a:pt x="f299" y="f300"/>
                  <a:pt x="f301" y="f302"/>
                  <a:pt x="f303" y="f237"/>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3" name="Oval 756"/>
          <p:cNvSpPr/>
          <p:nvPr/>
        </p:nvSpPr>
        <p:spPr>
          <a:xfrm>
            <a:off x="7086654"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4" name="Oval 757"/>
          <p:cNvSpPr/>
          <p:nvPr/>
        </p:nvSpPr>
        <p:spPr>
          <a:xfrm>
            <a:off x="346329"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5" name="Oval 758"/>
          <p:cNvSpPr/>
          <p:nvPr/>
        </p:nvSpPr>
        <p:spPr>
          <a:xfrm>
            <a:off x="1188875"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6" name="Oval 759"/>
          <p:cNvSpPr/>
          <p:nvPr/>
        </p:nvSpPr>
        <p:spPr>
          <a:xfrm>
            <a:off x="2031412"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7" name="Oval 760"/>
          <p:cNvSpPr/>
          <p:nvPr/>
        </p:nvSpPr>
        <p:spPr>
          <a:xfrm>
            <a:off x="2873950"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8" name="Oval 761"/>
          <p:cNvSpPr/>
          <p:nvPr/>
        </p:nvSpPr>
        <p:spPr>
          <a:xfrm>
            <a:off x="3716496"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39" name="Oval 762"/>
          <p:cNvSpPr/>
          <p:nvPr/>
        </p:nvSpPr>
        <p:spPr>
          <a:xfrm>
            <a:off x="4559033"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0" name="Oval 763"/>
          <p:cNvSpPr/>
          <p:nvPr/>
        </p:nvSpPr>
        <p:spPr>
          <a:xfrm>
            <a:off x="5401571"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1" name="Oval 764"/>
          <p:cNvSpPr/>
          <p:nvPr/>
        </p:nvSpPr>
        <p:spPr>
          <a:xfrm>
            <a:off x="6244117"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2" name="Oval 765"/>
          <p:cNvSpPr/>
          <p:nvPr/>
        </p:nvSpPr>
        <p:spPr>
          <a:xfrm>
            <a:off x="8771729"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3" name="Oval 766"/>
          <p:cNvSpPr/>
          <p:nvPr/>
        </p:nvSpPr>
        <p:spPr>
          <a:xfrm>
            <a:off x="7929192"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4" name="Oval 767"/>
          <p:cNvSpPr/>
          <p:nvPr/>
        </p:nvSpPr>
        <p:spPr>
          <a:xfrm>
            <a:off x="10456813"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5" name="Oval 768"/>
          <p:cNvSpPr/>
          <p:nvPr/>
        </p:nvSpPr>
        <p:spPr>
          <a:xfrm>
            <a:off x="9614275"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6" name="Oval 769"/>
          <p:cNvSpPr/>
          <p:nvPr/>
        </p:nvSpPr>
        <p:spPr>
          <a:xfrm>
            <a:off x="11299350" y="2439107"/>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7" name="Teardrop 3"/>
          <p:cNvSpPr/>
          <p:nvPr/>
        </p:nvSpPr>
        <p:spPr>
          <a:xfrm rot="5400013" flipH="1" flipV="1">
            <a:off x="6442770"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8" name="Teardrop 3"/>
          <p:cNvSpPr/>
          <p:nvPr/>
        </p:nvSpPr>
        <p:spPr>
          <a:xfrm rot="5400013" flipH="1" flipV="1">
            <a:off x="-148773" y="2795083"/>
            <a:ext cx="612648" cy="315102"/>
          </a:xfrm>
          <a:custGeom>
            <a:avLst/>
            <a:gdLst>
              <a:gd name="f0" fmla="val w"/>
              <a:gd name="f1" fmla="val h"/>
              <a:gd name="f2" fmla="val 0"/>
              <a:gd name="f3" fmla="val 612648"/>
              <a:gd name="f4" fmla="val 315100"/>
              <a:gd name="f5" fmla="val 239386"/>
              <a:gd name="f6" fmla="val 75670"/>
              <a:gd name="f7" fmla="val 230866"/>
              <a:gd name="f8" fmla="val 67149"/>
              <a:gd name="f9" fmla="val 224313"/>
              <a:gd name="f10" fmla="val 57406"/>
              <a:gd name="f11" fmla="val 219944"/>
              <a:gd name="f12" fmla="val 46909"/>
              <a:gd name="f13" fmla="val 207099"/>
              <a:gd name="f14" fmla="val 60107"/>
              <a:gd name="f15" fmla="val 182914"/>
              <a:gd name="f16" fmla="val 65356"/>
              <a:gd name="f17" fmla="val 163810"/>
              <a:gd name="f18" fmla="val 64989"/>
              <a:gd name="f19" fmla="val 113792"/>
              <a:gd name="f20" fmla="val 73243"/>
              <a:gd name="f21" fmla="val 105538"/>
              <a:gd name="f22" fmla="val 155556"/>
              <a:gd name="f23" fmla="val 179467"/>
              <a:gd name="f24" fmla="val 82509"/>
              <a:gd name="f25" fmla="val 201213"/>
              <a:gd name="f26" fmla="val 97830"/>
              <a:gd name="f27" fmla="val 217225"/>
              <a:gd name="f28" fmla="val 268191"/>
              <a:gd name="f29" fmla="val 95157"/>
              <a:gd name="f30" fmla="val 257695"/>
              <a:gd name="f31" fmla="val 90787"/>
              <a:gd name="f32" fmla="val 247952"/>
              <a:gd name="f33" fmla="val 84234"/>
              <a:gd name="f34" fmla="val 239431"/>
              <a:gd name="f35" fmla="val 75715"/>
              <a:gd name="f36" fmla="val 97875"/>
              <a:gd name="f37" fmla="val 217270"/>
              <a:gd name="f38" fmla="val 113887"/>
              <a:gd name="f39" fmla="val 232591"/>
              <a:gd name="f40" fmla="val 135634"/>
              <a:gd name="f41" fmla="val 241857"/>
              <a:gd name="f42" fmla="val 159544"/>
              <a:gd name="f43" fmla="val 184553"/>
              <a:gd name="f44" fmla="val 207195"/>
              <a:gd name="f45" fmla="val 231720"/>
              <a:gd name="f46" fmla="val 223585"/>
              <a:gd name="f47" fmla="val 215331"/>
              <a:gd name="f48" fmla="val 239974"/>
              <a:gd name="f49" fmla="val 198941"/>
              <a:gd name="f50" fmla="val 250111"/>
              <a:gd name="f51" fmla="val 176299"/>
              <a:gd name="f52" fmla="val 151290"/>
              <a:gd name="f53" fmla="val 249745"/>
              <a:gd name="f54" fmla="val 132187"/>
              <a:gd name="f55" fmla="val 254994"/>
              <a:gd name="f56" fmla="val 108002"/>
              <a:gd name="f57" fmla="val 391275"/>
              <a:gd name="f58" fmla="val 232488"/>
              <a:gd name="f59" fmla="val 366688"/>
              <a:gd name="f60" fmla="val 214199"/>
              <a:gd name="f61" fmla="val 350981"/>
              <a:gd name="f62" fmla="val 184860"/>
              <a:gd name="f63" fmla="val 151853"/>
              <a:gd name="f64" fmla="val 351479"/>
              <a:gd name="f65" fmla="val 125869"/>
              <a:gd name="f66" fmla="val 347689"/>
              <a:gd name="f67" fmla="val 109892"/>
              <a:gd name="f68" fmla="val 331337"/>
              <a:gd name="f69" fmla="val 99934"/>
              <a:gd name="f70" fmla="val 315088"/>
              <a:gd name="f71" fmla="val 104415"/>
              <a:gd name="f72" fmla="val 297874"/>
              <a:gd name="f73" fmla="val 104335"/>
              <a:gd name="f74" fmla="val 281637"/>
              <a:gd name="f75" fmla="val 99721"/>
              <a:gd name="f76" fmla="val 265010"/>
              <a:gd name="f77" fmla="val 109675"/>
              <a:gd name="f78" fmla="val 261165"/>
              <a:gd name="f79" fmla="val 125694"/>
              <a:gd name="f80" fmla="val 261667"/>
              <a:gd name="f81" fmla="val 179968"/>
              <a:gd name="f82" fmla="val 250271"/>
              <a:gd name="f83" fmla="val 205421"/>
              <a:gd name="f84" fmla="val 231847"/>
              <a:gd name="f85" fmla="val 223846"/>
              <a:gd name="f86" fmla="val 221347"/>
              <a:gd name="f87" fmla="val 232509"/>
              <a:gd name="f88" fmla="val 224390"/>
              <a:gd name="f89" fmla="val 249009"/>
              <a:gd name="f90" fmla="val 232545"/>
              <a:gd name="f91" fmla="val 264623"/>
              <a:gd name="f92" fmla="val 245300"/>
              <a:gd name="f93" fmla="val 277378"/>
              <a:gd name="f94" fmla="val 262208"/>
              <a:gd name="f95" fmla="val 294285"/>
              <a:gd name="f96" fmla="val 284137"/>
              <a:gd name="f97" fmla="val 303111"/>
              <a:gd name="f98" fmla="val 306292"/>
              <a:gd name="f99" fmla="val 303599"/>
              <a:gd name="f100" fmla="val 218433"/>
              <a:gd name="f101" fmla="val 306356"/>
              <a:gd name="f102" fmla="val 328512"/>
              <a:gd name="f103" fmla="val 303110"/>
              <a:gd name="f104" fmla="val 350441"/>
              <a:gd name="f105" fmla="val 367348"/>
              <a:gd name="f106" fmla="val 380109"/>
              <a:gd name="f107" fmla="val 264617"/>
              <a:gd name="f108" fmla="val 388266"/>
              <a:gd name="f109" fmla="val 248996"/>
              <a:gd name="f110" fmla="val 514773"/>
              <a:gd name="f111" fmla="val 217271"/>
              <a:gd name="f112" fmla="val 373218"/>
              <a:gd name="f113" fmla="val 75716"/>
              <a:gd name="f114" fmla="val 364700"/>
              <a:gd name="f115" fmla="val 84231"/>
              <a:gd name="f116" fmla="val 354962"/>
              <a:gd name="f117" fmla="val 90781"/>
              <a:gd name="f118" fmla="val 344508"/>
              <a:gd name="f119" fmla="val 95209"/>
              <a:gd name="f120" fmla="val 357668"/>
              <a:gd name="f121" fmla="val 108066"/>
              <a:gd name="f122" fmla="val 362903"/>
              <a:gd name="f123" fmla="val 132212"/>
              <a:gd name="f124" fmla="val 362537"/>
              <a:gd name="f125" fmla="val 201309"/>
              <a:gd name="f126" fmla="val 403086"/>
              <a:gd name="f127" fmla="val 453104"/>
              <a:gd name="f128" fmla="val 477015"/>
              <a:gd name="f129" fmla="val 498761"/>
              <a:gd name="f130" fmla="val 232592"/>
              <a:gd name="f131" fmla="val 539405"/>
              <a:gd name="f132" fmla="val 498856"/>
              <a:gd name="f133" fmla="val 448838"/>
              <a:gd name="f134" fmla="val 429760"/>
              <a:gd name="f135" fmla="val 65355"/>
              <a:gd name="f136" fmla="val 405614"/>
              <a:gd name="f137" fmla="val 60121"/>
              <a:gd name="f138" fmla="val 392756"/>
              <a:gd name="f139" fmla="val 46961"/>
              <a:gd name="f140" fmla="val 388329"/>
              <a:gd name="f141" fmla="val 57415"/>
              <a:gd name="f142" fmla="val 381778"/>
              <a:gd name="f143" fmla="val 67153"/>
              <a:gd name="f144" fmla="val 373263"/>
              <a:gd name="f145" fmla="val 75671"/>
              <a:gd name="f146" fmla="val 514818"/>
              <a:gd name="f147" fmla="val 530139"/>
              <a:gd name="f148" fmla="val 8776"/>
              <a:gd name="f149" fmla="val 612257"/>
              <a:gd name="f150" fmla="val 34030"/>
              <a:gd name="f151" fmla="val 602326"/>
              <a:gd name="f152" fmla="val 59101"/>
              <a:gd name="f153" fmla="val 583058"/>
              <a:gd name="f154" fmla="val 78369"/>
              <a:gd name="f155" fmla="val 569890"/>
              <a:gd name="f156" fmla="val 91537"/>
              <a:gd name="f157" fmla="val 554014"/>
              <a:gd name="f158" fmla="val 100343"/>
              <a:gd name="f159" fmla="val 537134"/>
              <a:gd name="f160" fmla="val 104416"/>
              <a:gd name="f161" fmla="val 546225"/>
              <a:gd name="f162" fmla="val 119205"/>
              <a:gd name="f163" fmla="val 551214"/>
              <a:gd name="f164" fmla="val 136643"/>
              <a:gd name="f165" fmla="val 155247"/>
              <a:gd name="f166" fmla="val 182497"/>
              <a:gd name="f167" fmla="val 540509"/>
              <a:gd name="f168" fmla="val 207247"/>
              <a:gd name="f169" fmla="val 522928"/>
              <a:gd name="f170" fmla="val 225380"/>
              <a:gd name="f171" fmla="val 504794"/>
              <a:gd name="f172" fmla="val 242961"/>
              <a:gd name="f173" fmla="val 480045"/>
              <a:gd name="f174" fmla="val 253667"/>
              <a:gd name="f175" fmla="val 452794"/>
              <a:gd name="f176" fmla="val 434191"/>
              <a:gd name="f177" fmla="val 416753"/>
              <a:gd name="f178" fmla="val 248677"/>
              <a:gd name="f179" fmla="val 401964"/>
              <a:gd name="f180" fmla="val 239586"/>
              <a:gd name="f181" fmla="val 397891"/>
              <a:gd name="f182" fmla="val 256466"/>
              <a:gd name="f183" fmla="val 389084"/>
              <a:gd name="f184" fmla="val 272342"/>
              <a:gd name="f185" fmla="val 375917"/>
              <a:gd name="f186" fmla="val 285509"/>
              <a:gd name="f187" fmla="val 356649"/>
              <a:gd name="f188" fmla="val 304778"/>
              <a:gd name="f189" fmla="val 331578"/>
              <a:gd name="f190" fmla="val 314709"/>
              <a:gd name="f191" fmla="val 306324"/>
              <a:gd name="f192" fmla="val 281070"/>
              <a:gd name="f193" fmla="val 255999"/>
              <a:gd name="f194" fmla="val 236731"/>
              <a:gd name="f195" fmla="val 223571"/>
              <a:gd name="f196" fmla="val 272349"/>
              <a:gd name="f197" fmla="val 214766"/>
              <a:gd name="f198" fmla="val 256482"/>
              <a:gd name="f199" fmla="val 210610"/>
              <a:gd name="f200" fmla="val 239626"/>
              <a:gd name="f201" fmla="val 195839"/>
              <a:gd name="f202" fmla="val 248693"/>
              <a:gd name="f203" fmla="val 178427"/>
              <a:gd name="f204" fmla="val 253666"/>
              <a:gd name="f205" fmla="val 159854"/>
              <a:gd name="f206" fmla="val 132604"/>
              <a:gd name="f207" fmla="val 107854"/>
              <a:gd name="f208" fmla="val 89720"/>
              <a:gd name="f209" fmla="val 72140"/>
              <a:gd name="f210" fmla="val 61434"/>
              <a:gd name="f211" fmla="val 136673"/>
              <a:gd name="f212" fmla="val 66408"/>
              <a:gd name="f213" fmla="val 119262"/>
              <a:gd name="f214" fmla="val 75474"/>
              <a:gd name="f215" fmla="val 104490"/>
              <a:gd name="f216" fmla="val 58618"/>
              <a:gd name="f217" fmla="val 100334"/>
              <a:gd name="f218" fmla="val 42751"/>
              <a:gd name="f219" fmla="val 91530"/>
              <a:gd name="f220" fmla="val 29591"/>
              <a:gd name="f221" fmla="val 10322"/>
              <a:gd name="f222" fmla="val 391"/>
              <a:gd name="f223" fmla="val 1828"/>
              <a:gd name="f224" fmla="val 13374"/>
              <a:gd name="f225" fmla="val 11782"/>
              <a:gd name="f226" fmla="val 2802"/>
              <a:gd name="f227" fmla="val 11567"/>
              <a:gd name="f228" fmla="val 5771"/>
              <a:gd name="f229" fmla="val 11501"/>
              <a:gd name="f230" fmla="val 8744"/>
              <a:gd name="f231" fmla="val 96667"/>
              <a:gd name="f232" fmla="val 8808"/>
              <a:gd name="f233" fmla="val 11990"/>
              <a:gd name="f234" fmla="val 30964"/>
              <a:gd name="f235" fmla="val 20815"/>
              <a:gd name="f236" fmla="val 52893"/>
              <a:gd name="f237" fmla="val 37722"/>
              <a:gd name="f238" fmla="val 69800"/>
              <a:gd name="f239" fmla="val 50477"/>
              <a:gd name="f240" fmla="val 82555"/>
              <a:gd name="f241" fmla="val 66091"/>
              <a:gd name="f242" fmla="val 90711"/>
              <a:gd name="f243" fmla="val 82592"/>
              <a:gd name="f244" fmla="val 93753"/>
              <a:gd name="f245" fmla="val 100880"/>
              <a:gd name="f246" fmla="val 69151"/>
              <a:gd name="f247" fmla="val 130228"/>
              <a:gd name="f248" fmla="val 53433"/>
              <a:gd name="f249" fmla="val 163247"/>
              <a:gd name="f250" fmla="val 186137"/>
              <a:gd name="f251" fmla="val 53872"/>
              <a:gd name="f252" fmla="val 201262"/>
              <a:gd name="f253" fmla="val 50984"/>
              <a:gd name="f254" fmla="val 211355"/>
              <a:gd name="f255" fmla="val 39116"/>
              <a:gd name="f256" fmla="val 212796"/>
              <a:gd name="f257" fmla="val 37420"/>
              <a:gd name="f258" fmla="val 214135"/>
              <a:gd name="f259" fmla="val 35542"/>
              <a:gd name="f260" fmla="val 215380"/>
              <a:gd name="f261" fmla="val 33463"/>
              <a:gd name="f262" fmla="val 215236"/>
              <a:gd name="f263" fmla="val 223507"/>
              <a:gd name="f264" fmla="val 219688"/>
              <a:gd name="f265" fmla="val 24354"/>
              <a:gd name="f266" fmla="val 227777"/>
              <a:gd name="f267" fmla="val 49750"/>
              <a:gd name="f268" fmla="val 246535"/>
              <a:gd name="f269" fmla="val 68520"/>
              <a:gd name="f270" fmla="val 254763"/>
              <a:gd name="f271" fmla="val 60293"/>
              <a:gd name="f272" fmla="val 254771"/>
              <a:gd name="f273" fmla="val 60299"/>
              <a:gd name="f274" fmla="val 254778"/>
              <a:gd name="f275" fmla="val 60307"/>
              <a:gd name="f276" fmla="val 254786"/>
              <a:gd name="f277" fmla="val 60315"/>
              <a:gd name="f278" fmla="val 254808"/>
              <a:gd name="f279" fmla="val 60338"/>
              <a:gd name="f280" fmla="val 246580"/>
              <a:gd name="f281" fmla="val 68565"/>
              <a:gd name="f282" fmla="val 279582"/>
              <a:gd name="f283" fmla="val 101547"/>
              <a:gd name="f284" fmla="val 333066"/>
              <a:gd name="f285" fmla="val 366068"/>
              <a:gd name="f286" fmla="val 357840"/>
              <a:gd name="f287" fmla="val 357847"/>
              <a:gd name="f288" fmla="val 60330"/>
              <a:gd name="f289" fmla="val 357855"/>
              <a:gd name="f290" fmla="val 60322"/>
              <a:gd name="f291" fmla="val 357862"/>
              <a:gd name="f292" fmla="val 357885"/>
              <a:gd name="f293" fmla="val 366113"/>
              <a:gd name="f294" fmla="val 384872"/>
              <a:gd name="f295" fmla="val 392961"/>
              <a:gd name="f296" fmla="val 389142"/>
              <a:gd name="f297" fmla="val 397337"/>
              <a:gd name="f298" fmla="val 401479"/>
              <a:gd name="f299" fmla="val 11094"/>
              <a:gd name="f300" fmla="val 400548"/>
              <a:gd name="f301" fmla="val 22668"/>
              <a:gd name="f302" fmla="val 397481"/>
              <a:gd name="f303" fmla="val 33790"/>
              <a:gd name="f304" fmla="val 407439"/>
              <a:gd name="f305" fmla="val 50142"/>
              <a:gd name="f306" fmla="val 423417"/>
              <a:gd name="f307" fmla="val 53932"/>
              <a:gd name="f308" fmla="val 449401"/>
              <a:gd name="f309" fmla="val 482408"/>
              <a:gd name="f310" fmla="val 53434"/>
              <a:gd name="f311" fmla="val 511746"/>
              <a:gd name="f312" fmla="val 69140"/>
              <a:gd name="f313" fmla="val 530035"/>
              <a:gd name="f314" fmla="val 93727"/>
              <a:gd name="f315" fmla="val 546543"/>
              <a:gd name="f316" fmla="val 90718"/>
              <a:gd name="f317" fmla="val 562165"/>
              <a:gd name="f318" fmla="val 82561"/>
              <a:gd name="f319" fmla="val 574926"/>
              <a:gd name="f320" fmla="val 591833"/>
              <a:gd name="f321" fmla="val 600659"/>
              <a:gd name="f322" fmla="val 601147"/>
              <a:gd name="f323" fmla="val 515982"/>
              <a:gd name="f324" fmla="val 515981"/>
              <a:gd name="f325" fmla="val 599275"/>
              <a:gd name="f326" fmla="val 610820"/>
              <a:gd name="f327" fmla="val 612423"/>
              <a:gd name="f328" fmla="val 2826"/>
              <a:gd name="f329" fmla="val 612602"/>
              <a:gd name="f330" fmla="val 5800"/>
              <a:gd name="f331" fmla="*/ f0 1 612648"/>
              <a:gd name="f332" fmla="*/ f1 1 315100"/>
              <a:gd name="f333" fmla="+- f4 0 f2"/>
              <a:gd name="f334" fmla="+- f3 0 f2"/>
              <a:gd name="f335" fmla="*/ f334 1 612648"/>
              <a:gd name="f336" fmla="*/ f333 1 315100"/>
              <a:gd name="f337" fmla="*/ f2 1 f335"/>
              <a:gd name="f338" fmla="*/ f3 1 f335"/>
              <a:gd name="f339" fmla="*/ f2 1 f336"/>
              <a:gd name="f340" fmla="*/ f4 1 f336"/>
              <a:gd name="f341" fmla="*/ f337 f331 1"/>
              <a:gd name="f342" fmla="*/ f338 f331 1"/>
              <a:gd name="f343" fmla="*/ f340 f332 1"/>
              <a:gd name="f344" fmla="*/ f339 f332 1"/>
            </a:gdLst>
            <a:ahLst/>
            <a:cxnLst>
              <a:cxn ang="3cd4">
                <a:pos x="hc" y="t"/>
              </a:cxn>
              <a:cxn ang="0">
                <a:pos x="r" y="vc"/>
              </a:cxn>
              <a:cxn ang="cd4">
                <a:pos x="hc" y="b"/>
              </a:cxn>
              <a:cxn ang="cd2">
                <a:pos x="l" y="vc"/>
              </a:cxn>
            </a:cxnLst>
            <a:rect l="f341" t="f344" r="f342" b="f343"/>
            <a:pathLst>
              <a:path w="612648" h="315100">
                <a:moveTo>
                  <a:pt x="f5" y="f6"/>
                </a:moveTo>
                <a:cubicBezTo>
                  <a:pt x="f7" y="f8"/>
                  <a:pt x="f9" y="f10"/>
                  <a:pt x="f11" y="f12"/>
                </a:cubicBezTo>
                <a:cubicBezTo>
                  <a:pt x="f13" y="f14"/>
                  <a:pt x="f15" y="f16"/>
                  <a:pt x="f17" y="f18"/>
                </a:cubicBezTo>
                <a:cubicBezTo>
                  <a:pt x="f19" y="f18"/>
                  <a:pt x="f20" y="f21"/>
                  <a:pt x="f20" y="f22"/>
                </a:cubicBezTo>
                <a:cubicBezTo>
                  <a:pt x="f20" y="f23"/>
                  <a:pt x="f24" y="f25"/>
                  <a:pt x="f26" y="f27"/>
                </a:cubicBezTo>
                <a:close/>
                <a:moveTo>
                  <a:pt x="f28" y="f29"/>
                </a:moveTo>
                <a:cubicBezTo>
                  <a:pt x="f30" y="f31"/>
                  <a:pt x="f32" y="f33"/>
                  <a:pt x="f34" y="f35"/>
                </a:cubicBezTo>
                <a:lnTo>
                  <a:pt x="f36" y="f37"/>
                </a:lnTo>
                <a:cubicBezTo>
                  <a:pt x="f38" y="f39"/>
                  <a:pt x="f40" y="f41"/>
                  <a:pt x="f42" y="f41"/>
                </a:cubicBezTo>
                <a:cubicBezTo>
                  <a:pt x="f43" y="f41"/>
                  <a:pt x="f44" y="f45"/>
                  <a:pt x="f46" y="f47"/>
                </a:cubicBezTo>
                <a:cubicBezTo>
                  <a:pt x="f48" y="f49"/>
                  <a:pt x="f50" y="f51"/>
                  <a:pt x="f50" y="f52"/>
                </a:cubicBezTo>
                <a:cubicBezTo>
                  <a:pt x="f53" y="f54"/>
                  <a:pt x="f55" y="f56"/>
                  <a:pt x="f28" y="f29"/>
                </a:cubicBezTo>
                <a:close/>
                <a:moveTo>
                  <a:pt x="f57" y="f58"/>
                </a:moveTo>
                <a:cubicBezTo>
                  <a:pt x="f59" y="f60"/>
                  <a:pt x="f61" y="f62"/>
                  <a:pt x="f61" y="f63"/>
                </a:cubicBezTo>
                <a:cubicBezTo>
                  <a:pt x="f64" y="f65"/>
                  <a:pt x="f66" y="f67"/>
                  <a:pt x="f68" y="f69"/>
                </a:cubicBezTo>
                <a:cubicBezTo>
                  <a:pt x="f70" y="f71"/>
                  <a:pt x="f72" y="f73"/>
                  <a:pt x="f74" y="f75"/>
                </a:cubicBezTo>
                <a:cubicBezTo>
                  <a:pt x="f76" y="f77"/>
                  <a:pt x="f78" y="f79"/>
                  <a:pt x="f80" y="f63"/>
                </a:cubicBezTo>
                <a:cubicBezTo>
                  <a:pt x="f80" y="f81"/>
                  <a:pt x="f82" y="f83"/>
                  <a:pt x="f84" y="f85"/>
                </a:cubicBezTo>
                <a:lnTo>
                  <a:pt x="f86" y="f87"/>
                </a:lnTo>
                <a:cubicBezTo>
                  <a:pt x="f88" y="f89"/>
                  <a:pt x="f90" y="f91"/>
                  <a:pt x="f92" y="f93"/>
                </a:cubicBezTo>
                <a:cubicBezTo>
                  <a:pt x="f94" y="f95"/>
                  <a:pt x="f96" y="f97"/>
                  <a:pt x="f98" y="f99"/>
                </a:cubicBezTo>
                <a:lnTo>
                  <a:pt x="f98" y="f100"/>
                </a:lnTo>
                <a:lnTo>
                  <a:pt x="f101" y="f100"/>
                </a:lnTo>
                <a:lnTo>
                  <a:pt x="f101" y="f99"/>
                </a:lnTo>
                <a:cubicBezTo>
                  <a:pt x="f102" y="f103"/>
                  <a:pt x="f104" y="f95"/>
                  <a:pt x="f105" y="f93"/>
                </a:cubicBezTo>
                <a:cubicBezTo>
                  <a:pt x="f106" y="f107"/>
                  <a:pt x="f108" y="f109"/>
                  <a:pt x="f57" y="f58"/>
                </a:cubicBezTo>
                <a:close/>
                <a:moveTo>
                  <a:pt x="f110" y="f111"/>
                </a:moveTo>
                <a:lnTo>
                  <a:pt x="f112" y="f113"/>
                </a:lnTo>
                <a:cubicBezTo>
                  <a:pt x="f114" y="f115"/>
                  <a:pt x="f116" y="f117"/>
                  <a:pt x="f118" y="f119"/>
                </a:cubicBezTo>
                <a:cubicBezTo>
                  <a:pt x="f120" y="f121"/>
                  <a:pt x="f122" y="f123"/>
                  <a:pt x="f124" y="f52"/>
                </a:cubicBezTo>
                <a:cubicBezTo>
                  <a:pt x="f124" y="f125"/>
                  <a:pt x="f126" y="f41"/>
                  <a:pt x="f127" y="f41"/>
                </a:cubicBezTo>
                <a:cubicBezTo>
                  <a:pt x="f128" y="f41"/>
                  <a:pt x="f129" y="f130"/>
                  <a:pt x="f110" y="f111"/>
                </a:cubicBezTo>
                <a:close/>
                <a:moveTo>
                  <a:pt x="f131" y="f22"/>
                </a:moveTo>
                <a:cubicBezTo>
                  <a:pt x="f131" y="f21"/>
                  <a:pt x="f132" y="f18"/>
                  <a:pt x="f133" y="f18"/>
                </a:cubicBezTo>
                <a:cubicBezTo>
                  <a:pt x="f134" y="f135"/>
                  <a:pt x="f136" y="f137"/>
                  <a:pt x="f138" y="f139"/>
                </a:cubicBezTo>
                <a:cubicBezTo>
                  <a:pt x="f140" y="f141"/>
                  <a:pt x="f142" y="f143"/>
                  <a:pt x="f144" y="f145"/>
                </a:cubicBezTo>
                <a:lnTo>
                  <a:pt x="f146" y="f27"/>
                </a:lnTo>
                <a:cubicBezTo>
                  <a:pt x="f147" y="f25"/>
                  <a:pt x="f131" y="f23"/>
                  <a:pt x="f131" y="f22"/>
                </a:cubicBezTo>
                <a:close/>
                <a:moveTo>
                  <a:pt x="f3" y="f148"/>
                </a:moveTo>
                <a:cubicBezTo>
                  <a:pt x="f149" y="f150"/>
                  <a:pt x="f151" y="f152"/>
                  <a:pt x="f153" y="f154"/>
                </a:cubicBezTo>
                <a:cubicBezTo>
                  <a:pt x="f155" y="f156"/>
                  <a:pt x="f157" y="f158"/>
                  <a:pt x="f159" y="f160"/>
                </a:cubicBezTo>
                <a:cubicBezTo>
                  <a:pt x="f161" y="f162"/>
                  <a:pt x="f163" y="f164"/>
                  <a:pt x="f163" y="f165"/>
                </a:cubicBezTo>
                <a:cubicBezTo>
                  <a:pt x="f163" y="f166"/>
                  <a:pt x="f167" y="f168"/>
                  <a:pt x="f169" y="f170"/>
                </a:cubicBezTo>
                <a:lnTo>
                  <a:pt x="f169" y="f170"/>
                </a:lnTo>
                <a:cubicBezTo>
                  <a:pt x="f171" y="f172"/>
                  <a:pt x="f173" y="f174"/>
                  <a:pt x="f175" y="f174"/>
                </a:cubicBezTo>
                <a:cubicBezTo>
                  <a:pt x="f176" y="f174"/>
                  <a:pt x="f177" y="f178"/>
                  <a:pt x="f179" y="f180"/>
                </a:cubicBezTo>
                <a:cubicBezTo>
                  <a:pt x="f181" y="f182"/>
                  <a:pt x="f183" y="f184"/>
                  <a:pt x="f185" y="f186"/>
                </a:cubicBezTo>
                <a:cubicBezTo>
                  <a:pt x="f187" y="f188"/>
                  <a:pt x="f189" y="f190"/>
                  <a:pt x="f191" y="f4"/>
                </a:cubicBezTo>
                <a:lnTo>
                  <a:pt x="f191" y="f4"/>
                </a:lnTo>
                <a:cubicBezTo>
                  <a:pt x="f192" y="f190"/>
                  <a:pt x="f193" y="f188"/>
                  <a:pt x="f194" y="f186"/>
                </a:cubicBezTo>
                <a:cubicBezTo>
                  <a:pt x="f195" y="f196"/>
                  <a:pt x="f197" y="f198"/>
                  <a:pt x="f199" y="f200"/>
                </a:cubicBezTo>
                <a:cubicBezTo>
                  <a:pt x="f201" y="f202"/>
                  <a:pt x="f203" y="f204"/>
                  <a:pt x="f205" y="f204"/>
                </a:cubicBezTo>
                <a:cubicBezTo>
                  <a:pt x="f206" y="f204"/>
                  <a:pt x="f207" y="f172"/>
                  <a:pt x="f208" y="f170"/>
                </a:cubicBezTo>
                <a:lnTo>
                  <a:pt x="f208" y="f170"/>
                </a:lnTo>
                <a:cubicBezTo>
                  <a:pt x="f209" y="f168"/>
                  <a:pt x="f210" y="f166"/>
                  <a:pt x="f210" y="f165"/>
                </a:cubicBezTo>
                <a:cubicBezTo>
                  <a:pt x="f210" y="f211"/>
                  <a:pt x="f212" y="f213"/>
                  <a:pt x="f214" y="f215"/>
                </a:cubicBezTo>
                <a:cubicBezTo>
                  <a:pt x="f216" y="f217"/>
                  <a:pt x="f218" y="f219"/>
                  <a:pt x="f220" y="f154"/>
                </a:cubicBezTo>
                <a:cubicBezTo>
                  <a:pt x="f221" y="f152"/>
                  <a:pt x="f222" y="f150"/>
                  <a:pt x="f2" y="f148"/>
                </a:cubicBezTo>
                <a:lnTo>
                  <a:pt x="f2" y="f148"/>
                </a:lnTo>
                <a:lnTo>
                  <a:pt x="f223" y="f2"/>
                </a:lnTo>
                <a:lnTo>
                  <a:pt x="f224" y="f2"/>
                </a:lnTo>
                <a:cubicBezTo>
                  <a:pt x="f225" y="f226"/>
                  <a:pt x="f227" y="f228"/>
                  <a:pt x="f229" y="f230"/>
                </a:cubicBezTo>
                <a:lnTo>
                  <a:pt x="f231" y="f230"/>
                </a:lnTo>
                <a:lnTo>
                  <a:pt x="f231" y="f232"/>
                </a:lnTo>
                <a:lnTo>
                  <a:pt x="f229" y="f232"/>
                </a:lnTo>
                <a:cubicBezTo>
                  <a:pt x="f233" y="f234"/>
                  <a:pt x="f235" y="f236"/>
                  <a:pt x="f237" y="f238"/>
                </a:cubicBezTo>
                <a:cubicBezTo>
                  <a:pt x="f239" y="f240"/>
                  <a:pt x="f241" y="f242"/>
                  <a:pt x="f243" y="f244"/>
                </a:cubicBezTo>
                <a:cubicBezTo>
                  <a:pt x="f245" y="f246"/>
                  <a:pt x="f247" y="f248"/>
                  <a:pt x="f249" y="f248"/>
                </a:cubicBezTo>
                <a:cubicBezTo>
                  <a:pt x="f250" y="f251"/>
                  <a:pt x="f252" y="f253"/>
                  <a:pt x="f254" y="f255"/>
                </a:cubicBezTo>
                <a:cubicBezTo>
                  <a:pt x="f256" y="f257"/>
                  <a:pt x="f258" y="f259"/>
                  <a:pt x="f260" y="f261"/>
                </a:cubicBezTo>
                <a:lnTo>
                  <a:pt x="f262" y="f2"/>
                </a:lnTo>
                <a:lnTo>
                  <a:pt x="f263" y="f2"/>
                </a:lnTo>
                <a:cubicBezTo>
                  <a:pt x="f264" y="f265"/>
                  <a:pt x="f266" y="f267"/>
                  <a:pt x="f268" y="f269"/>
                </a:cubicBezTo>
                <a:lnTo>
                  <a:pt x="f270" y="f271"/>
                </a:lnTo>
                <a:cubicBezTo>
                  <a:pt x="f272" y="f273"/>
                  <a:pt x="f274" y="f275"/>
                  <a:pt x="f276" y="f277"/>
                </a:cubicBezTo>
                <a:lnTo>
                  <a:pt x="f278" y="f279"/>
                </a:lnTo>
                <a:lnTo>
                  <a:pt x="f280" y="f281"/>
                </a:lnTo>
                <a:cubicBezTo>
                  <a:pt x="f282" y="f283"/>
                  <a:pt x="f284" y="f283"/>
                  <a:pt x="f285" y="f281"/>
                </a:cubicBezTo>
                <a:lnTo>
                  <a:pt x="f286" y="f279"/>
                </a:lnTo>
                <a:cubicBezTo>
                  <a:pt x="f287" y="f288"/>
                  <a:pt x="f289" y="f290"/>
                  <a:pt x="f291" y="f277"/>
                </a:cubicBezTo>
                <a:lnTo>
                  <a:pt x="f292" y="f271"/>
                </a:lnTo>
                <a:lnTo>
                  <a:pt x="f293" y="f269"/>
                </a:lnTo>
                <a:cubicBezTo>
                  <a:pt x="f294" y="f267"/>
                  <a:pt x="f295" y="f265"/>
                  <a:pt x="f296" y="f2"/>
                </a:cubicBezTo>
                <a:lnTo>
                  <a:pt x="f297" y="f2"/>
                </a:lnTo>
                <a:cubicBezTo>
                  <a:pt x="f298" y="f299"/>
                  <a:pt x="f300" y="f301"/>
                  <a:pt x="f302" y="f303"/>
                </a:cubicBezTo>
                <a:cubicBezTo>
                  <a:pt x="f304" y="f305"/>
                  <a:pt x="f306" y="f307"/>
                  <a:pt x="f308" y="f248"/>
                </a:cubicBezTo>
                <a:cubicBezTo>
                  <a:pt x="f309" y="f310"/>
                  <a:pt x="f311" y="f312"/>
                  <a:pt x="f313" y="f314"/>
                </a:cubicBezTo>
                <a:cubicBezTo>
                  <a:pt x="f315" y="f316"/>
                  <a:pt x="f317" y="f318"/>
                  <a:pt x="f319" y="f238"/>
                </a:cubicBezTo>
                <a:cubicBezTo>
                  <a:pt x="f320" y="f236"/>
                  <a:pt x="f321" y="f234"/>
                  <a:pt x="f322" y="f232"/>
                </a:cubicBezTo>
                <a:lnTo>
                  <a:pt x="f323" y="f232"/>
                </a:lnTo>
                <a:lnTo>
                  <a:pt x="f324" y="f230"/>
                </a:lnTo>
                <a:lnTo>
                  <a:pt x="f322" y="f230"/>
                </a:lnTo>
                <a:lnTo>
                  <a:pt x="f325" y="f2"/>
                </a:lnTo>
                <a:lnTo>
                  <a:pt x="f326" y="f2"/>
                </a:lnTo>
                <a:cubicBezTo>
                  <a:pt x="f327" y="f328"/>
                  <a:pt x="f329" y="f330"/>
                  <a:pt x="f3" y="f148"/>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49" name="Teardrop 3"/>
          <p:cNvSpPr/>
          <p:nvPr/>
        </p:nvSpPr>
        <p:spPr>
          <a:xfrm rot="5400013" flipH="1" flipV="1">
            <a:off x="1387528"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0" name="Teardrop 3"/>
          <p:cNvSpPr/>
          <p:nvPr/>
        </p:nvSpPr>
        <p:spPr>
          <a:xfrm rot="5400013" flipH="1" flipV="1">
            <a:off x="2230075"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1" name="Teardrop 3"/>
          <p:cNvSpPr/>
          <p:nvPr/>
        </p:nvSpPr>
        <p:spPr>
          <a:xfrm rot="5400013" flipH="1" flipV="1">
            <a:off x="3072612"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2" name="Teardrop 3"/>
          <p:cNvSpPr/>
          <p:nvPr/>
        </p:nvSpPr>
        <p:spPr>
          <a:xfrm rot="5400013" flipH="1" flipV="1">
            <a:off x="3915149"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3" name="Teardrop 3"/>
          <p:cNvSpPr/>
          <p:nvPr/>
        </p:nvSpPr>
        <p:spPr>
          <a:xfrm rot="5400013" flipH="1" flipV="1">
            <a:off x="4757696"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4" name="Teardrop 3"/>
          <p:cNvSpPr/>
          <p:nvPr/>
        </p:nvSpPr>
        <p:spPr>
          <a:xfrm rot="5400013" flipH="1" flipV="1">
            <a:off x="5600233"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5" name="Teardrop 3"/>
          <p:cNvSpPr/>
          <p:nvPr/>
        </p:nvSpPr>
        <p:spPr>
          <a:xfrm rot="5400013" flipH="1" flipV="1">
            <a:off x="8127854"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6" name="Teardrop 3"/>
          <p:cNvSpPr/>
          <p:nvPr/>
        </p:nvSpPr>
        <p:spPr>
          <a:xfrm rot="5400013" flipH="1" flipV="1">
            <a:off x="7285308"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7" name="Teardrop 3"/>
          <p:cNvSpPr/>
          <p:nvPr/>
        </p:nvSpPr>
        <p:spPr>
          <a:xfrm rot="5400013" flipH="1" flipV="1">
            <a:off x="9812929"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8" name="Teardrop 3"/>
          <p:cNvSpPr/>
          <p:nvPr/>
        </p:nvSpPr>
        <p:spPr>
          <a:xfrm rot="5400013" flipH="1" flipV="1">
            <a:off x="8970392"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59" name="Teardrop 3"/>
          <p:cNvSpPr/>
          <p:nvPr/>
        </p:nvSpPr>
        <p:spPr>
          <a:xfrm rot="5400013" flipH="1" flipV="1">
            <a:off x="11498013"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0" name="Teardrop 3"/>
          <p:cNvSpPr/>
          <p:nvPr/>
        </p:nvSpPr>
        <p:spPr>
          <a:xfrm rot="5400013" flipH="1" flipV="1">
            <a:off x="10655475"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1" name="Teardrop 3"/>
          <p:cNvSpPr/>
          <p:nvPr/>
        </p:nvSpPr>
        <p:spPr>
          <a:xfrm rot="5400013" flipH="1" flipV="1">
            <a:off x="544991" y="264631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2" name="Oval 785"/>
          <p:cNvSpPr/>
          <p:nvPr/>
        </p:nvSpPr>
        <p:spPr>
          <a:xfrm>
            <a:off x="6664512"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3" name="Oval 786"/>
          <p:cNvSpPr/>
          <p:nvPr/>
        </p:nvSpPr>
        <p:spPr>
          <a:xfrm>
            <a:off x="766733"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4" name="Oval 787"/>
          <p:cNvSpPr/>
          <p:nvPr/>
        </p:nvSpPr>
        <p:spPr>
          <a:xfrm>
            <a:off x="1609270"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5" name="Oval 788"/>
          <p:cNvSpPr/>
          <p:nvPr/>
        </p:nvSpPr>
        <p:spPr>
          <a:xfrm>
            <a:off x="2451808"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6" name="Oval 789"/>
          <p:cNvSpPr/>
          <p:nvPr/>
        </p:nvSpPr>
        <p:spPr>
          <a:xfrm>
            <a:off x="3294354"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7" name="Oval 790"/>
          <p:cNvSpPr/>
          <p:nvPr/>
        </p:nvSpPr>
        <p:spPr>
          <a:xfrm>
            <a:off x="4136891"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8" name="Oval 791"/>
          <p:cNvSpPr/>
          <p:nvPr/>
        </p:nvSpPr>
        <p:spPr>
          <a:xfrm>
            <a:off x="4979429"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69" name="Oval 792"/>
          <p:cNvSpPr/>
          <p:nvPr/>
        </p:nvSpPr>
        <p:spPr>
          <a:xfrm>
            <a:off x="5821966"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0" name="Oval 793"/>
          <p:cNvSpPr/>
          <p:nvPr/>
        </p:nvSpPr>
        <p:spPr>
          <a:xfrm>
            <a:off x="8349587"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1" name="Oval 794"/>
          <p:cNvSpPr/>
          <p:nvPr/>
        </p:nvSpPr>
        <p:spPr>
          <a:xfrm>
            <a:off x="7507050"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2" name="Oval 795"/>
          <p:cNvSpPr/>
          <p:nvPr/>
        </p:nvSpPr>
        <p:spPr>
          <a:xfrm>
            <a:off x="10034671"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3" name="Oval 796"/>
          <p:cNvSpPr/>
          <p:nvPr/>
        </p:nvSpPr>
        <p:spPr>
          <a:xfrm>
            <a:off x="9192134"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4" name="Oval 797"/>
          <p:cNvSpPr/>
          <p:nvPr/>
        </p:nvSpPr>
        <p:spPr>
          <a:xfrm>
            <a:off x="11719745"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5" name="Oval 798"/>
          <p:cNvSpPr/>
          <p:nvPr/>
        </p:nvSpPr>
        <p:spPr>
          <a:xfrm>
            <a:off x="10877208" y="286846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6" name="Teardrop 3"/>
          <p:cNvSpPr/>
          <p:nvPr/>
        </p:nvSpPr>
        <p:spPr>
          <a:xfrm rot="5400013" flipH="1" flipV="1">
            <a:off x="6021177"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7" name="Teardrop 3"/>
          <p:cNvSpPr/>
          <p:nvPr/>
        </p:nvSpPr>
        <p:spPr>
          <a:xfrm rot="5400013" flipH="1" flipV="1">
            <a:off x="965944"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8" name="Teardrop 3"/>
          <p:cNvSpPr/>
          <p:nvPr/>
        </p:nvSpPr>
        <p:spPr>
          <a:xfrm rot="5400013" flipH="1" flipV="1">
            <a:off x="1808482"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79" name="Teardrop 3"/>
          <p:cNvSpPr/>
          <p:nvPr/>
        </p:nvSpPr>
        <p:spPr>
          <a:xfrm rot="5400013" flipH="1" flipV="1">
            <a:off x="2651019"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0" name="Teardrop 3"/>
          <p:cNvSpPr/>
          <p:nvPr/>
        </p:nvSpPr>
        <p:spPr>
          <a:xfrm rot="5400013" flipH="1" flipV="1">
            <a:off x="3493565"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1" name="Teardrop 3"/>
          <p:cNvSpPr/>
          <p:nvPr/>
        </p:nvSpPr>
        <p:spPr>
          <a:xfrm rot="5400013" flipH="1" flipV="1">
            <a:off x="4336103"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2" name="Teardrop 3"/>
          <p:cNvSpPr/>
          <p:nvPr/>
        </p:nvSpPr>
        <p:spPr>
          <a:xfrm rot="5400013" flipH="1" flipV="1">
            <a:off x="5178640"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3" name="Teardrop 3"/>
          <p:cNvSpPr/>
          <p:nvPr/>
        </p:nvSpPr>
        <p:spPr>
          <a:xfrm rot="5400013" flipH="1" flipV="1">
            <a:off x="7706261"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4" name="Teardrop 3"/>
          <p:cNvSpPr/>
          <p:nvPr/>
        </p:nvSpPr>
        <p:spPr>
          <a:xfrm rot="5400013" flipH="1" flipV="1">
            <a:off x="6863724"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5" name="Teardrop 3"/>
          <p:cNvSpPr/>
          <p:nvPr/>
        </p:nvSpPr>
        <p:spPr>
          <a:xfrm rot="5400013" flipH="1" flipV="1">
            <a:off x="9391345"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6" name="Teardrop 3"/>
          <p:cNvSpPr/>
          <p:nvPr/>
        </p:nvSpPr>
        <p:spPr>
          <a:xfrm rot="5400013" flipH="1" flipV="1">
            <a:off x="8548798"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7" name="Teardrop 3"/>
          <p:cNvSpPr/>
          <p:nvPr/>
        </p:nvSpPr>
        <p:spPr>
          <a:xfrm rot="5400013" flipH="1" flipV="1">
            <a:off x="11076419"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8" name="Teardrop 3"/>
          <p:cNvSpPr/>
          <p:nvPr/>
        </p:nvSpPr>
        <p:spPr>
          <a:xfrm rot="5400013" flipH="1" flipV="1">
            <a:off x="10233882"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89" name="Teardrop 3"/>
          <p:cNvSpPr/>
          <p:nvPr/>
        </p:nvSpPr>
        <p:spPr>
          <a:xfrm rot="5400013" flipH="1" flipV="1">
            <a:off x="123398" y="3068580"/>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0" name="Teardrop 3"/>
          <p:cNvSpPr/>
          <p:nvPr/>
        </p:nvSpPr>
        <p:spPr>
          <a:xfrm rot="5400013" flipH="1" flipV="1">
            <a:off x="11760002" y="3223923"/>
            <a:ext cx="595777" cy="268211"/>
          </a:xfrm>
          <a:custGeom>
            <a:avLst/>
            <a:gdLst>
              <a:gd name="f0" fmla="val w"/>
              <a:gd name="f1" fmla="val h"/>
              <a:gd name="f2" fmla="val 0"/>
              <a:gd name="f3" fmla="val 595781"/>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7"/>
              <a:gd name="f16" fmla="val 250112"/>
              <a:gd name="f17" fmla="val 155376"/>
              <a:gd name="f18" fmla="val 174454"/>
              <a:gd name="f19" fmla="val 249746"/>
              <a:gd name="f20" fmla="val 198601"/>
              <a:gd name="f21" fmla="val 254980"/>
              <a:gd name="f22" fmla="val 211458"/>
              <a:gd name="f23" fmla="val 268141"/>
              <a:gd name="f24" fmla="val 215885"/>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382868"/>
              <a:gd name="f52" fmla="val 82592"/>
              <a:gd name="f53" fmla="val 379825"/>
              <a:gd name="f54" fmla="val 66091"/>
              <a:gd name="f55" fmla="val 371670"/>
              <a:gd name="f56" fmla="val 50477"/>
              <a:gd name="f57" fmla="val 358914"/>
              <a:gd name="f58" fmla="val 37722"/>
              <a:gd name="f59" fmla="val 342007"/>
              <a:gd name="f60" fmla="val 20815"/>
              <a:gd name="f61" fmla="val 320078"/>
              <a:gd name="f62" fmla="val 11989"/>
              <a:gd name="f63" fmla="val 297922"/>
              <a:gd name="f64" fmla="val 11501"/>
              <a:gd name="f65" fmla="val 96667"/>
              <a:gd name="f66" fmla="val 297858"/>
              <a:gd name="f67" fmla="val 275703"/>
              <a:gd name="f68" fmla="val 11990"/>
              <a:gd name="f69" fmla="val 253774"/>
              <a:gd name="f70" fmla="val 236866"/>
              <a:gd name="f71" fmla="val 224105"/>
              <a:gd name="f72" fmla="val 50483"/>
              <a:gd name="f73" fmla="val 215948"/>
              <a:gd name="f74" fmla="val 66105"/>
              <a:gd name="f75" fmla="val 212939"/>
              <a:gd name="f76" fmla="val 82613"/>
              <a:gd name="f77" fmla="val 237526"/>
              <a:gd name="f78" fmla="val 100902"/>
              <a:gd name="f79" fmla="val 253233"/>
              <a:gd name="f80" fmla="val 130241"/>
              <a:gd name="f81" fmla="val 163248"/>
              <a:gd name="f82" fmla="val 252735"/>
              <a:gd name="f83" fmla="val 189232"/>
              <a:gd name="f84" fmla="val 256525"/>
              <a:gd name="f85" fmla="val 205210"/>
              <a:gd name="f86" fmla="val 272877"/>
              <a:gd name="f87" fmla="val 215167"/>
              <a:gd name="f88" fmla="val 289126"/>
              <a:gd name="f89" fmla="val 210687"/>
              <a:gd name="f90" fmla="val 306340"/>
              <a:gd name="f91" fmla="val 210767"/>
              <a:gd name="f92" fmla="val 322577"/>
              <a:gd name="f93" fmla="val 215380"/>
              <a:gd name="f94" fmla="val 324655"/>
              <a:gd name="f95" fmla="val 214136"/>
              <a:gd name="f96" fmla="val 326534"/>
              <a:gd name="f97" fmla="val 212797"/>
              <a:gd name="f98" fmla="val 328229"/>
              <a:gd name="f99" fmla="val 211355"/>
              <a:gd name="f100" fmla="val 340097"/>
              <a:gd name="f101" fmla="val 201263"/>
              <a:gd name="f102" fmla="val 342986"/>
              <a:gd name="f103" fmla="val 186138"/>
              <a:gd name="f104" fmla="val 342547"/>
              <a:gd name="f105" fmla="val 130228"/>
              <a:gd name="f106" fmla="val 358265"/>
              <a:gd name="f107" fmla="val 100880"/>
              <a:gd name="f108" fmla="val 506339"/>
              <a:gd name="f109" fmla="val 97830"/>
              <a:gd name="f110" fmla="val 490327"/>
              <a:gd name="f111" fmla="val 82509"/>
              <a:gd name="f112" fmla="val 468581"/>
              <a:gd name="f113" fmla="val 444670"/>
              <a:gd name="f114" fmla="val 394652"/>
              <a:gd name="f115" fmla="val 354103"/>
              <a:gd name="f116" fmla="val 354470"/>
              <a:gd name="f117" fmla="val 182914"/>
              <a:gd name="f118" fmla="val 349220"/>
              <a:gd name="f119" fmla="val 207099"/>
              <a:gd name="f120" fmla="val 336023"/>
              <a:gd name="f121" fmla="val 219944"/>
              <a:gd name="f122" fmla="val 346519"/>
              <a:gd name="f123" fmla="val 224314"/>
              <a:gd name="f124" fmla="val 356263"/>
              <a:gd name="f125" fmla="val 230867"/>
              <a:gd name="f126" fmla="val 364783"/>
              <a:gd name="f127" fmla="val 530971"/>
              <a:gd name="f128" fmla="val 521705"/>
              <a:gd name="f129" fmla="val 506384"/>
              <a:gd name="f130" fmla="val 364828"/>
              <a:gd name="f131" fmla="val 373348"/>
              <a:gd name="f132" fmla="val 247952"/>
              <a:gd name="f133" fmla="val 379901"/>
              <a:gd name="f134" fmla="val 257695"/>
              <a:gd name="f135" fmla="val 384270"/>
              <a:gd name="f136" fmla="val 268192"/>
              <a:gd name="f137" fmla="val 397115"/>
              <a:gd name="f138" fmla="val 254994"/>
              <a:gd name="f139" fmla="val 421300"/>
              <a:gd name="f140" fmla="val 249745"/>
              <a:gd name="f141" fmla="val 440404"/>
              <a:gd name="f142" fmla="val 250111"/>
              <a:gd name="f143" fmla="val 465413"/>
              <a:gd name="f144" fmla="val 488055"/>
              <a:gd name="f145" fmla="val 239974"/>
              <a:gd name="f146" fmla="val 504444"/>
              <a:gd name="f147" fmla="val 223585"/>
              <a:gd name="f148" fmla="val 520834"/>
              <a:gd name="f149" fmla="val 207196"/>
              <a:gd name="f150" fmla="val 184554"/>
              <a:gd name="f151" fmla="val 581969"/>
              <a:gd name="f152" fmla="val 578743"/>
              <a:gd name="f153" fmla="val 259654"/>
              <a:gd name="f154" fmla="val 573266"/>
              <a:gd name="f155" fmla="val 252074"/>
              <a:gd name="f156" fmla="val 566492"/>
              <a:gd name="f157" fmla="val 245300"/>
              <a:gd name="f158" fmla="val 553737"/>
              <a:gd name="f159" fmla="val 232545"/>
              <a:gd name="f160" fmla="val 538123"/>
              <a:gd name="f161" fmla="val 224389"/>
              <a:gd name="f162" fmla="val 521623"/>
              <a:gd name="f163" fmla="val 221347"/>
              <a:gd name="f164" fmla="val 519174"/>
              <a:gd name="f165" fmla="val 225205"/>
              <a:gd name="f166" fmla="val 516174"/>
              <a:gd name="f167" fmla="val 228633"/>
              <a:gd name="f168" fmla="val 512960"/>
              <a:gd name="f169" fmla="val 231847"/>
              <a:gd name="f170" fmla="val 494535"/>
              <a:gd name="f171" fmla="val 250272"/>
              <a:gd name="f172" fmla="val 469082"/>
              <a:gd name="f173" fmla="val 261667"/>
              <a:gd name="f174" fmla="val 440967"/>
              <a:gd name="f175" fmla="val 425629"/>
              <a:gd name="f176" fmla="val 261373"/>
              <a:gd name="f177" fmla="val 413777"/>
              <a:gd name="f178" fmla="val 262574"/>
              <a:gd name="f179" fmla="val 405186"/>
              <a:gd name="f180" fmla="val 372038"/>
              <a:gd name="f181" fmla="val 369178"/>
              <a:gd name="f182" fmla="val 260078"/>
              <a:gd name="f183" fmla="val 364042"/>
              <a:gd name="f184" fmla="val 252948"/>
              <a:gd name="f185" fmla="val 357679"/>
              <a:gd name="f186" fmla="val 246581"/>
              <a:gd name="f187" fmla="val 349451"/>
              <a:gd name="f188" fmla="val 254808"/>
              <a:gd name="f189" fmla="val 349428"/>
              <a:gd name="f190" fmla="val 254786"/>
              <a:gd name="f191" fmla="val 349421"/>
              <a:gd name="f192" fmla="val 254779"/>
              <a:gd name="f193" fmla="val 349413"/>
              <a:gd name="f194" fmla="val 254771"/>
              <a:gd name="f195" fmla="val 349406"/>
              <a:gd name="f196" fmla="val 254763"/>
              <a:gd name="f197" fmla="val 357634"/>
              <a:gd name="f198" fmla="val 246536"/>
              <a:gd name="f199" fmla="val 324632"/>
              <a:gd name="f200" fmla="val 213554"/>
              <a:gd name="f201" fmla="val 271148"/>
              <a:gd name="f202" fmla="val 238147"/>
              <a:gd name="f203" fmla="val 246374"/>
              <a:gd name="f204" fmla="val 246367"/>
              <a:gd name="f205" fmla="val 246359"/>
              <a:gd name="f206" fmla="val 246352"/>
              <a:gd name="f207" fmla="val 246344"/>
              <a:gd name="f208" fmla="val 254794"/>
              <a:gd name="f209" fmla="val 246337"/>
              <a:gd name="f210" fmla="val 254801"/>
              <a:gd name="f211" fmla="val 246329"/>
              <a:gd name="f212" fmla="val 238101"/>
              <a:gd name="f213" fmla="val 223742"/>
              <a:gd name="f214" fmla="val 190546"/>
              <a:gd name="f215" fmla="val 181969"/>
              <a:gd name="f216" fmla="val 262570"/>
              <a:gd name="f217" fmla="val 170130"/>
              <a:gd name="f218" fmla="val 261374"/>
              <a:gd name="f219" fmla="val 154813"/>
              <a:gd name="f220" fmla="val 261668"/>
              <a:gd name="f221" fmla="val 121806"/>
              <a:gd name="f222" fmla="val 92467"/>
              <a:gd name="f223" fmla="val 245961"/>
              <a:gd name="f224" fmla="val 74178"/>
              <a:gd name="f225" fmla="val 221373"/>
              <a:gd name="f226" fmla="val 57671"/>
              <a:gd name="f227" fmla="val 224382"/>
              <a:gd name="f228" fmla="val 42049"/>
              <a:gd name="f229" fmla="val 232539"/>
              <a:gd name="f230" fmla="val 29288"/>
              <a:gd name="f231" fmla="val 13811"/>
              <a:gd name="f232" fmla="val 4705"/>
              <a:gd name="f233" fmla="val 256723"/>
              <a:gd name="f234" fmla="val 11839"/>
              <a:gd name="f235" fmla="val 246048"/>
              <a:gd name="f236" fmla="val 21157"/>
              <a:gd name="f237" fmla="val 236731"/>
              <a:gd name="f238" fmla="val 34324"/>
              <a:gd name="f239" fmla="val 223564"/>
              <a:gd name="f240" fmla="val 50200"/>
              <a:gd name="f241" fmla="val 214757"/>
              <a:gd name="f242" fmla="val 67080"/>
              <a:gd name="f243" fmla="val 210684"/>
              <a:gd name="f244" fmla="val 57989"/>
              <a:gd name="f245" fmla="val 195895"/>
              <a:gd name="f246" fmla="val 53000"/>
              <a:gd name="f247" fmla="val 178457"/>
              <a:gd name="f248" fmla="val 159854"/>
              <a:gd name="f249" fmla="val 132604"/>
              <a:gd name="f250" fmla="val 63706"/>
              <a:gd name="f251" fmla="val 107854"/>
              <a:gd name="f252" fmla="val 81286"/>
              <a:gd name="f253" fmla="val 89721"/>
              <a:gd name="f254" fmla="val 99420"/>
              <a:gd name="f255" fmla="val 72140"/>
              <a:gd name="f256" fmla="val 124170"/>
              <a:gd name="f257" fmla="val 61435"/>
              <a:gd name="f258" fmla="val 151420"/>
              <a:gd name="f259" fmla="val 170023"/>
              <a:gd name="f260" fmla="val 187461"/>
              <a:gd name="f261" fmla="val 66424"/>
              <a:gd name="f262" fmla="val 202250"/>
              <a:gd name="f263" fmla="val 75515"/>
              <a:gd name="f264" fmla="val 206323"/>
              <a:gd name="f265" fmla="val 58635"/>
              <a:gd name="f266" fmla="val 215130"/>
              <a:gd name="f267" fmla="val 42758"/>
              <a:gd name="f268" fmla="val 228297"/>
              <a:gd name="f269" fmla="val 29591"/>
              <a:gd name="f270" fmla="val 247566"/>
              <a:gd name="f271" fmla="val 10322"/>
              <a:gd name="f272" fmla="val 272636"/>
              <a:gd name="f273" fmla="val 391"/>
              <a:gd name="f274" fmla="val 297890"/>
              <a:gd name="f275" fmla="val 323144"/>
              <a:gd name="f276" fmla="val 348215"/>
              <a:gd name="f277" fmla="val 367484"/>
              <a:gd name="f278" fmla="val 380644"/>
              <a:gd name="f279" fmla="val 42751"/>
              <a:gd name="f280" fmla="val 389448"/>
              <a:gd name="f281" fmla="val 58618"/>
              <a:gd name="f282" fmla="val 393604"/>
              <a:gd name="f283" fmla="val 75474"/>
              <a:gd name="f284" fmla="val 408376"/>
              <a:gd name="f285" fmla="val 66408"/>
              <a:gd name="f286" fmla="val 425787"/>
              <a:gd name="f287" fmla="val 61434"/>
              <a:gd name="f288" fmla="val 444360"/>
              <a:gd name="f289" fmla="val 471611"/>
              <a:gd name="f290" fmla="val 496360"/>
              <a:gd name="f291" fmla="val 514494"/>
              <a:gd name="f292" fmla="val 532075"/>
              <a:gd name="f293" fmla="val 542780"/>
              <a:gd name="f294" fmla="val 178427"/>
              <a:gd name="f295" fmla="val 537807"/>
              <a:gd name="f296" fmla="val 195839"/>
              <a:gd name="f297" fmla="val 528740"/>
              <a:gd name="f298" fmla="val 210610"/>
              <a:gd name="f299" fmla="val 545596"/>
              <a:gd name="f300" fmla="val 214766"/>
              <a:gd name="f301" fmla="val 561463"/>
              <a:gd name="f302" fmla="val 223570"/>
              <a:gd name="f303" fmla="val 574624"/>
              <a:gd name="f304" fmla="*/ f0 1 595781"/>
              <a:gd name="f305" fmla="*/ f1 1 268215"/>
              <a:gd name="f306" fmla="+- f4 0 f2"/>
              <a:gd name="f307" fmla="+- f3 0 f2"/>
              <a:gd name="f308" fmla="*/ f307 1 595781"/>
              <a:gd name="f309" fmla="*/ f306 1 268215"/>
              <a:gd name="f310" fmla="*/ f2 1 f308"/>
              <a:gd name="f311" fmla="*/ f3 1 f308"/>
              <a:gd name="f312" fmla="*/ f2 1 f309"/>
              <a:gd name="f313" fmla="*/ f4 1 f309"/>
              <a:gd name="f314" fmla="*/ f310 f304 1"/>
              <a:gd name="f315" fmla="*/ f311 f304 1"/>
              <a:gd name="f316" fmla="*/ f313 f305 1"/>
              <a:gd name="f317" fmla="*/ f312 f305 1"/>
            </a:gdLst>
            <a:ahLst/>
            <a:cxnLst>
              <a:cxn ang="3cd4">
                <a:pos x="hc" y="t"/>
              </a:cxn>
              <a:cxn ang="0">
                <a:pos x="r" y="vc"/>
              </a:cxn>
              <a:cxn ang="cd4">
                <a:pos x="hc" y="b"/>
              </a:cxn>
              <a:cxn ang="cd2">
                <a:pos x="l" y="vc"/>
              </a:cxn>
            </a:cxnLst>
            <a:rect l="f314" t="f317" r="f315" b="f316"/>
            <a:pathLst>
              <a:path w="595781"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51" y="f52"/>
                </a:moveTo>
                <a:cubicBezTo>
                  <a:pt x="f53" y="f54"/>
                  <a:pt x="f55" y="f56"/>
                  <a:pt x="f57" y="f58"/>
                </a:cubicBezTo>
                <a:cubicBezTo>
                  <a:pt x="f59" y="f60"/>
                  <a:pt x="f61" y="f62"/>
                  <a:pt x="f63" y="f64"/>
                </a:cubicBezTo>
                <a:lnTo>
                  <a:pt x="f63" y="f65"/>
                </a:lnTo>
                <a:lnTo>
                  <a:pt x="f66" y="f65"/>
                </a:lnTo>
                <a:lnTo>
                  <a:pt x="f66" y="f64"/>
                </a:lnTo>
                <a:cubicBezTo>
                  <a:pt x="f67" y="f68"/>
                  <a:pt x="f69" y="f60"/>
                  <a:pt x="f70" y="f58"/>
                </a:cubicBezTo>
                <a:cubicBezTo>
                  <a:pt x="f71" y="f72"/>
                  <a:pt x="f73" y="f74"/>
                  <a:pt x="f75" y="f76"/>
                </a:cubicBezTo>
                <a:cubicBezTo>
                  <a:pt x="f77" y="f78"/>
                  <a:pt x="f79" y="f80"/>
                  <a:pt x="f79" y="f81"/>
                </a:cubicBezTo>
                <a:cubicBezTo>
                  <a:pt x="f82" y="f83"/>
                  <a:pt x="f84" y="f85"/>
                  <a:pt x="f86" y="f87"/>
                </a:cubicBezTo>
                <a:cubicBezTo>
                  <a:pt x="f88" y="f89"/>
                  <a:pt x="f90" y="f91"/>
                  <a:pt x="f92" y="f93"/>
                </a:cubicBezTo>
                <a:cubicBezTo>
                  <a:pt x="f94" y="f95"/>
                  <a:pt x="f96" y="f97"/>
                  <a:pt x="f98" y="f99"/>
                </a:cubicBezTo>
                <a:cubicBezTo>
                  <a:pt x="f100" y="f101"/>
                  <a:pt x="f102" y="f103"/>
                  <a:pt x="f104" y="f81"/>
                </a:cubicBezTo>
                <a:cubicBezTo>
                  <a:pt x="f104" y="f105"/>
                  <a:pt x="f106" y="f107"/>
                  <a:pt x="f51" y="f52"/>
                </a:cubicBezTo>
                <a:close/>
                <a:moveTo>
                  <a:pt x="f108" y="f109"/>
                </a:moveTo>
                <a:cubicBezTo>
                  <a:pt x="f110" y="f111"/>
                  <a:pt x="f112" y="f38"/>
                  <a:pt x="f113" y="f38"/>
                </a:cubicBezTo>
                <a:cubicBezTo>
                  <a:pt x="f114" y="f38"/>
                  <a:pt x="f115" y="f36"/>
                  <a:pt x="f115" y="f35"/>
                </a:cubicBezTo>
                <a:cubicBezTo>
                  <a:pt x="f116" y="f117"/>
                  <a:pt x="f118" y="f119"/>
                  <a:pt x="f120" y="f121"/>
                </a:cubicBezTo>
                <a:cubicBezTo>
                  <a:pt x="f122" y="f123"/>
                  <a:pt x="f124" y="f125"/>
                  <a:pt x="f126" y="f46"/>
                </a:cubicBezTo>
                <a:close/>
                <a:moveTo>
                  <a:pt x="f127" y="f13"/>
                </a:moveTo>
                <a:cubicBezTo>
                  <a:pt x="f127" y="f12"/>
                  <a:pt x="f128" y="f10"/>
                  <a:pt x="f129" y="f8"/>
                </a:cubicBezTo>
                <a:lnTo>
                  <a:pt x="f130" y="f6"/>
                </a:lnTo>
                <a:cubicBezTo>
                  <a:pt x="f131" y="f132"/>
                  <a:pt x="f133" y="f134"/>
                  <a:pt x="f135" y="f136"/>
                </a:cubicBezTo>
                <a:cubicBezTo>
                  <a:pt x="f137" y="f138"/>
                  <a:pt x="f139" y="f140"/>
                  <a:pt x="f141" y="f142"/>
                </a:cubicBezTo>
                <a:cubicBezTo>
                  <a:pt x="f143" y="f16"/>
                  <a:pt x="f144" y="f145"/>
                  <a:pt x="f146" y="f147"/>
                </a:cubicBezTo>
                <a:cubicBezTo>
                  <a:pt x="f148" y="f149"/>
                  <a:pt x="f127" y="f150"/>
                  <a:pt x="f127" y="f13"/>
                </a:cubicBezTo>
                <a:close/>
                <a:moveTo>
                  <a:pt x="f3" y="f4"/>
                </a:moveTo>
                <a:lnTo>
                  <a:pt x="f151" y="f4"/>
                </a:lnTo>
                <a:cubicBezTo>
                  <a:pt x="f152" y="f153"/>
                  <a:pt x="f154" y="f155"/>
                  <a:pt x="f156" y="f157"/>
                </a:cubicBezTo>
                <a:cubicBezTo>
                  <a:pt x="f158" y="f159"/>
                  <a:pt x="f160" y="f161"/>
                  <a:pt x="f162" y="f163"/>
                </a:cubicBezTo>
                <a:cubicBezTo>
                  <a:pt x="f164" y="f165"/>
                  <a:pt x="f166" y="f167"/>
                  <a:pt x="f168" y="f169"/>
                </a:cubicBezTo>
                <a:cubicBezTo>
                  <a:pt x="f170" y="f171"/>
                  <a:pt x="f172" y="f173"/>
                  <a:pt x="f174" y="f173"/>
                </a:cubicBezTo>
                <a:cubicBezTo>
                  <a:pt x="f175" y="f176"/>
                  <a:pt x="f177" y="f178"/>
                  <a:pt x="f179" y="f4"/>
                </a:cubicBezTo>
                <a:lnTo>
                  <a:pt x="f180" y="f4"/>
                </a:lnTo>
                <a:cubicBezTo>
                  <a:pt x="f181" y="f182"/>
                  <a:pt x="f183" y="f184"/>
                  <a:pt x="f185" y="f186"/>
                </a:cubicBezTo>
                <a:lnTo>
                  <a:pt x="f187" y="f188"/>
                </a:lnTo>
                <a:lnTo>
                  <a:pt x="f189" y="f190"/>
                </a:lnTo>
                <a:cubicBezTo>
                  <a:pt x="f191" y="f192"/>
                  <a:pt x="f193" y="f194"/>
                  <a:pt x="f195" y="f196"/>
                </a:cubicBezTo>
                <a:lnTo>
                  <a:pt x="f197" y="f198"/>
                </a:lnTo>
                <a:cubicBezTo>
                  <a:pt x="f199" y="f200"/>
                  <a:pt x="f201" y="f200"/>
                  <a:pt x="f202" y="f198"/>
                </a:cubicBezTo>
                <a:lnTo>
                  <a:pt x="f203" y="f196"/>
                </a:lnTo>
                <a:cubicBezTo>
                  <a:pt x="f204" y="f194"/>
                  <a:pt x="f205" y="f192"/>
                  <a:pt x="f206" y="f190"/>
                </a:cubicBezTo>
                <a:cubicBezTo>
                  <a:pt x="f207" y="f208"/>
                  <a:pt x="f209" y="f210"/>
                  <a:pt x="f211" y="f188"/>
                </a:cubicBezTo>
                <a:lnTo>
                  <a:pt x="f212" y="f186"/>
                </a:lnTo>
                <a:lnTo>
                  <a:pt x="f213" y="f4"/>
                </a:lnTo>
                <a:lnTo>
                  <a:pt x="f214" y="f4"/>
                </a:lnTo>
                <a:cubicBezTo>
                  <a:pt x="f215" y="f216"/>
                  <a:pt x="f217" y="f218"/>
                  <a:pt x="f219" y="f220"/>
                </a:cubicBezTo>
                <a:cubicBezTo>
                  <a:pt x="f221" y="f220"/>
                  <a:pt x="f222" y="f223"/>
                  <a:pt x="f224" y="f225"/>
                </a:cubicBezTo>
                <a:cubicBezTo>
                  <a:pt x="f226" y="f227"/>
                  <a:pt x="f228" y="f229"/>
                  <a:pt x="f230" y="f157"/>
                </a:cubicBezTo>
                <a:lnTo>
                  <a:pt x="f231" y="f4"/>
                </a:lnTo>
                <a:lnTo>
                  <a:pt x="f2" y="f4"/>
                </a:lnTo>
                <a:cubicBezTo>
                  <a:pt x="f232" y="f233"/>
                  <a:pt x="f234" y="f235"/>
                  <a:pt x="f236" y="f237"/>
                </a:cubicBezTo>
                <a:cubicBezTo>
                  <a:pt x="f238" y="f239"/>
                  <a:pt x="f240" y="f241"/>
                  <a:pt x="f242" y="f243"/>
                </a:cubicBezTo>
                <a:cubicBezTo>
                  <a:pt x="f244" y="f245"/>
                  <a:pt x="f246" y="f247"/>
                  <a:pt x="f246" y="f248"/>
                </a:cubicBezTo>
                <a:cubicBezTo>
                  <a:pt x="f246" y="f249"/>
                  <a:pt x="f250" y="f251"/>
                  <a:pt x="f252" y="f253"/>
                </a:cubicBezTo>
                <a:lnTo>
                  <a:pt x="f252" y="f253"/>
                </a:lnTo>
                <a:cubicBezTo>
                  <a:pt x="f254" y="f255"/>
                  <a:pt x="f256" y="f257"/>
                  <a:pt x="f258" y="f257"/>
                </a:cubicBezTo>
                <a:cubicBezTo>
                  <a:pt x="f259" y="f257"/>
                  <a:pt x="f260" y="f261"/>
                  <a:pt x="f262" y="f263"/>
                </a:cubicBezTo>
                <a:cubicBezTo>
                  <a:pt x="f264" y="f265"/>
                  <a:pt x="f266" y="f267"/>
                  <a:pt x="f268" y="f269"/>
                </a:cubicBezTo>
                <a:cubicBezTo>
                  <a:pt x="f270" y="f271"/>
                  <a:pt x="f272" y="f273"/>
                  <a:pt x="f274" y="f2"/>
                </a:cubicBezTo>
                <a:lnTo>
                  <a:pt x="f274" y="f2"/>
                </a:lnTo>
                <a:cubicBezTo>
                  <a:pt x="f275" y="f273"/>
                  <a:pt x="f276" y="f271"/>
                  <a:pt x="f277" y="f269"/>
                </a:cubicBezTo>
                <a:cubicBezTo>
                  <a:pt x="f278" y="f279"/>
                  <a:pt x="f280" y="f281"/>
                  <a:pt x="f282" y="f283"/>
                </a:cubicBezTo>
                <a:cubicBezTo>
                  <a:pt x="f284" y="f285"/>
                  <a:pt x="f286" y="f287"/>
                  <a:pt x="f288" y="f287"/>
                </a:cubicBezTo>
                <a:cubicBezTo>
                  <a:pt x="f289" y="f287"/>
                  <a:pt x="f290" y="f255"/>
                  <a:pt x="f291" y="f253"/>
                </a:cubicBezTo>
                <a:cubicBezTo>
                  <a:pt x="f292" y="f251"/>
                  <a:pt x="f293" y="f249"/>
                  <a:pt x="f293" y="f248"/>
                </a:cubicBezTo>
                <a:cubicBezTo>
                  <a:pt x="f293" y="f294"/>
                  <a:pt x="f295" y="f296"/>
                  <a:pt x="f297" y="f298"/>
                </a:cubicBezTo>
                <a:cubicBezTo>
                  <a:pt x="f299" y="f300"/>
                  <a:pt x="f301" y="f302"/>
                  <a:pt x="f303" y="f237"/>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1" name="Oval 814"/>
          <p:cNvSpPr/>
          <p:nvPr/>
        </p:nvSpPr>
        <p:spPr>
          <a:xfrm>
            <a:off x="7086654"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2" name="Oval 815"/>
          <p:cNvSpPr/>
          <p:nvPr/>
        </p:nvSpPr>
        <p:spPr>
          <a:xfrm>
            <a:off x="346329"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3" name="Oval 816"/>
          <p:cNvSpPr/>
          <p:nvPr/>
        </p:nvSpPr>
        <p:spPr>
          <a:xfrm>
            <a:off x="1188875"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4" name="Oval 817"/>
          <p:cNvSpPr/>
          <p:nvPr/>
        </p:nvSpPr>
        <p:spPr>
          <a:xfrm>
            <a:off x="2031412"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5" name="Oval 818"/>
          <p:cNvSpPr/>
          <p:nvPr/>
        </p:nvSpPr>
        <p:spPr>
          <a:xfrm>
            <a:off x="2873950"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6" name="Oval 819"/>
          <p:cNvSpPr/>
          <p:nvPr/>
        </p:nvSpPr>
        <p:spPr>
          <a:xfrm>
            <a:off x="3716496"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7" name="Oval 820"/>
          <p:cNvSpPr/>
          <p:nvPr/>
        </p:nvSpPr>
        <p:spPr>
          <a:xfrm>
            <a:off x="4559033"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8" name="Oval 821"/>
          <p:cNvSpPr/>
          <p:nvPr/>
        </p:nvSpPr>
        <p:spPr>
          <a:xfrm>
            <a:off x="5401571"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299" name="Oval 822"/>
          <p:cNvSpPr/>
          <p:nvPr/>
        </p:nvSpPr>
        <p:spPr>
          <a:xfrm>
            <a:off x="6244117"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0" name="Oval 823"/>
          <p:cNvSpPr/>
          <p:nvPr/>
        </p:nvSpPr>
        <p:spPr>
          <a:xfrm>
            <a:off x="8771729"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1" name="Oval 824"/>
          <p:cNvSpPr/>
          <p:nvPr/>
        </p:nvSpPr>
        <p:spPr>
          <a:xfrm>
            <a:off x="7929192"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2" name="Oval 825"/>
          <p:cNvSpPr/>
          <p:nvPr/>
        </p:nvSpPr>
        <p:spPr>
          <a:xfrm>
            <a:off x="10456813"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3" name="Oval 826"/>
          <p:cNvSpPr/>
          <p:nvPr/>
        </p:nvSpPr>
        <p:spPr>
          <a:xfrm>
            <a:off x="9614275"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4" name="Oval 827"/>
          <p:cNvSpPr/>
          <p:nvPr/>
        </p:nvSpPr>
        <p:spPr>
          <a:xfrm>
            <a:off x="11299350" y="3289361"/>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5" name="Teardrop 3"/>
          <p:cNvSpPr/>
          <p:nvPr/>
        </p:nvSpPr>
        <p:spPr>
          <a:xfrm rot="5400013" flipH="1" flipV="1">
            <a:off x="6442770"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6" name="Teardrop 3"/>
          <p:cNvSpPr/>
          <p:nvPr/>
        </p:nvSpPr>
        <p:spPr>
          <a:xfrm rot="5400013" flipH="1" flipV="1">
            <a:off x="-148773" y="3639257"/>
            <a:ext cx="612648" cy="315102"/>
          </a:xfrm>
          <a:custGeom>
            <a:avLst/>
            <a:gdLst>
              <a:gd name="f0" fmla="val w"/>
              <a:gd name="f1" fmla="val h"/>
              <a:gd name="f2" fmla="val 0"/>
              <a:gd name="f3" fmla="val 612648"/>
              <a:gd name="f4" fmla="val 315100"/>
              <a:gd name="f5" fmla="val 239386"/>
              <a:gd name="f6" fmla="val 75670"/>
              <a:gd name="f7" fmla="val 230866"/>
              <a:gd name="f8" fmla="val 67149"/>
              <a:gd name="f9" fmla="val 224313"/>
              <a:gd name="f10" fmla="val 57406"/>
              <a:gd name="f11" fmla="val 219944"/>
              <a:gd name="f12" fmla="val 46909"/>
              <a:gd name="f13" fmla="val 207099"/>
              <a:gd name="f14" fmla="val 60107"/>
              <a:gd name="f15" fmla="val 182914"/>
              <a:gd name="f16" fmla="val 65356"/>
              <a:gd name="f17" fmla="val 163810"/>
              <a:gd name="f18" fmla="val 64989"/>
              <a:gd name="f19" fmla="val 113792"/>
              <a:gd name="f20" fmla="val 73243"/>
              <a:gd name="f21" fmla="val 105538"/>
              <a:gd name="f22" fmla="val 155556"/>
              <a:gd name="f23" fmla="val 179467"/>
              <a:gd name="f24" fmla="val 82509"/>
              <a:gd name="f25" fmla="val 201213"/>
              <a:gd name="f26" fmla="val 97830"/>
              <a:gd name="f27" fmla="val 217225"/>
              <a:gd name="f28" fmla="val 268191"/>
              <a:gd name="f29" fmla="val 95157"/>
              <a:gd name="f30" fmla="val 257695"/>
              <a:gd name="f31" fmla="val 90787"/>
              <a:gd name="f32" fmla="val 247952"/>
              <a:gd name="f33" fmla="val 84234"/>
              <a:gd name="f34" fmla="val 239431"/>
              <a:gd name="f35" fmla="val 75715"/>
              <a:gd name="f36" fmla="val 97875"/>
              <a:gd name="f37" fmla="val 217270"/>
              <a:gd name="f38" fmla="val 113887"/>
              <a:gd name="f39" fmla="val 232591"/>
              <a:gd name="f40" fmla="val 135634"/>
              <a:gd name="f41" fmla="val 241857"/>
              <a:gd name="f42" fmla="val 159544"/>
              <a:gd name="f43" fmla="val 184553"/>
              <a:gd name="f44" fmla="val 207195"/>
              <a:gd name="f45" fmla="val 231720"/>
              <a:gd name="f46" fmla="val 223585"/>
              <a:gd name="f47" fmla="val 215331"/>
              <a:gd name="f48" fmla="val 239974"/>
              <a:gd name="f49" fmla="val 198941"/>
              <a:gd name="f50" fmla="val 250111"/>
              <a:gd name="f51" fmla="val 176299"/>
              <a:gd name="f52" fmla="val 151290"/>
              <a:gd name="f53" fmla="val 249745"/>
              <a:gd name="f54" fmla="val 132187"/>
              <a:gd name="f55" fmla="val 254994"/>
              <a:gd name="f56" fmla="val 108002"/>
              <a:gd name="f57" fmla="val 391275"/>
              <a:gd name="f58" fmla="val 232488"/>
              <a:gd name="f59" fmla="val 366688"/>
              <a:gd name="f60" fmla="val 214199"/>
              <a:gd name="f61" fmla="val 350981"/>
              <a:gd name="f62" fmla="val 184860"/>
              <a:gd name="f63" fmla="val 151853"/>
              <a:gd name="f64" fmla="val 351479"/>
              <a:gd name="f65" fmla="val 125869"/>
              <a:gd name="f66" fmla="val 347689"/>
              <a:gd name="f67" fmla="val 109892"/>
              <a:gd name="f68" fmla="val 331337"/>
              <a:gd name="f69" fmla="val 99934"/>
              <a:gd name="f70" fmla="val 315088"/>
              <a:gd name="f71" fmla="val 104415"/>
              <a:gd name="f72" fmla="val 297874"/>
              <a:gd name="f73" fmla="val 104335"/>
              <a:gd name="f74" fmla="val 281637"/>
              <a:gd name="f75" fmla="val 99721"/>
              <a:gd name="f76" fmla="val 265010"/>
              <a:gd name="f77" fmla="val 109675"/>
              <a:gd name="f78" fmla="val 261165"/>
              <a:gd name="f79" fmla="val 125694"/>
              <a:gd name="f80" fmla="val 261667"/>
              <a:gd name="f81" fmla="val 179968"/>
              <a:gd name="f82" fmla="val 250271"/>
              <a:gd name="f83" fmla="val 205421"/>
              <a:gd name="f84" fmla="val 231847"/>
              <a:gd name="f85" fmla="val 223846"/>
              <a:gd name="f86" fmla="val 221347"/>
              <a:gd name="f87" fmla="val 232509"/>
              <a:gd name="f88" fmla="val 224390"/>
              <a:gd name="f89" fmla="val 249009"/>
              <a:gd name="f90" fmla="val 232545"/>
              <a:gd name="f91" fmla="val 264623"/>
              <a:gd name="f92" fmla="val 245300"/>
              <a:gd name="f93" fmla="val 277378"/>
              <a:gd name="f94" fmla="val 262208"/>
              <a:gd name="f95" fmla="val 294285"/>
              <a:gd name="f96" fmla="val 284137"/>
              <a:gd name="f97" fmla="val 303111"/>
              <a:gd name="f98" fmla="val 306292"/>
              <a:gd name="f99" fmla="val 303599"/>
              <a:gd name="f100" fmla="val 218433"/>
              <a:gd name="f101" fmla="val 306356"/>
              <a:gd name="f102" fmla="val 328512"/>
              <a:gd name="f103" fmla="val 303110"/>
              <a:gd name="f104" fmla="val 350441"/>
              <a:gd name="f105" fmla="val 367348"/>
              <a:gd name="f106" fmla="val 380109"/>
              <a:gd name="f107" fmla="val 264617"/>
              <a:gd name="f108" fmla="val 388266"/>
              <a:gd name="f109" fmla="val 248996"/>
              <a:gd name="f110" fmla="val 514773"/>
              <a:gd name="f111" fmla="val 217271"/>
              <a:gd name="f112" fmla="val 373218"/>
              <a:gd name="f113" fmla="val 75716"/>
              <a:gd name="f114" fmla="val 364700"/>
              <a:gd name="f115" fmla="val 84231"/>
              <a:gd name="f116" fmla="val 354962"/>
              <a:gd name="f117" fmla="val 90781"/>
              <a:gd name="f118" fmla="val 344508"/>
              <a:gd name="f119" fmla="val 95209"/>
              <a:gd name="f120" fmla="val 357668"/>
              <a:gd name="f121" fmla="val 108066"/>
              <a:gd name="f122" fmla="val 362903"/>
              <a:gd name="f123" fmla="val 132212"/>
              <a:gd name="f124" fmla="val 362537"/>
              <a:gd name="f125" fmla="val 201309"/>
              <a:gd name="f126" fmla="val 403086"/>
              <a:gd name="f127" fmla="val 453104"/>
              <a:gd name="f128" fmla="val 477015"/>
              <a:gd name="f129" fmla="val 498761"/>
              <a:gd name="f130" fmla="val 232592"/>
              <a:gd name="f131" fmla="val 539405"/>
              <a:gd name="f132" fmla="val 498856"/>
              <a:gd name="f133" fmla="val 448838"/>
              <a:gd name="f134" fmla="val 429760"/>
              <a:gd name="f135" fmla="val 65355"/>
              <a:gd name="f136" fmla="val 405614"/>
              <a:gd name="f137" fmla="val 60121"/>
              <a:gd name="f138" fmla="val 392756"/>
              <a:gd name="f139" fmla="val 46961"/>
              <a:gd name="f140" fmla="val 388329"/>
              <a:gd name="f141" fmla="val 57415"/>
              <a:gd name="f142" fmla="val 381778"/>
              <a:gd name="f143" fmla="val 67153"/>
              <a:gd name="f144" fmla="val 373263"/>
              <a:gd name="f145" fmla="val 75671"/>
              <a:gd name="f146" fmla="val 514818"/>
              <a:gd name="f147" fmla="val 530139"/>
              <a:gd name="f148" fmla="val 8776"/>
              <a:gd name="f149" fmla="val 612257"/>
              <a:gd name="f150" fmla="val 34030"/>
              <a:gd name="f151" fmla="val 602326"/>
              <a:gd name="f152" fmla="val 59101"/>
              <a:gd name="f153" fmla="val 583058"/>
              <a:gd name="f154" fmla="val 78369"/>
              <a:gd name="f155" fmla="val 569890"/>
              <a:gd name="f156" fmla="val 91537"/>
              <a:gd name="f157" fmla="val 554014"/>
              <a:gd name="f158" fmla="val 100343"/>
              <a:gd name="f159" fmla="val 537134"/>
              <a:gd name="f160" fmla="val 104416"/>
              <a:gd name="f161" fmla="val 546225"/>
              <a:gd name="f162" fmla="val 119205"/>
              <a:gd name="f163" fmla="val 551214"/>
              <a:gd name="f164" fmla="val 136643"/>
              <a:gd name="f165" fmla="val 155247"/>
              <a:gd name="f166" fmla="val 182497"/>
              <a:gd name="f167" fmla="val 540509"/>
              <a:gd name="f168" fmla="val 207247"/>
              <a:gd name="f169" fmla="val 522928"/>
              <a:gd name="f170" fmla="val 225380"/>
              <a:gd name="f171" fmla="val 504794"/>
              <a:gd name="f172" fmla="val 242961"/>
              <a:gd name="f173" fmla="val 480045"/>
              <a:gd name="f174" fmla="val 253667"/>
              <a:gd name="f175" fmla="val 452794"/>
              <a:gd name="f176" fmla="val 434191"/>
              <a:gd name="f177" fmla="val 416753"/>
              <a:gd name="f178" fmla="val 248677"/>
              <a:gd name="f179" fmla="val 401964"/>
              <a:gd name="f180" fmla="val 239586"/>
              <a:gd name="f181" fmla="val 397891"/>
              <a:gd name="f182" fmla="val 256466"/>
              <a:gd name="f183" fmla="val 389084"/>
              <a:gd name="f184" fmla="val 272342"/>
              <a:gd name="f185" fmla="val 375917"/>
              <a:gd name="f186" fmla="val 285509"/>
              <a:gd name="f187" fmla="val 356649"/>
              <a:gd name="f188" fmla="val 304778"/>
              <a:gd name="f189" fmla="val 331578"/>
              <a:gd name="f190" fmla="val 314709"/>
              <a:gd name="f191" fmla="val 306324"/>
              <a:gd name="f192" fmla="val 281070"/>
              <a:gd name="f193" fmla="val 255999"/>
              <a:gd name="f194" fmla="val 236731"/>
              <a:gd name="f195" fmla="val 223571"/>
              <a:gd name="f196" fmla="val 272349"/>
              <a:gd name="f197" fmla="val 214766"/>
              <a:gd name="f198" fmla="val 256482"/>
              <a:gd name="f199" fmla="val 210610"/>
              <a:gd name="f200" fmla="val 239626"/>
              <a:gd name="f201" fmla="val 195839"/>
              <a:gd name="f202" fmla="val 248693"/>
              <a:gd name="f203" fmla="val 178427"/>
              <a:gd name="f204" fmla="val 253666"/>
              <a:gd name="f205" fmla="val 159854"/>
              <a:gd name="f206" fmla="val 132604"/>
              <a:gd name="f207" fmla="val 107854"/>
              <a:gd name="f208" fmla="val 89720"/>
              <a:gd name="f209" fmla="val 72140"/>
              <a:gd name="f210" fmla="val 61434"/>
              <a:gd name="f211" fmla="val 136673"/>
              <a:gd name="f212" fmla="val 66408"/>
              <a:gd name="f213" fmla="val 119262"/>
              <a:gd name="f214" fmla="val 75474"/>
              <a:gd name="f215" fmla="val 104490"/>
              <a:gd name="f216" fmla="val 58618"/>
              <a:gd name="f217" fmla="val 100334"/>
              <a:gd name="f218" fmla="val 42751"/>
              <a:gd name="f219" fmla="val 91530"/>
              <a:gd name="f220" fmla="val 29591"/>
              <a:gd name="f221" fmla="val 10322"/>
              <a:gd name="f222" fmla="val 391"/>
              <a:gd name="f223" fmla="val 1828"/>
              <a:gd name="f224" fmla="val 13374"/>
              <a:gd name="f225" fmla="val 11782"/>
              <a:gd name="f226" fmla="val 2802"/>
              <a:gd name="f227" fmla="val 11567"/>
              <a:gd name="f228" fmla="val 5771"/>
              <a:gd name="f229" fmla="val 11501"/>
              <a:gd name="f230" fmla="val 8744"/>
              <a:gd name="f231" fmla="val 96667"/>
              <a:gd name="f232" fmla="val 8808"/>
              <a:gd name="f233" fmla="val 11990"/>
              <a:gd name="f234" fmla="val 30964"/>
              <a:gd name="f235" fmla="val 20815"/>
              <a:gd name="f236" fmla="val 52893"/>
              <a:gd name="f237" fmla="val 37722"/>
              <a:gd name="f238" fmla="val 69800"/>
              <a:gd name="f239" fmla="val 50477"/>
              <a:gd name="f240" fmla="val 82555"/>
              <a:gd name="f241" fmla="val 66091"/>
              <a:gd name="f242" fmla="val 90711"/>
              <a:gd name="f243" fmla="val 82592"/>
              <a:gd name="f244" fmla="val 93753"/>
              <a:gd name="f245" fmla="val 100880"/>
              <a:gd name="f246" fmla="val 69151"/>
              <a:gd name="f247" fmla="val 130228"/>
              <a:gd name="f248" fmla="val 53433"/>
              <a:gd name="f249" fmla="val 163247"/>
              <a:gd name="f250" fmla="val 186137"/>
              <a:gd name="f251" fmla="val 53872"/>
              <a:gd name="f252" fmla="val 201262"/>
              <a:gd name="f253" fmla="val 50984"/>
              <a:gd name="f254" fmla="val 211355"/>
              <a:gd name="f255" fmla="val 39116"/>
              <a:gd name="f256" fmla="val 212796"/>
              <a:gd name="f257" fmla="val 37420"/>
              <a:gd name="f258" fmla="val 214135"/>
              <a:gd name="f259" fmla="val 35542"/>
              <a:gd name="f260" fmla="val 215380"/>
              <a:gd name="f261" fmla="val 33463"/>
              <a:gd name="f262" fmla="val 215236"/>
              <a:gd name="f263" fmla="val 223507"/>
              <a:gd name="f264" fmla="val 219688"/>
              <a:gd name="f265" fmla="val 24354"/>
              <a:gd name="f266" fmla="val 227777"/>
              <a:gd name="f267" fmla="val 49750"/>
              <a:gd name="f268" fmla="val 246535"/>
              <a:gd name="f269" fmla="val 68520"/>
              <a:gd name="f270" fmla="val 254763"/>
              <a:gd name="f271" fmla="val 60293"/>
              <a:gd name="f272" fmla="val 254771"/>
              <a:gd name="f273" fmla="val 60299"/>
              <a:gd name="f274" fmla="val 254778"/>
              <a:gd name="f275" fmla="val 60307"/>
              <a:gd name="f276" fmla="val 254786"/>
              <a:gd name="f277" fmla="val 60315"/>
              <a:gd name="f278" fmla="val 254808"/>
              <a:gd name="f279" fmla="val 60338"/>
              <a:gd name="f280" fmla="val 246580"/>
              <a:gd name="f281" fmla="val 68565"/>
              <a:gd name="f282" fmla="val 279582"/>
              <a:gd name="f283" fmla="val 101547"/>
              <a:gd name="f284" fmla="val 333066"/>
              <a:gd name="f285" fmla="val 366068"/>
              <a:gd name="f286" fmla="val 357840"/>
              <a:gd name="f287" fmla="val 357847"/>
              <a:gd name="f288" fmla="val 60330"/>
              <a:gd name="f289" fmla="val 357855"/>
              <a:gd name="f290" fmla="val 60322"/>
              <a:gd name="f291" fmla="val 357862"/>
              <a:gd name="f292" fmla="val 357885"/>
              <a:gd name="f293" fmla="val 366113"/>
              <a:gd name="f294" fmla="val 384872"/>
              <a:gd name="f295" fmla="val 392961"/>
              <a:gd name="f296" fmla="val 389142"/>
              <a:gd name="f297" fmla="val 397337"/>
              <a:gd name="f298" fmla="val 401479"/>
              <a:gd name="f299" fmla="val 11094"/>
              <a:gd name="f300" fmla="val 400548"/>
              <a:gd name="f301" fmla="val 22668"/>
              <a:gd name="f302" fmla="val 397481"/>
              <a:gd name="f303" fmla="val 33790"/>
              <a:gd name="f304" fmla="val 407439"/>
              <a:gd name="f305" fmla="val 50142"/>
              <a:gd name="f306" fmla="val 423417"/>
              <a:gd name="f307" fmla="val 53932"/>
              <a:gd name="f308" fmla="val 449401"/>
              <a:gd name="f309" fmla="val 482408"/>
              <a:gd name="f310" fmla="val 53434"/>
              <a:gd name="f311" fmla="val 511746"/>
              <a:gd name="f312" fmla="val 69140"/>
              <a:gd name="f313" fmla="val 530035"/>
              <a:gd name="f314" fmla="val 93727"/>
              <a:gd name="f315" fmla="val 546543"/>
              <a:gd name="f316" fmla="val 90718"/>
              <a:gd name="f317" fmla="val 562165"/>
              <a:gd name="f318" fmla="val 82561"/>
              <a:gd name="f319" fmla="val 574926"/>
              <a:gd name="f320" fmla="val 591833"/>
              <a:gd name="f321" fmla="val 600659"/>
              <a:gd name="f322" fmla="val 601147"/>
              <a:gd name="f323" fmla="val 515982"/>
              <a:gd name="f324" fmla="val 515981"/>
              <a:gd name="f325" fmla="val 599275"/>
              <a:gd name="f326" fmla="val 610820"/>
              <a:gd name="f327" fmla="val 612423"/>
              <a:gd name="f328" fmla="val 2826"/>
              <a:gd name="f329" fmla="val 612602"/>
              <a:gd name="f330" fmla="val 5800"/>
              <a:gd name="f331" fmla="*/ f0 1 612648"/>
              <a:gd name="f332" fmla="*/ f1 1 315100"/>
              <a:gd name="f333" fmla="+- f4 0 f2"/>
              <a:gd name="f334" fmla="+- f3 0 f2"/>
              <a:gd name="f335" fmla="*/ f334 1 612648"/>
              <a:gd name="f336" fmla="*/ f333 1 315100"/>
              <a:gd name="f337" fmla="*/ f2 1 f335"/>
              <a:gd name="f338" fmla="*/ f3 1 f335"/>
              <a:gd name="f339" fmla="*/ f2 1 f336"/>
              <a:gd name="f340" fmla="*/ f4 1 f336"/>
              <a:gd name="f341" fmla="*/ f337 f331 1"/>
              <a:gd name="f342" fmla="*/ f338 f331 1"/>
              <a:gd name="f343" fmla="*/ f340 f332 1"/>
              <a:gd name="f344" fmla="*/ f339 f332 1"/>
            </a:gdLst>
            <a:ahLst/>
            <a:cxnLst>
              <a:cxn ang="3cd4">
                <a:pos x="hc" y="t"/>
              </a:cxn>
              <a:cxn ang="0">
                <a:pos x="r" y="vc"/>
              </a:cxn>
              <a:cxn ang="cd4">
                <a:pos x="hc" y="b"/>
              </a:cxn>
              <a:cxn ang="cd2">
                <a:pos x="l" y="vc"/>
              </a:cxn>
            </a:cxnLst>
            <a:rect l="f341" t="f344" r="f342" b="f343"/>
            <a:pathLst>
              <a:path w="612648" h="315100">
                <a:moveTo>
                  <a:pt x="f5" y="f6"/>
                </a:moveTo>
                <a:cubicBezTo>
                  <a:pt x="f7" y="f8"/>
                  <a:pt x="f9" y="f10"/>
                  <a:pt x="f11" y="f12"/>
                </a:cubicBezTo>
                <a:cubicBezTo>
                  <a:pt x="f13" y="f14"/>
                  <a:pt x="f15" y="f16"/>
                  <a:pt x="f17" y="f18"/>
                </a:cubicBezTo>
                <a:cubicBezTo>
                  <a:pt x="f19" y="f18"/>
                  <a:pt x="f20" y="f21"/>
                  <a:pt x="f20" y="f22"/>
                </a:cubicBezTo>
                <a:cubicBezTo>
                  <a:pt x="f20" y="f23"/>
                  <a:pt x="f24" y="f25"/>
                  <a:pt x="f26" y="f27"/>
                </a:cubicBezTo>
                <a:close/>
                <a:moveTo>
                  <a:pt x="f28" y="f29"/>
                </a:moveTo>
                <a:cubicBezTo>
                  <a:pt x="f30" y="f31"/>
                  <a:pt x="f32" y="f33"/>
                  <a:pt x="f34" y="f35"/>
                </a:cubicBezTo>
                <a:lnTo>
                  <a:pt x="f36" y="f37"/>
                </a:lnTo>
                <a:cubicBezTo>
                  <a:pt x="f38" y="f39"/>
                  <a:pt x="f40" y="f41"/>
                  <a:pt x="f42" y="f41"/>
                </a:cubicBezTo>
                <a:cubicBezTo>
                  <a:pt x="f43" y="f41"/>
                  <a:pt x="f44" y="f45"/>
                  <a:pt x="f46" y="f47"/>
                </a:cubicBezTo>
                <a:cubicBezTo>
                  <a:pt x="f48" y="f49"/>
                  <a:pt x="f50" y="f51"/>
                  <a:pt x="f50" y="f52"/>
                </a:cubicBezTo>
                <a:cubicBezTo>
                  <a:pt x="f53" y="f54"/>
                  <a:pt x="f55" y="f56"/>
                  <a:pt x="f28" y="f29"/>
                </a:cubicBezTo>
                <a:close/>
                <a:moveTo>
                  <a:pt x="f57" y="f58"/>
                </a:moveTo>
                <a:cubicBezTo>
                  <a:pt x="f59" y="f60"/>
                  <a:pt x="f61" y="f62"/>
                  <a:pt x="f61" y="f63"/>
                </a:cubicBezTo>
                <a:cubicBezTo>
                  <a:pt x="f64" y="f65"/>
                  <a:pt x="f66" y="f67"/>
                  <a:pt x="f68" y="f69"/>
                </a:cubicBezTo>
                <a:cubicBezTo>
                  <a:pt x="f70" y="f71"/>
                  <a:pt x="f72" y="f73"/>
                  <a:pt x="f74" y="f75"/>
                </a:cubicBezTo>
                <a:cubicBezTo>
                  <a:pt x="f76" y="f77"/>
                  <a:pt x="f78" y="f79"/>
                  <a:pt x="f80" y="f63"/>
                </a:cubicBezTo>
                <a:cubicBezTo>
                  <a:pt x="f80" y="f81"/>
                  <a:pt x="f82" y="f83"/>
                  <a:pt x="f84" y="f85"/>
                </a:cubicBezTo>
                <a:lnTo>
                  <a:pt x="f86" y="f87"/>
                </a:lnTo>
                <a:cubicBezTo>
                  <a:pt x="f88" y="f89"/>
                  <a:pt x="f90" y="f91"/>
                  <a:pt x="f92" y="f93"/>
                </a:cubicBezTo>
                <a:cubicBezTo>
                  <a:pt x="f94" y="f95"/>
                  <a:pt x="f96" y="f97"/>
                  <a:pt x="f98" y="f99"/>
                </a:cubicBezTo>
                <a:lnTo>
                  <a:pt x="f98" y="f100"/>
                </a:lnTo>
                <a:lnTo>
                  <a:pt x="f101" y="f100"/>
                </a:lnTo>
                <a:lnTo>
                  <a:pt x="f101" y="f99"/>
                </a:lnTo>
                <a:cubicBezTo>
                  <a:pt x="f102" y="f103"/>
                  <a:pt x="f104" y="f95"/>
                  <a:pt x="f105" y="f93"/>
                </a:cubicBezTo>
                <a:cubicBezTo>
                  <a:pt x="f106" y="f107"/>
                  <a:pt x="f108" y="f109"/>
                  <a:pt x="f57" y="f58"/>
                </a:cubicBezTo>
                <a:close/>
                <a:moveTo>
                  <a:pt x="f110" y="f111"/>
                </a:moveTo>
                <a:lnTo>
                  <a:pt x="f112" y="f113"/>
                </a:lnTo>
                <a:cubicBezTo>
                  <a:pt x="f114" y="f115"/>
                  <a:pt x="f116" y="f117"/>
                  <a:pt x="f118" y="f119"/>
                </a:cubicBezTo>
                <a:cubicBezTo>
                  <a:pt x="f120" y="f121"/>
                  <a:pt x="f122" y="f123"/>
                  <a:pt x="f124" y="f52"/>
                </a:cubicBezTo>
                <a:cubicBezTo>
                  <a:pt x="f124" y="f125"/>
                  <a:pt x="f126" y="f41"/>
                  <a:pt x="f127" y="f41"/>
                </a:cubicBezTo>
                <a:cubicBezTo>
                  <a:pt x="f128" y="f41"/>
                  <a:pt x="f129" y="f130"/>
                  <a:pt x="f110" y="f111"/>
                </a:cubicBezTo>
                <a:close/>
                <a:moveTo>
                  <a:pt x="f131" y="f22"/>
                </a:moveTo>
                <a:cubicBezTo>
                  <a:pt x="f131" y="f21"/>
                  <a:pt x="f132" y="f18"/>
                  <a:pt x="f133" y="f18"/>
                </a:cubicBezTo>
                <a:cubicBezTo>
                  <a:pt x="f134" y="f135"/>
                  <a:pt x="f136" y="f137"/>
                  <a:pt x="f138" y="f139"/>
                </a:cubicBezTo>
                <a:cubicBezTo>
                  <a:pt x="f140" y="f141"/>
                  <a:pt x="f142" y="f143"/>
                  <a:pt x="f144" y="f145"/>
                </a:cubicBezTo>
                <a:lnTo>
                  <a:pt x="f146" y="f27"/>
                </a:lnTo>
                <a:cubicBezTo>
                  <a:pt x="f147" y="f25"/>
                  <a:pt x="f131" y="f23"/>
                  <a:pt x="f131" y="f22"/>
                </a:cubicBezTo>
                <a:close/>
                <a:moveTo>
                  <a:pt x="f3" y="f148"/>
                </a:moveTo>
                <a:cubicBezTo>
                  <a:pt x="f149" y="f150"/>
                  <a:pt x="f151" y="f152"/>
                  <a:pt x="f153" y="f154"/>
                </a:cubicBezTo>
                <a:cubicBezTo>
                  <a:pt x="f155" y="f156"/>
                  <a:pt x="f157" y="f158"/>
                  <a:pt x="f159" y="f160"/>
                </a:cubicBezTo>
                <a:cubicBezTo>
                  <a:pt x="f161" y="f162"/>
                  <a:pt x="f163" y="f164"/>
                  <a:pt x="f163" y="f165"/>
                </a:cubicBezTo>
                <a:cubicBezTo>
                  <a:pt x="f163" y="f166"/>
                  <a:pt x="f167" y="f168"/>
                  <a:pt x="f169" y="f170"/>
                </a:cubicBezTo>
                <a:lnTo>
                  <a:pt x="f169" y="f170"/>
                </a:lnTo>
                <a:cubicBezTo>
                  <a:pt x="f171" y="f172"/>
                  <a:pt x="f173" y="f174"/>
                  <a:pt x="f175" y="f174"/>
                </a:cubicBezTo>
                <a:cubicBezTo>
                  <a:pt x="f176" y="f174"/>
                  <a:pt x="f177" y="f178"/>
                  <a:pt x="f179" y="f180"/>
                </a:cubicBezTo>
                <a:cubicBezTo>
                  <a:pt x="f181" y="f182"/>
                  <a:pt x="f183" y="f184"/>
                  <a:pt x="f185" y="f186"/>
                </a:cubicBezTo>
                <a:cubicBezTo>
                  <a:pt x="f187" y="f188"/>
                  <a:pt x="f189" y="f190"/>
                  <a:pt x="f191" y="f4"/>
                </a:cubicBezTo>
                <a:lnTo>
                  <a:pt x="f191" y="f4"/>
                </a:lnTo>
                <a:cubicBezTo>
                  <a:pt x="f192" y="f190"/>
                  <a:pt x="f193" y="f188"/>
                  <a:pt x="f194" y="f186"/>
                </a:cubicBezTo>
                <a:cubicBezTo>
                  <a:pt x="f195" y="f196"/>
                  <a:pt x="f197" y="f198"/>
                  <a:pt x="f199" y="f200"/>
                </a:cubicBezTo>
                <a:cubicBezTo>
                  <a:pt x="f201" y="f202"/>
                  <a:pt x="f203" y="f204"/>
                  <a:pt x="f205" y="f204"/>
                </a:cubicBezTo>
                <a:cubicBezTo>
                  <a:pt x="f206" y="f204"/>
                  <a:pt x="f207" y="f172"/>
                  <a:pt x="f208" y="f170"/>
                </a:cubicBezTo>
                <a:lnTo>
                  <a:pt x="f208" y="f170"/>
                </a:lnTo>
                <a:cubicBezTo>
                  <a:pt x="f209" y="f168"/>
                  <a:pt x="f210" y="f166"/>
                  <a:pt x="f210" y="f165"/>
                </a:cubicBezTo>
                <a:cubicBezTo>
                  <a:pt x="f210" y="f211"/>
                  <a:pt x="f212" y="f213"/>
                  <a:pt x="f214" y="f215"/>
                </a:cubicBezTo>
                <a:cubicBezTo>
                  <a:pt x="f216" y="f217"/>
                  <a:pt x="f218" y="f219"/>
                  <a:pt x="f220" y="f154"/>
                </a:cubicBezTo>
                <a:cubicBezTo>
                  <a:pt x="f221" y="f152"/>
                  <a:pt x="f222" y="f150"/>
                  <a:pt x="f2" y="f148"/>
                </a:cubicBezTo>
                <a:lnTo>
                  <a:pt x="f2" y="f148"/>
                </a:lnTo>
                <a:lnTo>
                  <a:pt x="f223" y="f2"/>
                </a:lnTo>
                <a:lnTo>
                  <a:pt x="f224" y="f2"/>
                </a:lnTo>
                <a:cubicBezTo>
                  <a:pt x="f225" y="f226"/>
                  <a:pt x="f227" y="f228"/>
                  <a:pt x="f229" y="f230"/>
                </a:cubicBezTo>
                <a:lnTo>
                  <a:pt x="f231" y="f230"/>
                </a:lnTo>
                <a:lnTo>
                  <a:pt x="f231" y="f232"/>
                </a:lnTo>
                <a:lnTo>
                  <a:pt x="f229" y="f232"/>
                </a:lnTo>
                <a:cubicBezTo>
                  <a:pt x="f233" y="f234"/>
                  <a:pt x="f235" y="f236"/>
                  <a:pt x="f237" y="f238"/>
                </a:cubicBezTo>
                <a:cubicBezTo>
                  <a:pt x="f239" y="f240"/>
                  <a:pt x="f241" y="f242"/>
                  <a:pt x="f243" y="f244"/>
                </a:cubicBezTo>
                <a:cubicBezTo>
                  <a:pt x="f245" y="f246"/>
                  <a:pt x="f247" y="f248"/>
                  <a:pt x="f249" y="f248"/>
                </a:cubicBezTo>
                <a:cubicBezTo>
                  <a:pt x="f250" y="f251"/>
                  <a:pt x="f252" y="f253"/>
                  <a:pt x="f254" y="f255"/>
                </a:cubicBezTo>
                <a:cubicBezTo>
                  <a:pt x="f256" y="f257"/>
                  <a:pt x="f258" y="f259"/>
                  <a:pt x="f260" y="f261"/>
                </a:cubicBezTo>
                <a:lnTo>
                  <a:pt x="f262" y="f2"/>
                </a:lnTo>
                <a:lnTo>
                  <a:pt x="f263" y="f2"/>
                </a:lnTo>
                <a:cubicBezTo>
                  <a:pt x="f264" y="f265"/>
                  <a:pt x="f266" y="f267"/>
                  <a:pt x="f268" y="f269"/>
                </a:cubicBezTo>
                <a:lnTo>
                  <a:pt x="f270" y="f271"/>
                </a:lnTo>
                <a:cubicBezTo>
                  <a:pt x="f272" y="f273"/>
                  <a:pt x="f274" y="f275"/>
                  <a:pt x="f276" y="f277"/>
                </a:cubicBezTo>
                <a:lnTo>
                  <a:pt x="f278" y="f279"/>
                </a:lnTo>
                <a:lnTo>
                  <a:pt x="f280" y="f281"/>
                </a:lnTo>
                <a:cubicBezTo>
                  <a:pt x="f282" y="f283"/>
                  <a:pt x="f284" y="f283"/>
                  <a:pt x="f285" y="f281"/>
                </a:cubicBezTo>
                <a:lnTo>
                  <a:pt x="f286" y="f279"/>
                </a:lnTo>
                <a:cubicBezTo>
                  <a:pt x="f287" y="f288"/>
                  <a:pt x="f289" y="f290"/>
                  <a:pt x="f291" y="f277"/>
                </a:cubicBezTo>
                <a:lnTo>
                  <a:pt x="f292" y="f271"/>
                </a:lnTo>
                <a:lnTo>
                  <a:pt x="f293" y="f269"/>
                </a:lnTo>
                <a:cubicBezTo>
                  <a:pt x="f294" y="f267"/>
                  <a:pt x="f295" y="f265"/>
                  <a:pt x="f296" y="f2"/>
                </a:cubicBezTo>
                <a:lnTo>
                  <a:pt x="f297" y="f2"/>
                </a:lnTo>
                <a:cubicBezTo>
                  <a:pt x="f298" y="f299"/>
                  <a:pt x="f300" y="f301"/>
                  <a:pt x="f302" y="f303"/>
                </a:cubicBezTo>
                <a:cubicBezTo>
                  <a:pt x="f304" y="f305"/>
                  <a:pt x="f306" y="f307"/>
                  <a:pt x="f308" y="f248"/>
                </a:cubicBezTo>
                <a:cubicBezTo>
                  <a:pt x="f309" y="f310"/>
                  <a:pt x="f311" y="f312"/>
                  <a:pt x="f313" y="f314"/>
                </a:cubicBezTo>
                <a:cubicBezTo>
                  <a:pt x="f315" y="f316"/>
                  <a:pt x="f317" y="f318"/>
                  <a:pt x="f319" y="f238"/>
                </a:cubicBezTo>
                <a:cubicBezTo>
                  <a:pt x="f320" y="f236"/>
                  <a:pt x="f321" y="f234"/>
                  <a:pt x="f322" y="f232"/>
                </a:cubicBezTo>
                <a:lnTo>
                  <a:pt x="f323" y="f232"/>
                </a:lnTo>
                <a:lnTo>
                  <a:pt x="f324" y="f230"/>
                </a:lnTo>
                <a:lnTo>
                  <a:pt x="f322" y="f230"/>
                </a:lnTo>
                <a:lnTo>
                  <a:pt x="f325" y="f2"/>
                </a:lnTo>
                <a:lnTo>
                  <a:pt x="f326" y="f2"/>
                </a:lnTo>
                <a:cubicBezTo>
                  <a:pt x="f327" y="f328"/>
                  <a:pt x="f329" y="f330"/>
                  <a:pt x="f3" y="f148"/>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7" name="Teardrop 3"/>
          <p:cNvSpPr/>
          <p:nvPr/>
        </p:nvSpPr>
        <p:spPr>
          <a:xfrm rot="5400013" flipH="1" flipV="1">
            <a:off x="1387528"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8" name="Teardrop 3"/>
          <p:cNvSpPr/>
          <p:nvPr/>
        </p:nvSpPr>
        <p:spPr>
          <a:xfrm rot="5400013" flipH="1" flipV="1">
            <a:off x="2230075"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09" name="Teardrop 3"/>
          <p:cNvSpPr/>
          <p:nvPr/>
        </p:nvSpPr>
        <p:spPr>
          <a:xfrm rot="5400013" flipH="1" flipV="1">
            <a:off x="3072612"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0" name="Teardrop 3"/>
          <p:cNvSpPr/>
          <p:nvPr/>
        </p:nvSpPr>
        <p:spPr>
          <a:xfrm rot="5400013" flipH="1" flipV="1">
            <a:off x="3915149"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1" name="Teardrop 3"/>
          <p:cNvSpPr/>
          <p:nvPr/>
        </p:nvSpPr>
        <p:spPr>
          <a:xfrm rot="5400013" flipH="1" flipV="1">
            <a:off x="4757696"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2" name="Teardrop 3"/>
          <p:cNvSpPr/>
          <p:nvPr/>
        </p:nvSpPr>
        <p:spPr>
          <a:xfrm rot="5400013" flipH="1" flipV="1">
            <a:off x="5600233"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3" name="Teardrop 3"/>
          <p:cNvSpPr/>
          <p:nvPr/>
        </p:nvSpPr>
        <p:spPr>
          <a:xfrm rot="5400013" flipH="1" flipV="1">
            <a:off x="8127854"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4" name="Teardrop 3"/>
          <p:cNvSpPr/>
          <p:nvPr/>
        </p:nvSpPr>
        <p:spPr>
          <a:xfrm rot="5400013" flipH="1" flipV="1">
            <a:off x="7285308"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5" name="Teardrop 3"/>
          <p:cNvSpPr/>
          <p:nvPr/>
        </p:nvSpPr>
        <p:spPr>
          <a:xfrm rot="5400013" flipH="1" flipV="1">
            <a:off x="9812929"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6" name="Teardrop 3"/>
          <p:cNvSpPr/>
          <p:nvPr/>
        </p:nvSpPr>
        <p:spPr>
          <a:xfrm rot="5400013" flipH="1" flipV="1">
            <a:off x="8970392"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7" name="Teardrop 3"/>
          <p:cNvSpPr/>
          <p:nvPr/>
        </p:nvSpPr>
        <p:spPr>
          <a:xfrm rot="5400013" flipH="1" flipV="1">
            <a:off x="11498013"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8" name="Teardrop 3"/>
          <p:cNvSpPr/>
          <p:nvPr/>
        </p:nvSpPr>
        <p:spPr>
          <a:xfrm rot="5400013" flipH="1" flipV="1">
            <a:off x="10655475"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19" name="Teardrop 3"/>
          <p:cNvSpPr/>
          <p:nvPr/>
        </p:nvSpPr>
        <p:spPr>
          <a:xfrm rot="5400013" flipH="1" flipV="1">
            <a:off x="544991" y="3490484"/>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0" name="Oval 843"/>
          <p:cNvSpPr/>
          <p:nvPr/>
        </p:nvSpPr>
        <p:spPr>
          <a:xfrm>
            <a:off x="6664512"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1" name="Oval 844"/>
          <p:cNvSpPr/>
          <p:nvPr/>
        </p:nvSpPr>
        <p:spPr>
          <a:xfrm>
            <a:off x="766733"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2" name="Oval 845"/>
          <p:cNvSpPr/>
          <p:nvPr/>
        </p:nvSpPr>
        <p:spPr>
          <a:xfrm>
            <a:off x="1609270"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3" name="Oval 846"/>
          <p:cNvSpPr/>
          <p:nvPr/>
        </p:nvSpPr>
        <p:spPr>
          <a:xfrm>
            <a:off x="2451808"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4" name="Oval 847"/>
          <p:cNvSpPr/>
          <p:nvPr/>
        </p:nvSpPr>
        <p:spPr>
          <a:xfrm>
            <a:off x="3294354"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5" name="Oval 848"/>
          <p:cNvSpPr/>
          <p:nvPr/>
        </p:nvSpPr>
        <p:spPr>
          <a:xfrm>
            <a:off x="4136891"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6" name="Oval 849"/>
          <p:cNvSpPr/>
          <p:nvPr/>
        </p:nvSpPr>
        <p:spPr>
          <a:xfrm>
            <a:off x="4979429"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7" name="Oval 850"/>
          <p:cNvSpPr/>
          <p:nvPr/>
        </p:nvSpPr>
        <p:spPr>
          <a:xfrm>
            <a:off x="5821966"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8" name="Oval 851"/>
          <p:cNvSpPr/>
          <p:nvPr/>
        </p:nvSpPr>
        <p:spPr>
          <a:xfrm>
            <a:off x="8349587"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29" name="Oval 852"/>
          <p:cNvSpPr/>
          <p:nvPr/>
        </p:nvSpPr>
        <p:spPr>
          <a:xfrm>
            <a:off x="7507050"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0" name="Oval 853"/>
          <p:cNvSpPr/>
          <p:nvPr/>
        </p:nvSpPr>
        <p:spPr>
          <a:xfrm>
            <a:off x="10034671"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1" name="Oval 854"/>
          <p:cNvSpPr/>
          <p:nvPr/>
        </p:nvSpPr>
        <p:spPr>
          <a:xfrm>
            <a:off x="9192134"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2" name="Oval 855"/>
          <p:cNvSpPr/>
          <p:nvPr/>
        </p:nvSpPr>
        <p:spPr>
          <a:xfrm>
            <a:off x="11719745"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3" name="Oval 856"/>
          <p:cNvSpPr/>
          <p:nvPr/>
        </p:nvSpPr>
        <p:spPr>
          <a:xfrm>
            <a:off x="10877208" y="3712646"/>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4" name="Teardrop 3"/>
          <p:cNvSpPr/>
          <p:nvPr/>
        </p:nvSpPr>
        <p:spPr>
          <a:xfrm rot="5400013" flipH="1" flipV="1">
            <a:off x="6021177"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5" name="Teardrop 3"/>
          <p:cNvSpPr/>
          <p:nvPr/>
        </p:nvSpPr>
        <p:spPr>
          <a:xfrm rot="5400013" flipH="1" flipV="1">
            <a:off x="965944"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6" name="Teardrop 3"/>
          <p:cNvSpPr/>
          <p:nvPr/>
        </p:nvSpPr>
        <p:spPr>
          <a:xfrm rot="5400013" flipH="1" flipV="1">
            <a:off x="1808482"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7" name="Teardrop 3"/>
          <p:cNvSpPr/>
          <p:nvPr/>
        </p:nvSpPr>
        <p:spPr>
          <a:xfrm rot="5400013" flipH="1" flipV="1">
            <a:off x="2651019"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8" name="Teardrop 3"/>
          <p:cNvSpPr/>
          <p:nvPr/>
        </p:nvSpPr>
        <p:spPr>
          <a:xfrm rot="5400013" flipH="1" flipV="1">
            <a:off x="3493565"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39" name="Teardrop 3"/>
          <p:cNvSpPr/>
          <p:nvPr/>
        </p:nvSpPr>
        <p:spPr>
          <a:xfrm rot="5400013" flipH="1" flipV="1">
            <a:off x="4336103"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0" name="Teardrop 3"/>
          <p:cNvSpPr/>
          <p:nvPr/>
        </p:nvSpPr>
        <p:spPr>
          <a:xfrm rot="5400013" flipH="1" flipV="1">
            <a:off x="5178640"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1" name="Teardrop 3"/>
          <p:cNvSpPr/>
          <p:nvPr/>
        </p:nvSpPr>
        <p:spPr>
          <a:xfrm rot="5400013" flipH="1" flipV="1">
            <a:off x="7706261"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2" name="Teardrop 3"/>
          <p:cNvSpPr/>
          <p:nvPr/>
        </p:nvSpPr>
        <p:spPr>
          <a:xfrm rot="5400013" flipH="1" flipV="1">
            <a:off x="6863724"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3" name="Teardrop 3"/>
          <p:cNvSpPr/>
          <p:nvPr/>
        </p:nvSpPr>
        <p:spPr>
          <a:xfrm rot="5400013" flipH="1" flipV="1">
            <a:off x="9391345"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4" name="Teardrop 3"/>
          <p:cNvSpPr/>
          <p:nvPr/>
        </p:nvSpPr>
        <p:spPr>
          <a:xfrm rot="5400013" flipH="1" flipV="1">
            <a:off x="8548798"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5" name="Teardrop 3"/>
          <p:cNvSpPr/>
          <p:nvPr/>
        </p:nvSpPr>
        <p:spPr>
          <a:xfrm rot="5400013" flipH="1" flipV="1">
            <a:off x="11076419"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6" name="Teardrop 3"/>
          <p:cNvSpPr/>
          <p:nvPr/>
        </p:nvSpPr>
        <p:spPr>
          <a:xfrm rot="5400013" flipH="1" flipV="1">
            <a:off x="10233882"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7" name="Teardrop 3"/>
          <p:cNvSpPr/>
          <p:nvPr/>
        </p:nvSpPr>
        <p:spPr>
          <a:xfrm rot="5400013" flipH="1" flipV="1">
            <a:off x="123398" y="3914582"/>
            <a:ext cx="612648" cy="612648"/>
          </a:xfrm>
          <a:custGeom>
            <a:avLst/>
            <a:gdLst>
              <a:gd name="f0" fmla="val w"/>
              <a:gd name="f1" fmla="val h"/>
              <a:gd name="f2" fmla="val 0"/>
              <a:gd name="f3" fmla="val 3699724"/>
              <a:gd name="f4" fmla="val 3699725"/>
              <a:gd name="f5" fmla="val 1619273"/>
              <a:gd name="f6" fmla="val 1327910"/>
              <a:gd name="f7" fmla="val 1539798"/>
              <a:gd name="f8" fmla="val 1250266"/>
              <a:gd name="f9" fmla="val 1508187"/>
              <a:gd name="f10" fmla="val 1104450"/>
              <a:gd name="f11" fmla="val 1510397"/>
              <a:gd name="f12" fmla="val 989239"/>
              <a:gd name="f13" fmla="val 1510398"/>
              <a:gd name="f14" fmla="val 687181"/>
              <a:gd name="f15" fmla="val 1265529"/>
              <a:gd name="f16" fmla="val 442312"/>
              <a:gd name="f17" fmla="val 963471"/>
              <a:gd name="f18" fmla="val 442313"/>
              <a:gd name="f19" fmla="val 819078"/>
              <a:gd name="f20" fmla="val 687752"/>
              <a:gd name="f21" fmla="val 498269"/>
              <a:gd name="f22" fmla="val 591059"/>
              <a:gd name="f23" fmla="val 590790"/>
              <a:gd name="f24" fmla="val 1445896"/>
              <a:gd name="f25" fmla="val 1445628"/>
              <a:gd name="f26" fmla="val 1497333"/>
              <a:gd name="f27" fmla="val 1394206"/>
              <a:gd name="f28" fmla="val 1556141"/>
              <a:gd name="f29" fmla="val 1354647"/>
              <a:gd name="f30" fmla="val 1327906"/>
              <a:gd name="f31" fmla="val 1619277"/>
              <a:gd name="f32" fmla="val 1354643"/>
              <a:gd name="f33" fmla="val 1556145"/>
              <a:gd name="f34" fmla="val 1394202"/>
              <a:gd name="f35" fmla="val 1497337"/>
              <a:gd name="f36" fmla="val 1445624"/>
              <a:gd name="f37" fmla="val 1445900"/>
              <a:gd name="f38" fmla="val 590784"/>
              <a:gd name="f39" fmla="val 591062"/>
              <a:gd name="f40" fmla="val 498263"/>
              <a:gd name="f41" fmla="val 687756"/>
              <a:gd name="f42" fmla="val 442308"/>
              <a:gd name="f43" fmla="val 819081"/>
              <a:gd name="f44" fmla="val 963474"/>
              <a:gd name="f45" fmla="val 1265532"/>
              <a:gd name="f46" fmla="val 687175"/>
              <a:gd name="f47" fmla="val 1510401"/>
              <a:gd name="f48" fmla="val 989234"/>
              <a:gd name="f49" fmla="val 1104445"/>
              <a:gd name="f50" fmla="val 1508191"/>
              <a:gd name="f51" fmla="val 1250262"/>
              <a:gd name="f52" fmla="val 1539802"/>
              <a:gd name="f53" fmla="val 1276350"/>
              <a:gd name="f54" fmla="val 2033081"/>
              <a:gd name="f55" fmla="val 1285057"/>
              <a:gd name="f56" fmla="val 2022843"/>
              <a:gd name="f57" fmla="val 1293143"/>
              <a:gd name="f58" fmla="val 2011498"/>
              <a:gd name="f59" fmla="val 1300657"/>
              <a:gd name="f60" fmla="val 1998947"/>
              <a:gd name="f61" fmla="val 1272796"/>
              <a:gd name="f62" fmla="val 1900893"/>
              <a:gd name="f63" fmla="val 1272313"/>
              <a:gd name="f64" fmla="val 1796942"/>
              <a:gd name="f65" fmla="val 1299372"/>
              <a:gd name="f66" fmla="val 1698816"/>
              <a:gd name="f67" fmla="val 1239239"/>
              <a:gd name="f68" fmla="val 1600065"/>
              <a:gd name="f69" fmla="val 1142748"/>
              <a:gd name="f70" fmla="val 1577177"/>
              <a:gd name="f71" fmla="val 985834"/>
              <a:gd name="f72" fmla="val 1580187"/>
              <a:gd name="f73" fmla="val 786506"/>
              <a:gd name="f74" fmla="val 609333"/>
              <a:gd name="f75" fmla="val 1485334"/>
              <a:gd name="f76" fmla="val 498888"/>
              <a:gd name="f77" fmla="val 1336851"/>
              <a:gd name="f78" fmla="val 399199"/>
              <a:gd name="f79" fmla="val 1355025"/>
              <a:gd name="f80" fmla="val 304862"/>
              <a:gd name="f81" fmla="val 1404283"/>
              <a:gd name="f82" fmla="val 227800"/>
              <a:gd name="f83" fmla="val 1481345"/>
              <a:gd name="f84" fmla="val 125698"/>
              <a:gd name="f85" fmla="val 1583447"/>
              <a:gd name="f86" fmla="val 72404"/>
              <a:gd name="f87" fmla="val 1715874"/>
              <a:gd name="f88" fmla="val 69454"/>
              <a:gd name="f89" fmla="val 1849669"/>
              <a:gd name="f90" fmla="val 583761"/>
              <a:gd name="f91" fmla="val 583765"/>
              <a:gd name="f92" fmla="val 1850056"/>
              <a:gd name="f93" fmla="val 69453"/>
              <a:gd name="f94" fmla="val 72403"/>
              <a:gd name="f95" fmla="val 1983852"/>
              <a:gd name="f96" fmla="val 2116279"/>
              <a:gd name="f97" fmla="val 227799"/>
              <a:gd name="f98" fmla="val 2218380"/>
              <a:gd name="f99" fmla="val 304828"/>
              <a:gd name="f100" fmla="val 2295410"/>
              <a:gd name="f101" fmla="val 399119"/>
              <a:gd name="f102" fmla="val 2344659"/>
              <a:gd name="f103" fmla="val 498762"/>
              <a:gd name="f104" fmla="val 2363033"/>
              <a:gd name="f105" fmla="val 609207"/>
              <a:gd name="f106" fmla="val 2214464"/>
              <a:gd name="f107" fmla="val 786436"/>
              <a:gd name="f108" fmla="val 2119544"/>
              <a:gd name="f109" fmla="val 1124065"/>
              <a:gd name="f110" fmla="val 2122196"/>
              <a:gd name="f111" fmla="val 1215404"/>
              <a:gd name="f112" fmla="val 2104750"/>
              <a:gd name="f113" fmla="val 2033078"/>
              <a:gd name="f114" fmla="val 1276353"/>
              <a:gd name="f115" fmla="val 2104746"/>
              <a:gd name="f116" fmla="val 1215407"/>
              <a:gd name="f117" fmla="val 2122193"/>
              <a:gd name="f118" fmla="val 1124068"/>
              <a:gd name="f119" fmla="val 2119541"/>
              <a:gd name="f120" fmla="val 985837"/>
              <a:gd name="f121" fmla="val 786437"/>
              <a:gd name="f122" fmla="val 2214463"/>
              <a:gd name="f123" fmla="val 498763"/>
              <a:gd name="f124" fmla="val 399120"/>
              <a:gd name="f125" fmla="val 1850055"/>
              <a:gd name="f126" fmla="val 72405"/>
              <a:gd name="f127" fmla="val 1583446"/>
              <a:gd name="f128" fmla="val 125699"/>
              <a:gd name="f129" fmla="val 1404281"/>
              <a:gd name="f130" fmla="val 304864"/>
              <a:gd name="f131" fmla="val 1355022"/>
              <a:gd name="f132" fmla="val 399204"/>
              <a:gd name="f133" fmla="val 1336849"/>
              <a:gd name="f134" fmla="val 498895"/>
              <a:gd name="f135" fmla="val 1485331"/>
              <a:gd name="f136" fmla="val 609340"/>
              <a:gd name="f137" fmla="val 1580182"/>
              <a:gd name="f138" fmla="val 786513"/>
              <a:gd name="f139" fmla="val 985839"/>
              <a:gd name="f140" fmla="val 1577172"/>
              <a:gd name="f141" fmla="val 1142752"/>
              <a:gd name="f142" fmla="val 1600060"/>
              <a:gd name="f143" fmla="val 1239243"/>
              <a:gd name="f144" fmla="val 1698811"/>
              <a:gd name="f145" fmla="val 1299376"/>
              <a:gd name="f146" fmla="val 1796937"/>
              <a:gd name="f147" fmla="val 1272317"/>
              <a:gd name="f148" fmla="val 1900888"/>
              <a:gd name="f149" fmla="val 1272800"/>
              <a:gd name="f150" fmla="val 1998943"/>
              <a:gd name="f151" fmla="val 1300661"/>
              <a:gd name="f152" fmla="val 2011494"/>
              <a:gd name="f153" fmla="val 1293147"/>
              <a:gd name="f154" fmla="val 2022839"/>
              <a:gd name="f155" fmla="val 1285060"/>
              <a:gd name="f156" fmla="val 2253827"/>
              <a:gd name="f157" fmla="val 1394179"/>
              <a:gd name="f158" fmla="val 2202371"/>
              <a:gd name="f159" fmla="val 1354607"/>
              <a:gd name="f160" fmla="val 2143534"/>
              <a:gd name="f161" fmla="val 1328220"/>
              <a:gd name="f162" fmla="val 2080145"/>
              <a:gd name="f163" fmla="val 1250650"/>
              <a:gd name="f164" fmla="val 2159845"/>
              <a:gd name="f165" fmla="val 1104599"/>
              <a:gd name="f166" fmla="val 2191543"/>
              <a:gd name="f167" fmla="val 2189330"/>
              <a:gd name="f168" fmla="val 687176"/>
              <a:gd name="f169" fmla="val 2189329"/>
              <a:gd name="f170" fmla="val 2434198"/>
              <a:gd name="f171" fmla="val 2736256"/>
              <a:gd name="f172" fmla="val 2880649"/>
              <a:gd name="f173" fmla="val 3011974"/>
              <a:gd name="f174" fmla="val 590785"/>
              <a:gd name="f175" fmla="val 3108668"/>
              <a:gd name="f176" fmla="val 2253823"/>
              <a:gd name="f177" fmla="val 1445631"/>
              <a:gd name="f178" fmla="val 3108665"/>
              <a:gd name="f179" fmla="val 590788"/>
              <a:gd name="f180" fmla="val 3011971"/>
              <a:gd name="f181" fmla="val 498266"/>
              <a:gd name="f182" fmla="val 2880646"/>
              <a:gd name="f183" fmla="val 442311"/>
              <a:gd name="f184" fmla="val 2736253"/>
              <a:gd name="f185" fmla="val 2434195"/>
              <a:gd name="f186" fmla="val 2189326"/>
              <a:gd name="f187" fmla="val 687179"/>
              <a:gd name="f188" fmla="val 2189327"/>
              <a:gd name="f189" fmla="val 989237"/>
              <a:gd name="f190" fmla="val 2191540"/>
              <a:gd name="f191" fmla="val 1104602"/>
              <a:gd name="f192" fmla="val 2159841"/>
              <a:gd name="f193" fmla="val 1250654"/>
              <a:gd name="f194" fmla="val 2080141"/>
              <a:gd name="f195" fmla="val 1328224"/>
              <a:gd name="f196" fmla="val 2143530"/>
              <a:gd name="f197" fmla="val 1354611"/>
              <a:gd name="f198" fmla="val 2202368"/>
              <a:gd name="f199" fmla="val 1394182"/>
              <a:gd name="f200" fmla="val 2210921"/>
              <a:gd name="f201" fmla="val 2210652"/>
              <a:gd name="f202" fmla="val 2410093"/>
              <a:gd name="f203" fmla="val 2011361"/>
              <a:gd name="f204" fmla="val 1688371"/>
              <a:gd name="f205" fmla="val 2210920"/>
              <a:gd name="f206" fmla="val 1489079"/>
              <a:gd name="f207" fmla="val 2161236"/>
              <a:gd name="f208" fmla="val 1538763"/>
              <a:gd name="f209" fmla="val 2161096"/>
              <a:gd name="f210" fmla="val 1538632"/>
              <a:gd name="f211" fmla="val 2161051"/>
              <a:gd name="f212" fmla="val 1538585"/>
              <a:gd name="f213" fmla="val 2161005"/>
              <a:gd name="f214" fmla="val 1538541"/>
              <a:gd name="f215" fmla="val 2160964"/>
              <a:gd name="f216" fmla="val 1538490"/>
              <a:gd name="f217" fmla="val 2210648"/>
              <a:gd name="f218" fmla="val 1488807"/>
              <a:gd name="f219" fmla="val 2011356"/>
              <a:gd name="f220" fmla="val 1289635"/>
              <a:gd name="f221" fmla="val 1688367"/>
              <a:gd name="f222" fmla="val 1289636"/>
              <a:gd name="f223" fmla="val 1489076"/>
              <a:gd name="f224" fmla="val 1538760"/>
              <a:gd name="f225" fmla="val 1538491"/>
              <a:gd name="f226" fmla="val 1538719"/>
              <a:gd name="f227" fmla="val 1538673"/>
              <a:gd name="f228" fmla="val 1538628"/>
              <a:gd name="f229" fmla="val 1538631"/>
              <a:gd name="f230" fmla="val 1538582"/>
              <a:gd name="f231" fmla="val 1538676"/>
              <a:gd name="f232" fmla="val 1538537"/>
              <a:gd name="f233" fmla="val 1538722"/>
              <a:gd name="f234" fmla="val 1538487"/>
              <a:gd name="f235" fmla="val 1488803"/>
              <a:gd name="f236" fmla="val 1489080"/>
              <a:gd name="f237" fmla="val 1289632"/>
              <a:gd name="f238" fmla="val 2011360"/>
              <a:gd name="f239" fmla="val 1538488"/>
              <a:gd name="f240" fmla="val 2160967"/>
              <a:gd name="f241" fmla="val 1538538"/>
              <a:gd name="f242" fmla="val 2161008"/>
              <a:gd name="f243" fmla="val 2161054"/>
              <a:gd name="f244" fmla="val 1538629"/>
              <a:gd name="f245" fmla="val 2161099"/>
              <a:gd name="f246" fmla="val 2161239"/>
              <a:gd name="f247" fmla="val 1489075"/>
              <a:gd name="f248" fmla="val 2210924"/>
              <a:gd name="f249" fmla="val 2410097"/>
              <a:gd name="f250" fmla="val 2210925"/>
              <a:gd name="f251" fmla="val 2160963"/>
              <a:gd name="f252" fmla="val 2161240"/>
              <a:gd name="f253" fmla="val 2161190"/>
              <a:gd name="f254" fmla="val 2161050"/>
              <a:gd name="f255" fmla="val 2161145"/>
              <a:gd name="f256" fmla="val 2161095"/>
              <a:gd name="f257" fmla="val 1350206"/>
              <a:gd name="f258" fmla="val 3097227"/>
              <a:gd name="f259" fmla="val 1449181"/>
              <a:gd name="f260" fmla="val 2998253"/>
              <a:gd name="f261" fmla="val 2861521"/>
              <a:gd name="f262" fmla="val 2710492"/>
              <a:gd name="f263" fmla="val 1508185"/>
              <a:gd name="f264" fmla="val 2595128"/>
              <a:gd name="f265" fmla="val 1539883"/>
              <a:gd name="f266" fmla="val 2449078"/>
              <a:gd name="f267" fmla="val 1619582"/>
              <a:gd name="f268" fmla="val 2371508"/>
              <a:gd name="f269" fmla="val 1556193"/>
              <a:gd name="f270" fmla="val 2345120"/>
              <a:gd name="f271" fmla="val 1497356"/>
              <a:gd name="f272" fmla="val 2305548"/>
              <a:gd name="f273" fmla="val 2254099"/>
              <a:gd name="f274" fmla="val 3108941"/>
              <a:gd name="f275" fmla="val 687753"/>
              <a:gd name="f276" fmla="val 3201462"/>
              <a:gd name="f277" fmla="val 3257418"/>
              <a:gd name="f278" fmla="val 1114500"/>
              <a:gd name="f279" fmla="val 1251232"/>
              <a:gd name="f280" fmla="val 3196201"/>
              <a:gd name="f281" fmla="val 3097224"/>
              <a:gd name="f282" fmla="val 1350209"/>
              <a:gd name="f283" fmla="val 3196198"/>
              <a:gd name="f284" fmla="val 1251235"/>
              <a:gd name="f285" fmla="val 3257415"/>
              <a:gd name="f286" fmla="val 1114503"/>
              <a:gd name="f287" fmla="val 3201459"/>
              <a:gd name="f288" fmla="val 3108938"/>
              <a:gd name="f289" fmla="val 2254096"/>
              <a:gd name="f290" fmla="val 1445904"/>
              <a:gd name="f291" fmla="val 2305545"/>
              <a:gd name="f292" fmla="val 1497359"/>
              <a:gd name="f293" fmla="val 2345117"/>
              <a:gd name="f294" fmla="val 1556196"/>
              <a:gd name="f295" fmla="val 2371504"/>
              <a:gd name="f296" fmla="val 1619586"/>
              <a:gd name="f297" fmla="val 2449074"/>
              <a:gd name="f298" fmla="val 1539886"/>
              <a:gd name="f299" fmla="val 2595125"/>
              <a:gd name="f300" fmla="val 1508188"/>
              <a:gd name="f301" fmla="val 2710489"/>
              <a:gd name="f302" fmla="val 1510400"/>
              <a:gd name="f303" fmla="val 2861518"/>
              <a:gd name="f304" fmla="val 2998250"/>
              <a:gd name="f305" fmla="val 1449184"/>
              <a:gd name="f306" fmla="val 3471925"/>
              <a:gd name="f307" fmla="val 2295441"/>
              <a:gd name="f308" fmla="val 3394863"/>
              <a:gd name="f309" fmla="val 2344700"/>
              <a:gd name="f310" fmla="val 3300526"/>
              <a:gd name="f311" fmla="val 2362874"/>
              <a:gd name="f312" fmla="val 3200838"/>
              <a:gd name="f313" fmla="val 2214392"/>
              <a:gd name="f314" fmla="val 3090392"/>
              <a:gd name="f315" fmla="val 2119540"/>
              <a:gd name="f316" fmla="val 2913220"/>
              <a:gd name="f317" fmla="val 2713893"/>
              <a:gd name="f318" fmla="val 2122550"/>
              <a:gd name="f319" fmla="val 2556979"/>
              <a:gd name="f320" fmla="val 2099662"/>
              <a:gd name="f321" fmla="val 2460490"/>
              <a:gd name="f322" fmla="val 2000913"/>
              <a:gd name="f323" fmla="val 2400356"/>
              <a:gd name="f324" fmla="val 1902786"/>
              <a:gd name="f325" fmla="val 2427415"/>
              <a:gd name="f326" fmla="val 1798834"/>
              <a:gd name="f327" fmla="val 2426932"/>
              <a:gd name="f328" fmla="val 1700778"/>
              <a:gd name="f329" fmla="val 2399071"/>
              <a:gd name="f330" fmla="val 1600372"/>
              <a:gd name="f331" fmla="val 2459185"/>
              <a:gd name="f332" fmla="val 1577152"/>
              <a:gd name="f333" fmla="val 2555917"/>
              <a:gd name="f334" fmla="val 2713892"/>
              <a:gd name="f335" fmla="val 1580183"/>
              <a:gd name="f336" fmla="val 2883675"/>
              <a:gd name="f337" fmla="val 1511364"/>
              <a:gd name="f338" fmla="val 3037385"/>
              <a:gd name="f339" fmla="val 1400099"/>
              <a:gd name="f340" fmla="val 3148650"/>
              <a:gd name="f341" fmla="val 1336693"/>
              <a:gd name="f342" fmla="val 3200965"/>
              <a:gd name="f343" fmla="val 1355067"/>
              <a:gd name="f344" fmla="val 3300607"/>
              <a:gd name="f345" fmla="val 1404316"/>
              <a:gd name="f346" fmla="val 3394897"/>
              <a:gd name="f347" fmla="val 1481344"/>
              <a:gd name="f348" fmla="val 3471926"/>
              <a:gd name="f349" fmla="val 3574027"/>
              <a:gd name="f350" fmla="val 1715873"/>
              <a:gd name="f351" fmla="val 3627322"/>
              <a:gd name="f352" fmla="val 3630272"/>
              <a:gd name="f353" fmla="val 3115960"/>
              <a:gd name="f354" fmla="val 3115964"/>
              <a:gd name="f355" fmla="val 3630271"/>
              <a:gd name="f356" fmla="val 1983851"/>
              <a:gd name="f357" fmla="val 3627320"/>
              <a:gd name="f358" fmla="val 2116278"/>
              <a:gd name="f359" fmla="val 3574026"/>
              <a:gd name="f360" fmla="val 3186174"/>
              <a:gd name="f361" fmla="val 1359992"/>
              <a:gd name="f362" fmla="val 3168056"/>
              <a:gd name="f363" fmla="val 1380693"/>
              <a:gd name="f364" fmla="val 3148647"/>
              <a:gd name="f365" fmla="val 1400102"/>
              <a:gd name="f366" fmla="val 3037382"/>
              <a:gd name="f367" fmla="val 1511367"/>
              <a:gd name="f368" fmla="val 2883672"/>
              <a:gd name="f369" fmla="val 1580186"/>
              <a:gd name="f370" fmla="val 2713889"/>
              <a:gd name="f371" fmla="val 1580185"/>
              <a:gd name="f372" fmla="val 2555913"/>
              <a:gd name="f373" fmla="val 1577155"/>
              <a:gd name="f374" fmla="val 2459181"/>
              <a:gd name="f375" fmla="val 1600375"/>
              <a:gd name="f376" fmla="val 2399067"/>
              <a:gd name="f377" fmla="val 1700783"/>
              <a:gd name="f378" fmla="val 2426929"/>
              <a:gd name="f379" fmla="val 1798838"/>
              <a:gd name="f380" fmla="val 2427411"/>
              <a:gd name="f381" fmla="val 1902791"/>
              <a:gd name="f382" fmla="val 2400352"/>
              <a:gd name="f383" fmla="val 2000918"/>
              <a:gd name="f384" fmla="val 2460486"/>
              <a:gd name="f385" fmla="val 2099667"/>
              <a:gd name="f386" fmla="val 2556976"/>
              <a:gd name="f387" fmla="val 2122555"/>
              <a:gd name="f388" fmla="val 2713888"/>
              <a:gd name="f389" fmla="val 2119545"/>
              <a:gd name="f390" fmla="val 2913213"/>
              <a:gd name="f391" fmla="val 3090385"/>
              <a:gd name="f392" fmla="val 2214395"/>
              <a:gd name="f393" fmla="val 3200830"/>
              <a:gd name="f394" fmla="val 2362876"/>
              <a:gd name="f395" fmla="val 3300521"/>
              <a:gd name="f396" fmla="val 2344703"/>
              <a:gd name="f397" fmla="val 3394861"/>
              <a:gd name="f398" fmla="val 2295444"/>
              <a:gd name="f399" fmla="val 3108937"/>
              <a:gd name="f400" fmla="val 3201458"/>
              <a:gd name="f401" fmla="val 3257414"/>
              <a:gd name="f402" fmla="val 3012546"/>
              <a:gd name="f403" fmla="val 2710488"/>
              <a:gd name="f404" fmla="val 2595278"/>
              <a:gd name="f405" fmla="val 2449463"/>
              <a:gd name="f406" fmla="val 2159929"/>
              <a:gd name="f407" fmla="val 2371818"/>
              <a:gd name="f408" fmla="val 2080456"/>
              <a:gd name="f409" fmla="val 2345082"/>
              <a:gd name="f410" fmla="val 2143588"/>
              <a:gd name="f411" fmla="val 2305522"/>
              <a:gd name="f412" fmla="val 2202395"/>
              <a:gd name="f413" fmla="val 2254101"/>
              <a:gd name="f414" fmla="val 2253832"/>
              <a:gd name="f415" fmla="val 3108664"/>
              <a:gd name="f416" fmla="val 3108942"/>
              <a:gd name="f417" fmla="val 2253828"/>
              <a:gd name="f418" fmla="val 2254105"/>
              <a:gd name="f419" fmla="val 2202391"/>
              <a:gd name="f420" fmla="val 2305526"/>
              <a:gd name="f421" fmla="val 2143583"/>
              <a:gd name="f422" fmla="val 2345086"/>
              <a:gd name="f423" fmla="val 2080451"/>
              <a:gd name="f424" fmla="val 2371822"/>
              <a:gd name="f425" fmla="val 2159925"/>
              <a:gd name="f426" fmla="val 2449467"/>
              <a:gd name="f427" fmla="val 2191536"/>
              <a:gd name="f428" fmla="val 2595283"/>
              <a:gd name="f429" fmla="val 2710493"/>
              <a:gd name="f430" fmla="val 2189325"/>
              <a:gd name="f431" fmla="val 3012551"/>
              <a:gd name="f432" fmla="val 3257419"/>
              <a:gd name="f433" fmla="val 2736252"/>
              <a:gd name="f434" fmla="val 3201464"/>
              <a:gd name="f435" fmla="val 3157911"/>
              <a:gd name="f436" fmla="val 3157916"/>
              <a:gd name="f437" fmla="val 3048404"/>
              <a:gd name="f438" fmla="val 3264084"/>
              <a:gd name="f439" fmla="val 2898943"/>
              <a:gd name="f440" fmla="val 3328734"/>
              <a:gd name="f441" fmla="val 2734381"/>
              <a:gd name="f442" fmla="val 2622038"/>
              <a:gd name="f443" fmla="val 2516732"/>
              <a:gd name="f444" fmla="val 3298603"/>
              <a:gd name="f445" fmla="val 2427424"/>
              <a:gd name="f446" fmla="val 3243706"/>
              <a:gd name="f447" fmla="val 2402826"/>
              <a:gd name="f448" fmla="val 3345640"/>
              <a:gd name="f449" fmla="val 2349644"/>
              <a:gd name="f450" fmla="val 3441515"/>
              <a:gd name="f451" fmla="val 2270129"/>
              <a:gd name="f452" fmla="val 3521030"/>
              <a:gd name="f453" fmla="val 2153768"/>
              <a:gd name="f454" fmla="val 3637392"/>
              <a:gd name="f455" fmla="val 2002368"/>
              <a:gd name="f456" fmla="val 3697364"/>
              <a:gd name="f457" fmla="val 1849862"/>
              <a:gd name="f458" fmla="val 1697356"/>
              <a:gd name="f459" fmla="val 1545956"/>
              <a:gd name="f460" fmla="val 1429594"/>
              <a:gd name="f461" fmla="val 1350121"/>
              <a:gd name="f462" fmla="val 3441556"/>
              <a:gd name="f463" fmla="val 1296952"/>
              <a:gd name="f464" fmla="val 3345738"/>
              <a:gd name="f465" fmla="val 1271854"/>
              <a:gd name="f466" fmla="val 3243947"/>
              <a:gd name="f467" fmla="val 1182651"/>
              <a:gd name="f468" fmla="val 3298700"/>
              <a:gd name="f469" fmla="val 1077504"/>
              <a:gd name="f470" fmla="val 3328733"/>
              <a:gd name="f471" fmla="val 965342"/>
              <a:gd name="f472" fmla="val 800782"/>
              <a:gd name="f473" fmla="val 651319"/>
              <a:gd name="f474" fmla="val 541812"/>
              <a:gd name="f475" fmla="val 3157915"/>
              <a:gd name="f476" fmla="val 541811"/>
              <a:gd name="f477" fmla="val 435643"/>
              <a:gd name="f478" fmla="val 3048408"/>
              <a:gd name="f479" fmla="val 370993"/>
              <a:gd name="f480" fmla="val 2898946"/>
              <a:gd name="f481" fmla="val 370994"/>
              <a:gd name="f482" fmla="val 2734385"/>
              <a:gd name="f483" fmla="val 2622223"/>
              <a:gd name="f484" fmla="val 401028"/>
              <a:gd name="f485" fmla="val 2517075"/>
              <a:gd name="f486" fmla="val 455781"/>
              <a:gd name="f487" fmla="val 2427871"/>
              <a:gd name="f488" fmla="val 353989"/>
              <a:gd name="f489" fmla="val 2402773"/>
              <a:gd name="f490" fmla="val 258170"/>
              <a:gd name="f491" fmla="val 2349604"/>
              <a:gd name="f492" fmla="val 178695"/>
              <a:gd name="f493" fmla="val 2270131"/>
              <a:gd name="f494" fmla="val 62332"/>
              <a:gd name="f495" fmla="val 2153769"/>
              <a:gd name="f496" fmla="val 2361"/>
              <a:gd name="f497" fmla="val 1849863"/>
              <a:gd name="f498" fmla="val 1"/>
              <a:gd name="f499" fmla="val 1697357"/>
              <a:gd name="f500" fmla="val 62333"/>
              <a:gd name="f501" fmla="val 1545957"/>
              <a:gd name="f502" fmla="val 1429596"/>
              <a:gd name="f503" fmla="val 258210"/>
              <a:gd name="f504" fmla="val 1350080"/>
              <a:gd name="f505" fmla="val 354086"/>
              <a:gd name="f506" fmla="val 1296898"/>
              <a:gd name="f507" fmla="val 456020"/>
              <a:gd name="f508" fmla="val 1272300"/>
              <a:gd name="f509" fmla="val 401124"/>
              <a:gd name="f510" fmla="val 1182994"/>
              <a:gd name="f511" fmla="val 1077688"/>
              <a:gd name="f512" fmla="val 965346"/>
              <a:gd name="f513" fmla="val 800784"/>
              <a:gd name="f514" fmla="val 651322"/>
              <a:gd name="f515" fmla="val 541816"/>
              <a:gd name="f516" fmla="val 541815"/>
              <a:gd name="f517" fmla="val 435646"/>
              <a:gd name="f518" fmla="val 800781"/>
              <a:gd name="f519" fmla="val 370998"/>
              <a:gd name="f520" fmla="val 965341"/>
              <a:gd name="f521" fmla="val 1077684"/>
              <a:gd name="f522" fmla="val 1182991"/>
              <a:gd name="f523" fmla="val 401129"/>
              <a:gd name="f524" fmla="val 1272299"/>
              <a:gd name="f525" fmla="val 456026"/>
              <a:gd name="f526" fmla="val 1296896"/>
              <a:gd name="f527" fmla="val 354089"/>
              <a:gd name="f528" fmla="val 1350079"/>
              <a:gd name="f529" fmla="val 258211"/>
              <a:gd name="f530" fmla="val 2349605"/>
              <a:gd name="f531" fmla="val 2402774"/>
              <a:gd name="f532" fmla="val 353990"/>
              <a:gd name="f533" fmla="val 455782"/>
              <a:gd name="f534" fmla="val 2517074"/>
              <a:gd name="f535" fmla="val 401030"/>
              <a:gd name="f536" fmla="val 2622221"/>
              <a:gd name="f537" fmla="val 370997"/>
              <a:gd name="f538" fmla="val 2734382"/>
              <a:gd name="f539" fmla="val 370996"/>
              <a:gd name="f540" fmla="val 3048405"/>
              <a:gd name="f541" fmla="val 3157912"/>
              <a:gd name="f542" fmla="val 541814"/>
              <a:gd name="f543" fmla="val 3264081"/>
              <a:gd name="f544" fmla="val 3328730"/>
              <a:gd name="f545" fmla="val 800785"/>
              <a:gd name="f546" fmla="val 965345"/>
              <a:gd name="f547" fmla="val 1077505"/>
              <a:gd name="f548" fmla="val 3298697"/>
              <a:gd name="f549" fmla="val 1182652"/>
              <a:gd name="f550" fmla="val 3243945"/>
              <a:gd name="f551" fmla="val 3345737"/>
              <a:gd name="f552" fmla="val 3441555"/>
              <a:gd name="f553" fmla="val 3697363"/>
              <a:gd name="f554" fmla="val 3441513"/>
              <a:gd name="f555" fmla="val 2349646"/>
              <a:gd name="f556" fmla="val 3345636"/>
              <a:gd name="f557" fmla="val 2402829"/>
              <a:gd name="f558" fmla="val 3243700"/>
              <a:gd name="f559" fmla="val 2427426"/>
              <a:gd name="f560" fmla="val 3298598"/>
              <a:gd name="f561" fmla="val 2516734"/>
              <a:gd name="f562" fmla="val 3328729"/>
              <a:gd name="f563" fmla="val 2622042"/>
              <a:gd name="f564" fmla="val 2734386"/>
              <a:gd name="f565" fmla="*/ f0 1 3699724"/>
              <a:gd name="f566" fmla="*/ f1 1 3699725"/>
              <a:gd name="f567" fmla="+- f4 0 f2"/>
              <a:gd name="f568" fmla="+- f3 0 f2"/>
              <a:gd name="f569" fmla="*/ f568 1 3699724"/>
              <a:gd name="f570" fmla="*/ f567 1 3699725"/>
              <a:gd name="f571" fmla="*/ f2 1 f569"/>
              <a:gd name="f572" fmla="*/ f3 1 f569"/>
              <a:gd name="f573" fmla="*/ f2 1 f570"/>
              <a:gd name="f574" fmla="*/ f4 1 f570"/>
              <a:gd name="f575" fmla="*/ f571 f565 1"/>
              <a:gd name="f576" fmla="*/ f572 f565 1"/>
              <a:gd name="f577" fmla="*/ f574 f566 1"/>
              <a:gd name="f578" fmla="*/ f573 f566 1"/>
            </a:gdLst>
            <a:ahLst/>
            <a:cxnLst>
              <a:cxn ang="3cd4">
                <a:pos x="hc" y="t"/>
              </a:cxn>
              <a:cxn ang="0">
                <a:pos x="r" y="vc"/>
              </a:cxn>
              <a:cxn ang="cd4">
                <a:pos x="hc" y="b"/>
              </a:cxn>
              <a:cxn ang="cd2">
                <a:pos x="l" y="vc"/>
              </a:cxn>
            </a:cxnLst>
            <a:rect l="f575" t="f578" r="f576" b="f577"/>
            <a:pathLst>
              <a:path w="3699724" h="3699725">
                <a:moveTo>
                  <a:pt x="f5" y="f6"/>
                </a:moveTo>
                <a:cubicBezTo>
                  <a:pt x="f7" y="f8"/>
                  <a:pt x="f9" y="f10"/>
                  <a:pt x="f11" y="f12"/>
                </a:cubicBezTo>
                <a:cubicBezTo>
                  <a:pt x="f13" y="f14"/>
                  <a:pt x="f15" y="f16"/>
                  <a:pt x="f17" y="f18"/>
                </a:cubicBezTo>
                <a:cubicBezTo>
                  <a:pt x="f19" y="f16"/>
                  <a:pt x="f20" y="f21"/>
                  <a:pt x="f22" y="f23"/>
                </a:cubicBezTo>
                <a:lnTo>
                  <a:pt x="f24" y="f25"/>
                </a:lnTo>
                <a:cubicBezTo>
                  <a:pt x="f26" y="f27"/>
                  <a:pt x="f28" y="f29"/>
                  <a:pt x="f5" y="f6"/>
                </a:cubicBezTo>
                <a:close/>
                <a:moveTo>
                  <a:pt x="f30" y="f31"/>
                </a:moveTo>
                <a:cubicBezTo>
                  <a:pt x="f32" y="f33"/>
                  <a:pt x="f34" y="f35"/>
                  <a:pt x="f36" y="f37"/>
                </a:cubicBezTo>
                <a:lnTo>
                  <a:pt x="f38" y="f39"/>
                </a:lnTo>
                <a:cubicBezTo>
                  <a:pt x="f40" y="f41"/>
                  <a:pt x="f42" y="f43"/>
                  <a:pt x="f42" y="f44"/>
                </a:cubicBezTo>
                <a:cubicBezTo>
                  <a:pt x="f42" y="f45"/>
                  <a:pt x="f46" y="f47"/>
                  <a:pt x="f48" y="f47"/>
                </a:cubicBezTo>
                <a:cubicBezTo>
                  <a:pt x="f49" y="f50"/>
                  <a:pt x="f51" y="f52"/>
                  <a:pt x="f30" y="f31"/>
                </a:cubicBezTo>
                <a:close/>
                <a:moveTo>
                  <a:pt x="f53" y="f54"/>
                </a:moveTo>
                <a:cubicBezTo>
                  <a:pt x="f55" y="f56"/>
                  <a:pt x="f57" y="f58"/>
                  <a:pt x="f59" y="f60"/>
                </a:cubicBezTo>
                <a:cubicBezTo>
                  <a:pt x="f61" y="f62"/>
                  <a:pt x="f63" y="f64"/>
                  <a:pt x="f65" y="f66"/>
                </a:cubicBezTo>
                <a:cubicBezTo>
                  <a:pt x="f67" y="f68"/>
                  <a:pt x="f69" y="f70"/>
                  <a:pt x="f71" y="f72"/>
                </a:cubicBezTo>
                <a:cubicBezTo>
                  <a:pt x="f73" y="f72"/>
                  <a:pt x="f74" y="f75"/>
                  <a:pt x="f76" y="f77"/>
                </a:cubicBezTo>
                <a:cubicBezTo>
                  <a:pt x="f78" y="f79"/>
                  <a:pt x="f80" y="f81"/>
                  <a:pt x="f82" y="f83"/>
                </a:cubicBezTo>
                <a:cubicBezTo>
                  <a:pt x="f84" y="f85"/>
                  <a:pt x="f86" y="f87"/>
                  <a:pt x="f88" y="f89"/>
                </a:cubicBezTo>
                <a:lnTo>
                  <a:pt x="f90" y="f89"/>
                </a:lnTo>
                <a:lnTo>
                  <a:pt x="f91" y="f92"/>
                </a:lnTo>
                <a:lnTo>
                  <a:pt x="f93" y="f92"/>
                </a:lnTo>
                <a:cubicBezTo>
                  <a:pt x="f94" y="f95"/>
                  <a:pt x="f84" y="f96"/>
                  <a:pt x="f97" y="f98"/>
                </a:cubicBezTo>
                <a:cubicBezTo>
                  <a:pt x="f99" y="f100"/>
                  <a:pt x="f101" y="f102"/>
                  <a:pt x="f103" y="f104"/>
                </a:cubicBezTo>
                <a:cubicBezTo>
                  <a:pt x="f105" y="f106"/>
                  <a:pt x="f107" y="f108"/>
                  <a:pt x="f71" y="f108"/>
                </a:cubicBezTo>
                <a:cubicBezTo>
                  <a:pt x="f109" y="f110"/>
                  <a:pt x="f111" y="f112"/>
                  <a:pt x="f53" y="f54"/>
                </a:cubicBezTo>
                <a:close/>
                <a:moveTo>
                  <a:pt x="f113" y="f114"/>
                </a:moveTo>
                <a:cubicBezTo>
                  <a:pt x="f115" y="f116"/>
                  <a:pt x="f117" y="f118"/>
                  <a:pt x="f119" y="f120"/>
                </a:cubicBezTo>
                <a:cubicBezTo>
                  <a:pt x="f119" y="f121"/>
                  <a:pt x="f122" y="f105"/>
                  <a:pt x="f104" y="f123"/>
                </a:cubicBezTo>
                <a:cubicBezTo>
                  <a:pt x="f102" y="f124"/>
                  <a:pt x="f100" y="f99"/>
                  <a:pt x="f98" y="f97"/>
                </a:cubicBezTo>
                <a:cubicBezTo>
                  <a:pt x="f96" y="f84"/>
                  <a:pt x="f95" y="f94"/>
                  <a:pt x="f92" y="f93"/>
                </a:cubicBezTo>
                <a:lnTo>
                  <a:pt x="f125" y="f91"/>
                </a:lnTo>
                <a:lnTo>
                  <a:pt x="f89" y="f90"/>
                </a:lnTo>
                <a:lnTo>
                  <a:pt x="f89" y="f88"/>
                </a:lnTo>
                <a:cubicBezTo>
                  <a:pt x="f87" y="f126"/>
                  <a:pt x="f127" y="f128"/>
                  <a:pt x="f83" y="f82"/>
                </a:cubicBezTo>
                <a:cubicBezTo>
                  <a:pt x="f129" y="f130"/>
                  <a:pt x="f131" y="f132"/>
                  <a:pt x="f133" y="f134"/>
                </a:cubicBezTo>
                <a:cubicBezTo>
                  <a:pt x="f135" y="f136"/>
                  <a:pt x="f137" y="f138"/>
                  <a:pt x="f137" y="f139"/>
                </a:cubicBezTo>
                <a:cubicBezTo>
                  <a:pt x="f140" y="f141"/>
                  <a:pt x="f142" y="f143"/>
                  <a:pt x="f144" y="f145"/>
                </a:cubicBezTo>
                <a:cubicBezTo>
                  <a:pt x="f146" y="f147"/>
                  <a:pt x="f148" y="f149"/>
                  <a:pt x="f150" y="f151"/>
                </a:cubicBezTo>
                <a:cubicBezTo>
                  <a:pt x="f152" y="f153"/>
                  <a:pt x="f154" y="f155"/>
                  <a:pt x="f113" y="f114"/>
                </a:cubicBezTo>
                <a:close/>
                <a:moveTo>
                  <a:pt x="f25" y="f156"/>
                </a:moveTo>
                <a:cubicBezTo>
                  <a:pt x="f157" y="f158"/>
                  <a:pt x="f159" y="f160"/>
                  <a:pt x="f161" y="f162"/>
                </a:cubicBezTo>
                <a:cubicBezTo>
                  <a:pt x="f163" y="f164"/>
                  <a:pt x="f165" y="f166"/>
                  <a:pt x="f48" y="f167"/>
                </a:cubicBezTo>
                <a:cubicBezTo>
                  <a:pt x="f168" y="f169"/>
                  <a:pt x="f42" y="f170"/>
                  <a:pt x="f42" y="f171"/>
                </a:cubicBezTo>
                <a:cubicBezTo>
                  <a:pt x="f42" y="f172"/>
                  <a:pt x="f40" y="f173"/>
                  <a:pt x="f174" y="f175"/>
                </a:cubicBezTo>
                <a:close/>
                <a:moveTo>
                  <a:pt x="f176" y="f177"/>
                </a:moveTo>
                <a:lnTo>
                  <a:pt x="f178" y="f179"/>
                </a:lnTo>
                <a:cubicBezTo>
                  <a:pt x="f180" y="f181"/>
                  <a:pt x="f182" y="f183"/>
                  <a:pt x="f184" y="f183"/>
                </a:cubicBezTo>
                <a:cubicBezTo>
                  <a:pt x="f185" y="f183"/>
                  <a:pt x="f186" y="f187"/>
                  <a:pt x="f188" y="f189"/>
                </a:cubicBezTo>
                <a:cubicBezTo>
                  <a:pt x="f190" y="f191"/>
                  <a:pt x="f192" y="f193"/>
                  <a:pt x="f194" y="f195"/>
                </a:cubicBezTo>
                <a:cubicBezTo>
                  <a:pt x="f196" y="f197"/>
                  <a:pt x="f198" y="f199"/>
                  <a:pt x="f176" y="f177"/>
                </a:cubicBezTo>
                <a:close/>
                <a:moveTo>
                  <a:pt x="f200" y="f201"/>
                </a:moveTo>
                <a:cubicBezTo>
                  <a:pt x="f202" y="f203"/>
                  <a:pt x="f202" y="f204"/>
                  <a:pt x="f205" y="f206"/>
                </a:cubicBezTo>
                <a:lnTo>
                  <a:pt x="f207" y="f208"/>
                </a:lnTo>
                <a:lnTo>
                  <a:pt x="f209" y="f210"/>
                </a:lnTo>
                <a:cubicBezTo>
                  <a:pt x="f211" y="f212"/>
                  <a:pt x="f213" y="f214"/>
                  <a:pt x="f215" y="f216"/>
                </a:cubicBezTo>
                <a:lnTo>
                  <a:pt x="f217" y="f218"/>
                </a:lnTo>
                <a:cubicBezTo>
                  <a:pt x="f219" y="f220"/>
                  <a:pt x="f221" y="f222"/>
                  <a:pt x="f223" y="f218"/>
                </a:cubicBezTo>
                <a:lnTo>
                  <a:pt x="f224" y="f225"/>
                </a:lnTo>
                <a:cubicBezTo>
                  <a:pt x="f226" y="f214"/>
                  <a:pt x="f227" y="f212"/>
                  <a:pt x="f228" y="f229"/>
                </a:cubicBezTo>
                <a:cubicBezTo>
                  <a:pt x="f230" y="f231"/>
                  <a:pt x="f232" y="f233"/>
                  <a:pt x="f234" y="f208"/>
                </a:cubicBezTo>
                <a:lnTo>
                  <a:pt x="f235" y="f236"/>
                </a:lnTo>
                <a:cubicBezTo>
                  <a:pt x="f237" y="f204"/>
                  <a:pt x="f237" y="f238"/>
                  <a:pt x="f235" y="f201"/>
                </a:cubicBezTo>
                <a:lnTo>
                  <a:pt x="f239" y="f240"/>
                </a:lnTo>
                <a:cubicBezTo>
                  <a:pt x="f241" y="f242"/>
                  <a:pt x="f230" y="f243"/>
                  <a:pt x="f244" y="f245"/>
                </a:cubicBezTo>
                <a:lnTo>
                  <a:pt x="f224" y="f246"/>
                </a:lnTo>
                <a:lnTo>
                  <a:pt x="f247" y="f248"/>
                </a:lnTo>
                <a:cubicBezTo>
                  <a:pt x="f221" y="f249"/>
                  <a:pt x="f219" y="f249"/>
                  <a:pt x="f217" y="f250"/>
                </a:cubicBezTo>
                <a:lnTo>
                  <a:pt x="f251" y="f252"/>
                </a:lnTo>
                <a:cubicBezTo>
                  <a:pt x="f213" y="f253"/>
                  <a:pt x="f254" y="f255"/>
                  <a:pt x="f256" y="f245"/>
                </a:cubicBezTo>
                <a:lnTo>
                  <a:pt x="f207" y="f240"/>
                </a:lnTo>
                <a:close/>
                <a:moveTo>
                  <a:pt x="f257" y="f258"/>
                </a:moveTo>
                <a:cubicBezTo>
                  <a:pt x="f259" y="f260"/>
                  <a:pt x="f13" y="f261"/>
                  <a:pt x="f11" y="f262"/>
                </a:cubicBezTo>
                <a:cubicBezTo>
                  <a:pt x="f263" y="f264"/>
                  <a:pt x="f265" y="f266"/>
                  <a:pt x="f267" y="f268"/>
                </a:cubicBezTo>
                <a:cubicBezTo>
                  <a:pt x="f269" y="f270"/>
                  <a:pt x="f271" y="f272"/>
                  <a:pt x="f37" y="f273"/>
                </a:cubicBezTo>
                <a:lnTo>
                  <a:pt x="f22" y="f274"/>
                </a:lnTo>
                <a:cubicBezTo>
                  <a:pt x="f275" y="f276"/>
                  <a:pt x="f19" y="f277"/>
                  <a:pt x="f17" y="f277"/>
                </a:cubicBezTo>
                <a:cubicBezTo>
                  <a:pt x="f278" y="f277"/>
                  <a:pt x="f279" y="f280"/>
                  <a:pt x="f257" y="f258"/>
                </a:cubicBezTo>
                <a:close/>
                <a:moveTo>
                  <a:pt x="f281" y="f282"/>
                </a:moveTo>
                <a:cubicBezTo>
                  <a:pt x="f283" y="f284"/>
                  <a:pt x="f285" y="f286"/>
                  <a:pt x="f285" y="f44"/>
                </a:cubicBezTo>
                <a:cubicBezTo>
                  <a:pt x="f285" y="f43"/>
                  <a:pt x="f287" y="f41"/>
                  <a:pt x="f288" y="f39"/>
                </a:cubicBezTo>
                <a:lnTo>
                  <a:pt x="f289" y="f290"/>
                </a:lnTo>
                <a:cubicBezTo>
                  <a:pt x="f291" y="f292"/>
                  <a:pt x="f293" y="f294"/>
                  <a:pt x="f295" y="f296"/>
                </a:cubicBezTo>
                <a:cubicBezTo>
                  <a:pt x="f297" y="f298"/>
                  <a:pt x="f299" y="f300"/>
                  <a:pt x="f301" y="f302"/>
                </a:cubicBezTo>
                <a:cubicBezTo>
                  <a:pt x="f303" y="f47"/>
                  <a:pt x="f304" y="f305"/>
                  <a:pt x="f281" y="f282"/>
                </a:cubicBezTo>
                <a:close/>
                <a:moveTo>
                  <a:pt x="f98" y="f306"/>
                </a:moveTo>
                <a:cubicBezTo>
                  <a:pt x="f307" y="f308"/>
                  <a:pt x="f309" y="f310"/>
                  <a:pt x="f311" y="f312"/>
                </a:cubicBezTo>
                <a:cubicBezTo>
                  <a:pt x="f313" y="f314"/>
                  <a:pt x="f315" y="f316"/>
                  <a:pt x="f315" y="f317"/>
                </a:cubicBezTo>
                <a:cubicBezTo>
                  <a:pt x="f318" y="f319"/>
                  <a:pt x="f320" y="f321"/>
                  <a:pt x="f322" y="f323"/>
                </a:cubicBezTo>
                <a:cubicBezTo>
                  <a:pt x="f324" y="f325"/>
                  <a:pt x="f326" y="f327"/>
                  <a:pt x="f328" y="f329"/>
                </a:cubicBezTo>
                <a:cubicBezTo>
                  <a:pt x="f330" y="f331"/>
                  <a:pt x="f332" y="f333"/>
                  <a:pt x="f137" y="f334"/>
                </a:cubicBezTo>
                <a:cubicBezTo>
                  <a:pt x="f335" y="f336"/>
                  <a:pt x="f337" y="f338"/>
                  <a:pt x="f339" y="f340"/>
                </a:cubicBezTo>
                <a:lnTo>
                  <a:pt x="f341" y="f342"/>
                </a:lnTo>
                <a:cubicBezTo>
                  <a:pt x="f343" y="f344"/>
                  <a:pt x="f345" y="f346"/>
                  <a:pt x="f347" y="f348"/>
                </a:cubicBezTo>
                <a:cubicBezTo>
                  <a:pt x="f127" y="f349"/>
                  <a:pt x="f350" y="f351"/>
                  <a:pt x="f89" y="f352"/>
                </a:cubicBezTo>
                <a:lnTo>
                  <a:pt x="f89" y="f353"/>
                </a:lnTo>
                <a:lnTo>
                  <a:pt x="f125" y="f354"/>
                </a:lnTo>
                <a:lnTo>
                  <a:pt x="f125" y="f355"/>
                </a:lnTo>
                <a:cubicBezTo>
                  <a:pt x="f356" y="f357"/>
                  <a:pt x="f358" y="f359"/>
                  <a:pt x="f98" y="f306"/>
                </a:cubicBezTo>
                <a:close/>
                <a:moveTo>
                  <a:pt x="f306" y="f98"/>
                </a:moveTo>
                <a:cubicBezTo>
                  <a:pt x="f359" y="f358"/>
                  <a:pt x="f357" y="f356"/>
                  <a:pt x="f355" y="f92"/>
                </a:cubicBezTo>
                <a:lnTo>
                  <a:pt x="f354" y="f92"/>
                </a:lnTo>
                <a:lnTo>
                  <a:pt x="f353" y="f89"/>
                </a:lnTo>
                <a:lnTo>
                  <a:pt x="f352" y="f89"/>
                </a:lnTo>
                <a:cubicBezTo>
                  <a:pt x="f351" y="f350"/>
                  <a:pt x="f349" y="f127"/>
                  <a:pt x="f348" y="f83"/>
                </a:cubicBezTo>
                <a:cubicBezTo>
                  <a:pt x="f346" y="f345"/>
                  <a:pt x="f344" y="f343"/>
                  <a:pt x="f342" y="f341"/>
                </a:cubicBezTo>
                <a:cubicBezTo>
                  <a:pt x="f360" y="f361"/>
                  <a:pt x="f362" y="f363"/>
                  <a:pt x="f364" y="f365"/>
                </a:cubicBezTo>
                <a:cubicBezTo>
                  <a:pt x="f366" y="f367"/>
                  <a:pt x="f368" y="f369"/>
                  <a:pt x="f370" y="f371"/>
                </a:cubicBezTo>
                <a:cubicBezTo>
                  <a:pt x="f372" y="f373"/>
                  <a:pt x="f374" y="f375"/>
                  <a:pt x="f376" y="f377"/>
                </a:cubicBezTo>
                <a:cubicBezTo>
                  <a:pt x="f378" y="f379"/>
                  <a:pt x="f380" y="f381"/>
                  <a:pt x="f382" y="f383"/>
                </a:cubicBezTo>
                <a:cubicBezTo>
                  <a:pt x="f384" y="f385"/>
                  <a:pt x="f386" y="f387"/>
                  <a:pt x="f388" y="f389"/>
                </a:cubicBezTo>
                <a:cubicBezTo>
                  <a:pt x="f390" y="f389"/>
                  <a:pt x="f391" y="f392"/>
                  <a:pt x="f393" y="f394"/>
                </a:cubicBezTo>
                <a:cubicBezTo>
                  <a:pt x="f395" y="f396"/>
                  <a:pt x="f397" y="f398"/>
                  <a:pt x="f306" y="f98"/>
                </a:cubicBezTo>
                <a:close/>
                <a:moveTo>
                  <a:pt x="f399" y="f175"/>
                </a:moveTo>
                <a:cubicBezTo>
                  <a:pt x="f400" y="f173"/>
                  <a:pt x="f285" y="f172"/>
                  <a:pt x="f401" y="f171"/>
                </a:cubicBezTo>
                <a:cubicBezTo>
                  <a:pt x="f285" y="f170"/>
                  <a:pt x="f402" y="f169"/>
                  <a:pt x="f403" y="f167"/>
                </a:cubicBezTo>
                <a:cubicBezTo>
                  <a:pt x="f404" y="f190"/>
                  <a:pt x="f405" y="f406"/>
                  <a:pt x="f407" y="f408"/>
                </a:cubicBezTo>
                <a:cubicBezTo>
                  <a:pt x="f409" y="f410"/>
                  <a:pt x="f411" y="f412"/>
                  <a:pt x="f413" y="f414"/>
                </a:cubicBezTo>
                <a:close/>
                <a:moveTo>
                  <a:pt x="f415" y="f416"/>
                </a:moveTo>
                <a:lnTo>
                  <a:pt x="f417" y="f418"/>
                </a:lnTo>
                <a:cubicBezTo>
                  <a:pt x="f419" y="f420"/>
                  <a:pt x="f421" y="f422"/>
                  <a:pt x="f423" y="f424"/>
                </a:cubicBezTo>
                <a:cubicBezTo>
                  <a:pt x="f425" y="f426"/>
                  <a:pt x="f427" y="f428"/>
                  <a:pt x="f186" y="f429"/>
                </a:cubicBezTo>
                <a:cubicBezTo>
                  <a:pt x="f430" y="f431"/>
                  <a:pt x="f185" y="f432"/>
                  <a:pt x="f433" y="f432"/>
                </a:cubicBezTo>
                <a:cubicBezTo>
                  <a:pt x="f182" y="f432"/>
                  <a:pt x="f180" y="f434"/>
                  <a:pt x="f415" y="f416"/>
                </a:cubicBezTo>
                <a:close/>
                <a:moveTo>
                  <a:pt x="f435" y="f436"/>
                </a:moveTo>
                <a:cubicBezTo>
                  <a:pt x="f437" y="f438"/>
                  <a:pt x="f439" y="f440"/>
                  <a:pt x="f441" y="f440"/>
                </a:cubicBezTo>
                <a:cubicBezTo>
                  <a:pt x="f442" y="f440"/>
                  <a:pt x="f443" y="f444"/>
                  <a:pt x="f445" y="f446"/>
                </a:cubicBezTo>
                <a:cubicBezTo>
                  <a:pt x="f447" y="f448"/>
                  <a:pt x="f449" y="f450"/>
                  <a:pt x="f451" y="f452"/>
                </a:cubicBezTo>
                <a:cubicBezTo>
                  <a:pt x="f453" y="f454"/>
                  <a:pt x="f455" y="f456"/>
                  <a:pt x="f457" y="f3"/>
                </a:cubicBezTo>
                <a:lnTo>
                  <a:pt x="f457" y="f4"/>
                </a:lnTo>
                <a:cubicBezTo>
                  <a:pt x="f458" y="f456"/>
                  <a:pt x="f459" y="f454"/>
                  <a:pt x="f460" y="f452"/>
                </a:cubicBezTo>
                <a:cubicBezTo>
                  <a:pt x="f461" y="f462"/>
                  <a:pt x="f463" y="f464"/>
                  <a:pt x="f465" y="f466"/>
                </a:cubicBezTo>
                <a:cubicBezTo>
                  <a:pt x="f467" y="f468"/>
                  <a:pt x="f469" y="f470"/>
                  <a:pt x="f471" y="f470"/>
                </a:cubicBezTo>
                <a:cubicBezTo>
                  <a:pt x="f472" y="f470"/>
                  <a:pt x="f473" y="f438"/>
                  <a:pt x="f474" y="f475"/>
                </a:cubicBezTo>
                <a:lnTo>
                  <a:pt x="f476" y="f475"/>
                </a:lnTo>
                <a:cubicBezTo>
                  <a:pt x="f477" y="f478"/>
                  <a:pt x="f479" y="f480"/>
                  <a:pt x="f481" y="f482"/>
                </a:cubicBezTo>
                <a:cubicBezTo>
                  <a:pt x="f481" y="f483"/>
                  <a:pt x="f484" y="f485"/>
                  <a:pt x="f486" y="f487"/>
                </a:cubicBezTo>
                <a:cubicBezTo>
                  <a:pt x="f488" y="f489"/>
                  <a:pt x="f490" y="f491"/>
                  <a:pt x="f492" y="f493"/>
                </a:cubicBezTo>
                <a:cubicBezTo>
                  <a:pt x="f494" y="f495"/>
                  <a:pt x="f496" y="f455"/>
                  <a:pt x="f2" y="f497"/>
                </a:cubicBezTo>
                <a:lnTo>
                  <a:pt x="f498" y="f457"/>
                </a:lnTo>
                <a:cubicBezTo>
                  <a:pt x="f496" y="f499"/>
                  <a:pt x="f500" y="f501"/>
                  <a:pt x="f492" y="f502"/>
                </a:cubicBezTo>
                <a:cubicBezTo>
                  <a:pt x="f503" y="f504"/>
                  <a:pt x="f505" y="f506"/>
                  <a:pt x="f507" y="f508"/>
                </a:cubicBezTo>
                <a:cubicBezTo>
                  <a:pt x="f509" y="f510"/>
                  <a:pt x="f479" y="f511"/>
                  <a:pt x="f479" y="f512"/>
                </a:cubicBezTo>
                <a:cubicBezTo>
                  <a:pt x="f479" y="f513"/>
                  <a:pt x="f477" y="f514"/>
                  <a:pt x="f476" y="f515"/>
                </a:cubicBezTo>
                <a:lnTo>
                  <a:pt x="f474" y="f516"/>
                </a:lnTo>
                <a:cubicBezTo>
                  <a:pt x="f473" y="f517"/>
                  <a:pt x="f518" y="f519"/>
                  <a:pt x="f520" y="f519"/>
                </a:cubicBezTo>
                <a:cubicBezTo>
                  <a:pt x="f521" y="f519"/>
                  <a:pt x="f522" y="f523"/>
                  <a:pt x="f524" y="f525"/>
                </a:cubicBezTo>
                <a:cubicBezTo>
                  <a:pt x="f526" y="f527"/>
                  <a:pt x="f528" y="f529"/>
                  <a:pt x="f502" y="f492"/>
                </a:cubicBezTo>
                <a:cubicBezTo>
                  <a:pt x="f501" y="f500"/>
                  <a:pt x="f458" y="f496"/>
                  <a:pt x="f457" y="f498"/>
                </a:cubicBezTo>
                <a:lnTo>
                  <a:pt x="f497" y="f2"/>
                </a:lnTo>
                <a:cubicBezTo>
                  <a:pt x="f455" y="f496"/>
                  <a:pt x="f453" y="f500"/>
                  <a:pt x="f493" y="f492"/>
                </a:cubicBezTo>
                <a:cubicBezTo>
                  <a:pt x="f530" y="f490"/>
                  <a:pt x="f531" y="f532"/>
                  <a:pt x="f487" y="f533"/>
                </a:cubicBezTo>
                <a:cubicBezTo>
                  <a:pt x="f534" y="f535"/>
                  <a:pt x="f536" y="f537"/>
                  <a:pt x="f538" y="f537"/>
                </a:cubicBezTo>
                <a:cubicBezTo>
                  <a:pt x="f439" y="f539"/>
                  <a:pt x="f540" y="f517"/>
                  <a:pt x="f541" y="f542"/>
                </a:cubicBezTo>
                <a:lnTo>
                  <a:pt x="f541" y="f516"/>
                </a:lnTo>
                <a:cubicBezTo>
                  <a:pt x="f543" y="f514"/>
                  <a:pt x="f544" y="f545"/>
                  <a:pt x="f544" y="f546"/>
                </a:cubicBezTo>
                <a:cubicBezTo>
                  <a:pt x="f544" y="f547"/>
                  <a:pt x="f548" y="f549"/>
                  <a:pt x="f550" y="f465"/>
                </a:cubicBezTo>
                <a:cubicBezTo>
                  <a:pt x="f551" y="f463"/>
                  <a:pt x="f552" y="f461"/>
                  <a:pt x="f452" y="f460"/>
                </a:cubicBezTo>
                <a:cubicBezTo>
                  <a:pt x="f454" y="f459"/>
                  <a:pt x="f553" y="f499"/>
                  <a:pt x="f3" y="f457"/>
                </a:cubicBezTo>
                <a:lnTo>
                  <a:pt x="f3" y="f457"/>
                </a:lnTo>
                <a:cubicBezTo>
                  <a:pt x="f553" y="f455"/>
                  <a:pt x="f454" y="f453"/>
                  <a:pt x="f452" y="f451"/>
                </a:cubicBezTo>
                <a:cubicBezTo>
                  <a:pt x="f554" y="f555"/>
                  <a:pt x="f556" y="f557"/>
                  <a:pt x="f558" y="f559"/>
                </a:cubicBezTo>
                <a:cubicBezTo>
                  <a:pt x="f560" y="f561"/>
                  <a:pt x="f562" y="f563"/>
                  <a:pt x="f562" y="f564"/>
                </a:cubicBezTo>
                <a:cubicBezTo>
                  <a:pt x="f562" y="f480"/>
                  <a:pt x="f543" y="f478"/>
                  <a:pt x="f435" y="f47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8" name="Teardrop 3"/>
          <p:cNvSpPr/>
          <p:nvPr/>
        </p:nvSpPr>
        <p:spPr>
          <a:xfrm rot="5400013" flipH="1" flipV="1">
            <a:off x="11760002" y="4069935"/>
            <a:ext cx="595777" cy="268211"/>
          </a:xfrm>
          <a:custGeom>
            <a:avLst/>
            <a:gdLst>
              <a:gd name="f0" fmla="val w"/>
              <a:gd name="f1" fmla="val h"/>
              <a:gd name="f2" fmla="val 0"/>
              <a:gd name="f3" fmla="val 595781"/>
              <a:gd name="f4" fmla="val 268215"/>
              <a:gd name="f5" fmla="val 230951"/>
              <a:gd name="f6" fmla="val 239431"/>
              <a:gd name="f7" fmla="val 89396"/>
              <a:gd name="f8" fmla="val 97876"/>
              <a:gd name="f9" fmla="val 74075"/>
              <a:gd name="f10" fmla="val 113887"/>
              <a:gd name="f11" fmla="val 64809"/>
              <a:gd name="f12" fmla="val 135634"/>
              <a:gd name="f13" fmla="val 159544"/>
              <a:gd name="f14" fmla="val 209563"/>
              <a:gd name="f15" fmla="val 105358"/>
              <a:gd name="f16" fmla="val 250112"/>
              <a:gd name="f17" fmla="val 155376"/>
              <a:gd name="f18" fmla="val 174455"/>
              <a:gd name="f19" fmla="val 249746"/>
              <a:gd name="f20" fmla="val 198601"/>
              <a:gd name="f21" fmla="val 254980"/>
              <a:gd name="f22" fmla="val 211458"/>
              <a:gd name="f23" fmla="val 268141"/>
              <a:gd name="f24" fmla="val 215886"/>
              <a:gd name="f25" fmla="val 257686"/>
              <a:gd name="f26" fmla="val 222436"/>
              <a:gd name="f27" fmla="val 247948"/>
              <a:gd name="f28" fmla="val 259706"/>
              <a:gd name="f29" fmla="val 219892"/>
              <a:gd name="f30" fmla="val 246546"/>
              <a:gd name="f31" fmla="val 207035"/>
              <a:gd name="f32" fmla="val 241311"/>
              <a:gd name="f33" fmla="val 182889"/>
              <a:gd name="f34" fmla="val 241677"/>
              <a:gd name="f35" fmla="val 163811"/>
              <a:gd name="f36" fmla="val 113792"/>
              <a:gd name="f37" fmla="val 201129"/>
              <a:gd name="f38" fmla="val 73244"/>
              <a:gd name="f39" fmla="val 151110"/>
              <a:gd name="f40" fmla="val 127200"/>
              <a:gd name="f41" fmla="val 105453"/>
              <a:gd name="f42" fmla="val 82510"/>
              <a:gd name="f43" fmla="val 89441"/>
              <a:gd name="f44" fmla="val 97831"/>
              <a:gd name="f45" fmla="val 230996"/>
              <a:gd name="f46" fmla="val 239386"/>
              <a:gd name="f47" fmla="val 239514"/>
              <a:gd name="f48" fmla="val 230871"/>
              <a:gd name="f49" fmla="val 249252"/>
              <a:gd name="f50" fmla="val 224320"/>
              <a:gd name="f51" fmla="val 382868"/>
              <a:gd name="f52" fmla="val 82592"/>
              <a:gd name="f53" fmla="val 379825"/>
              <a:gd name="f54" fmla="val 66091"/>
              <a:gd name="f55" fmla="val 371670"/>
              <a:gd name="f56" fmla="val 50477"/>
              <a:gd name="f57" fmla="val 358914"/>
              <a:gd name="f58" fmla="val 37722"/>
              <a:gd name="f59" fmla="val 342007"/>
              <a:gd name="f60" fmla="val 20815"/>
              <a:gd name="f61" fmla="val 320078"/>
              <a:gd name="f62" fmla="val 11989"/>
              <a:gd name="f63" fmla="val 297922"/>
              <a:gd name="f64" fmla="val 11501"/>
              <a:gd name="f65" fmla="val 96667"/>
              <a:gd name="f66" fmla="val 297858"/>
              <a:gd name="f67" fmla="val 275703"/>
              <a:gd name="f68" fmla="val 11990"/>
              <a:gd name="f69" fmla="val 253774"/>
              <a:gd name="f70" fmla="val 236866"/>
              <a:gd name="f71" fmla="val 224105"/>
              <a:gd name="f72" fmla="val 50483"/>
              <a:gd name="f73" fmla="val 215948"/>
              <a:gd name="f74" fmla="val 66105"/>
              <a:gd name="f75" fmla="val 212939"/>
              <a:gd name="f76" fmla="val 82613"/>
              <a:gd name="f77" fmla="val 237527"/>
              <a:gd name="f78" fmla="val 100902"/>
              <a:gd name="f79" fmla="val 253233"/>
              <a:gd name="f80" fmla="val 130241"/>
              <a:gd name="f81" fmla="val 163248"/>
              <a:gd name="f82" fmla="val 252735"/>
              <a:gd name="f83" fmla="val 189232"/>
              <a:gd name="f84" fmla="val 256525"/>
              <a:gd name="f85" fmla="val 205210"/>
              <a:gd name="f86" fmla="val 272877"/>
              <a:gd name="f87" fmla="val 215167"/>
              <a:gd name="f88" fmla="val 289126"/>
              <a:gd name="f89" fmla="val 210687"/>
              <a:gd name="f90" fmla="val 306340"/>
              <a:gd name="f91" fmla="val 210767"/>
              <a:gd name="f92" fmla="val 322577"/>
              <a:gd name="f93" fmla="val 215380"/>
              <a:gd name="f94" fmla="val 324655"/>
              <a:gd name="f95" fmla="val 214136"/>
              <a:gd name="f96" fmla="val 326534"/>
              <a:gd name="f97" fmla="val 212797"/>
              <a:gd name="f98" fmla="val 328229"/>
              <a:gd name="f99" fmla="val 211355"/>
              <a:gd name="f100" fmla="val 340097"/>
              <a:gd name="f101" fmla="val 201263"/>
              <a:gd name="f102" fmla="val 342986"/>
              <a:gd name="f103" fmla="val 186138"/>
              <a:gd name="f104" fmla="val 342547"/>
              <a:gd name="f105" fmla="val 130228"/>
              <a:gd name="f106" fmla="val 358265"/>
              <a:gd name="f107" fmla="val 100880"/>
              <a:gd name="f108" fmla="val 506339"/>
              <a:gd name="f109" fmla="val 97830"/>
              <a:gd name="f110" fmla="val 490327"/>
              <a:gd name="f111" fmla="val 82509"/>
              <a:gd name="f112" fmla="val 468581"/>
              <a:gd name="f113" fmla="val 444670"/>
              <a:gd name="f114" fmla="val 394652"/>
              <a:gd name="f115" fmla="val 354103"/>
              <a:gd name="f116" fmla="val 354470"/>
              <a:gd name="f117" fmla="val 182914"/>
              <a:gd name="f118" fmla="val 349220"/>
              <a:gd name="f119" fmla="val 207099"/>
              <a:gd name="f120" fmla="val 336023"/>
              <a:gd name="f121" fmla="val 219944"/>
              <a:gd name="f122" fmla="val 346519"/>
              <a:gd name="f123" fmla="val 224314"/>
              <a:gd name="f124" fmla="val 356263"/>
              <a:gd name="f125" fmla="val 230867"/>
              <a:gd name="f126" fmla="val 364783"/>
              <a:gd name="f127" fmla="val 530971"/>
              <a:gd name="f128" fmla="val 521705"/>
              <a:gd name="f129" fmla="val 506384"/>
              <a:gd name="f130" fmla="val 364828"/>
              <a:gd name="f131" fmla="val 373348"/>
              <a:gd name="f132" fmla="val 247952"/>
              <a:gd name="f133" fmla="val 379901"/>
              <a:gd name="f134" fmla="val 257695"/>
              <a:gd name="f135" fmla="val 384270"/>
              <a:gd name="f136" fmla="val 268192"/>
              <a:gd name="f137" fmla="val 397115"/>
              <a:gd name="f138" fmla="val 254994"/>
              <a:gd name="f139" fmla="val 421300"/>
              <a:gd name="f140" fmla="val 249745"/>
              <a:gd name="f141" fmla="val 440404"/>
              <a:gd name="f142" fmla="val 250111"/>
              <a:gd name="f143" fmla="val 465413"/>
              <a:gd name="f144" fmla="val 488055"/>
              <a:gd name="f145" fmla="val 239974"/>
              <a:gd name="f146" fmla="val 504444"/>
              <a:gd name="f147" fmla="val 223585"/>
              <a:gd name="f148" fmla="val 520834"/>
              <a:gd name="f149" fmla="val 207196"/>
              <a:gd name="f150" fmla="val 184554"/>
              <a:gd name="f151" fmla="val 581969"/>
              <a:gd name="f152" fmla="val 578743"/>
              <a:gd name="f153" fmla="val 259654"/>
              <a:gd name="f154" fmla="val 573266"/>
              <a:gd name="f155" fmla="val 252074"/>
              <a:gd name="f156" fmla="val 566492"/>
              <a:gd name="f157" fmla="val 245300"/>
              <a:gd name="f158" fmla="val 553737"/>
              <a:gd name="f159" fmla="val 232545"/>
              <a:gd name="f160" fmla="val 538123"/>
              <a:gd name="f161" fmla="val 224389"/>
              <a:gd name="f162" fmla="val 521623"/>
              <a:gd name="f163" fmla="val 221347"/>
              <a:gd name="f164" fmla="val 519174"/>
              <a:gd name="f165" fmla="val 225205"/>
              <a:gd name="f166" fmla="val 516174"/>
              <a:gd name="f167" fmla="val 228633"/>
              <a:gd name="f168" fmla="val 512960"/>
              <a:gd name="f169" fmla="val 231847"/>
              <a:gd name="f170" fmla="val 494535"/>
              <a:gd name="f171" fmla="val 250272"/>
              <a:gd name="f172" fmla="val 469082"/>
              <a:gd name="f173" fmla="val 261667"/>
              <a:gd name="f174" fmla="val 440967"/>
              <a:gd name="f175" fmla="val 425629"/>
              <a:gd name="f176" fmla="val 261373"/>
              <a:gd name="f177" fmla="val 413777"/>
              <a:gd name="f178" fmla="val 262574"/>
              <a:gd name="f179" fmla="val 405186"/>
              <a:gd name="f180" fmla="val 372038"/>
              <a:gd name="f181" fmla="val 369178"/>
              <a:gd name="f182" fmla="val 260078"/>
              <a:gd name="f183" fmla="val 364042"/>
              <a:gd name="f184" fmla="val 252948"/>
              <a:gd name="f185" fmla="val 357679"/>
              <a:gd name="f186" fmla="val 246581"/>
              <a:gd name="f187" fmla="val 349451"/>
              <a:gd name="f188" fmla="val 254808"/>
              <a:gd name="f189" fmla="val 349428"/>
              <a:gd name="f190" fmla="val 254786"/>
              <a:gd name="f191" fmla="val 349421"/>
              <a:gd name="f192" fmla="val 254779"/>
              <a:gd name="f193" fmla="val 349413"/>
              <a:gd name="f194" fmla="val 254771"/>
              <a:gd name="f195" fmla="val 349406"/>
              <a:gd name="f196" fmla="val 254763"/>
              <a:gd name="f197" fmla="val 357634"/>
              <a:gd name="f198" fmla="val 246536"/>
              <a:gd name="f199" fmla="val 324632"/>
              <a:gd name="f200" fmla="val 213554"/>
              <a:gd name="f201" fmla="val 271148"/>
              <a:gd name="f202" fmla="val 238147"/>
              <a:gd name="f203" fmla="val 246374"/>
              <a:gd name="f204" fmla="val 246367"/>
              <a:gd name="f205" fmla="val 246360"/>
              <a:gd name="f206" fmla="val 246352"/>
              <a:gd name="f207" fmla="val 246345"/>
              <a:gd name="f208" fmla="val 254794"/>
              <a:gd name="f209" fmla="val 246337"/>
              <a:gd name="f210" fmla="val 254801"/>
              <a:gd name="f211" fmla="val 246329"/>
              <a:gd name="f212" fmla="val 238101"/>
              <a:gd name="f213" fmla="val 223742"/>
              <a:gd name="f214" fmla="val 190546"/>
              <a:gd name="f215" fmla="val 181970"/>
              <a:gd name="f216" fmla="val 262570"/>
              <a:gd name="f217" fmla="val 170130"/>
              <a:gd name="f218" fmla="val 261374"/>
              <a:gd name="f219" fmla="val 154813"/>
              <a:gd name="f220" fmla="val 261668"/>
              <a:gd name="f221" fmla="val 121806"/>
              <a:gd name="f222" fmla="val 92467"/>
              <a:gd name="f223" fmla="val 245961"/>
              <a:gd name="f224" fmla="val 74179"/>
              <a:gd name="f225" fmla="val 221373"/>
              <a:gd name="f226" fmla="val 57671"/>
              <a:gd name="f227" fmla="val 224382"/>
              <a:gd name="f228" fmla="val 42049"/>
              <a:gd name="f229" fmla="val 232539"/>
              <a:gd name="f230" fmla="val 29288"/>
              <a:gd name="f231" fmla="val 13811"/>
              <a:gd name="f232" fmla="val 4705"/>
              <a:gd name="f233" fmla="val 256723"/>
              <a:gd name="f234" fmla="val 11839"/>
              <a:gd name="f235" fmla="val 246048"/>
              <a:gd name="f236" fmla="val 21157"/>
              <a:gd name="f237" fmla="val 236731"/>
              <a:gd name="f238" fmla="val 34324"/>
              <a:gd name="f239" fmla="val 223564"/>
              <a:gd name="f240" fmla="val 50200"/>
              <a:gd name="f241" fmla="val 214757"/>
              <a:gd name="f242" fmla="val 67080"/>
              <a:gd name="f243" fmla="val 210684"/>
              <a:gd name="f244" fmla="val 57990"/>
              <a:gd name="f245" fmla="val 195895"/>
              <a:gd name="f246" fmla="val 53000"/>
              <a:gd name="f247" fmla="val 178457"/>
              <a:gd name="f248" fmla="val 159854"/>
              <a:gd name="f249" fmla="val 132604"/>
              <a:gd name="f250" fmla="val 63706"/>
              <a:gd name="f251" fmla="val 107854"/>
              <a:gd name="f252" fmla="val 81286"/>
              <a:gd name="f253" fmla="val 89721"/>
              <a:gd name="f254" fmla="val 99420"/>
              <a:gd name="f255" fmla="val 72140"/>
              <a:gd name="f256" fmla="val 124170"/>
              <a:gd name="f257" fmla="val 61435"/>
              <a:gd name="f258" fmla="val 151420"/>
              <a:gd name="f259" fmla="val 170023"/>
              <a:gd name="f260" fmla="val 187461"/>
              <a:gd name="f261" fmla="val 66424"/>
              <a:gd name="f262" fmla="val 202250"/>
              <a:gd name="f263" fmla="val 75515"/>
              <a:gd name="f264" fmla="val 206323"/>
              <a:gd name="f265" fmla="val 58635"/>
              <a:gd name="f266" fmla="val 215130"/>
              <a:gd name="f267" fmla="val 42758"/>
              <a:gd name="f268" fmla="val 228297"/>
              <a:gd name="f269" fmla="val 29591"/>
              <a:gd name="f270" fmla="val 247566"/>
              <a:gd name="f271" fmla="val 10322"/>
              <a:gd name="f272" fmla="val 272636"/>
              <a:gd name="f273" fmla="val 391"/>
              <a:gd name="f274" fmla="val 297890"/>
              <a:gd name="f275" fmla="val 323144"/>
              <a:gd name="f276" fmla="val 348215"/>
              <a:gd name="f277" fmla="val 367484"/>
              <a:gd name="f278" fmla="val 380644"/>
              <a:gd name="f279" fmla="val 42751"/>
              <a:gd name="f280" fmla="val 389448"/>
              <a:gd name="f281" fmla="val 58618"/>
              <a:gd name="f282" fmla="val 393604"/>
              <a:gd name="f283" fmla="val 75474"/>
              <a:gd name="f284" fmla="val 408376"/>
              <a:gd name="f285" fmla="val 66408"/>
              <a:gd name="f286" fmla="val 425787"/>
              <a:gd name="f287" fmla="val 61434"/>
              <a:gd name="f288" fmla="val 444360"/>
              <a:gd name="f289" fmla="val 471611"/>
              <a:gd name="f290" fmla="val 496360"/>
              <a:gd name="f291" fmla="val 514494"/>
              <a:gd name="f292" fmla="val 532075"/>
              <a:gd name="f293" fmla="val 542780"/>
              <a:gd name="f294" fmla="val 178427"/>
              <a:gd name="f295" fmla="val 537807"/>
              <a:gd name="f296" fmla="val 195839"/>
              <a:gd name="f297" fmla="val 528740"/>
              <a:gd name="f298" fmla="val 210610"/>
              <a:gd name="f299" fmla="val 545596"/>
              <a:gd name="f300" fmla="val 214766"/>
              <a:gd name="f301" fmla="val 561463"/>
              <a:gd name="f302" fmla="val 223570"/>
              <a:gd name="f303" fmla="val 574624"/>
              <a:gd name="f304" fmla="*/ f0 1 595781"/>
              <a:gd name="f305" fmla="*/ f1 1 268215"/>
              <a:gd name="f306" fmla="+- f4 0 f2"/>
              <a:gd name="f307" fmla="+- f3 0 f2"/>
              <a:gd name="f308" fmla="*/ f307 1 595781"/>
              <a:gd name="f309" fmla="*/ f306 1 268215"/>
              <a:gd name="f310" fmla="*/ f2 1 f308"/>
              <a:gd name="f311" fmla="*/ f3 1 f308"/>
              <a:gd name="f312" fmla="*/ f2 1 f309"/>
              <a:gd name="f313" fmla="*/ f4 1 f309"/>
              <a:gd name="f314" fmla="*/ f310 f304 1"/>
              <a:gd name="f315" fmla="*/ f311 f304 1"/>
              <a:gd name="f316" fmla="*/ f313 f305 1"/>
              <a:gd name="f317" fmla="*/ f312 f305 1"/>
            </a:gdLst>
            <a:ahLst/>
            <a:cxnLst>
              <a:cxn ang="3cd4">
                <a:pos x="hc" y="t"/>
              </a:cxn>
              <a:cxn ang="0">
                <a:pos x="r" y="vc"/>
              </a:cxn>
              <a:cxn ang="cd4">
                <a:pos x="hc" y="b"/>
              </a:cxn>
              <a:cxn ang="cd2">
                <a:pos x="l" y="vc"/>
              </a:cxn>
            </a:cxnLst>
            <a:rect l="f314" t="f317" r="f315" b="f316"/>
            <a:pathLst>
              <a:path w="595781" h="268215">
                <a:moveTo>
                  <a:pt x="f5" y="f6"/>
                </a:moveTo>
                <a:lnTo>
                  <a:pt x="f7" y="f8"/>
                </a:lnTo>
                <a:cubicBezTo>
                  <a:pt x="f9" y="f10"/>
                  <a:pt x="f11" y="f12"/>
                  <a:pt x="f11" y="f13"/>
                </a:cubicBezTo>
                <a:cubicBezTo>
                  <a:pt x="f11" y="f14"/>
                  <a:pt x="f15" y="f16"/>
                  <a:pt x="f17" y="f16"/>
                </a:cubicBezTo>
                <a:cubicBezTo>
                  <a:pt x="f18" y="f19"/>
                  <a:pt x="f20" y="f21"/>
                  <a:pt x="f22" y="f23"/>
                </a:cubicBezTo>
                <a:cubicBezTo>
                  <a:pt x="f24" y="f25"/>
                  <a:pt x="f26" y="f27"/>
                  <a:pt x="f5" y="f6"/>
                </a:cubicBezTo>
                <a:close/>
                <a:moveTo>
                  <a:pt x="f28" y="f29"/>
                </a:moveTo>
                <a:cubicBezTo>
                  <a:pt x="f30" y="f31"/>
                  <a:pt x="f32" y="f33"/>
                  <a:pt x="f34" y="f35"/>
                </a:cubicBezTo>
                <a:cubicBezTo>
                  <a:pt x="f34" y="f36"/>
                  <a:pt x="f37" y="f38"/>
                  <a:pt x="f39" y="f38"/>
                </a:cubicBezTo>
                <a:cubicBezTo>
                  <a:pt x="f40" y="f38"/>
                  <a:pt x="f41" y="f42"/>
                  <a:pt x="f43" y="f44"/>
                </a:cubicBezTo>
                <a:lnTo>
                  <a:pt x="f45" y="f46"/>
                </a:lnTo>
                <a:cubicBezTo>
                  <a:pt x="f47" y="f48"/>
                  <a:pt x="f49" y="f50"/>
                  <a:pt x="f28" y="f29"/>
                </a:cubicBezTo>
                <a:close/>
                <a:moveTo>
                  <a:pt x="f51" y="f52"/>
                </a:moveTo>
                <a:cubicBezTo>
                  <a:pt x="f53" y="f54"/>
                  <a:pt x="f55" y="f56"/>
                  <a:pt x="f57" y="f58"/>
                </a:cubicBezTo>
                <a:cubicBezTo>
                  <a:pt x="f59" y="f60"/>
                  <a:pt x="f61" y="f62"/>
                  <a:pt x="f63" y="f64"/>
                </a:cubicBezTo>
                <a:lnTo>
                  <a:pt x="f63" y="f65"/>
                </a:lnTo>
                <a:lnTo>
                  <a:pt x="f66" y="f65"/>
                </a:lnTo>
                <a:lnTo>
                  <a:pt x="f66" y="f64"/>
                </a:lnTo>
                <a:cubicBezTo>
                  <a:pt x="f67" y="f68"/>
                  <a:pt x="f69" y="f60"/>
                  <a:pt x="f70" y="f58"/>
                </a:cubicBezTo>
                <a:cubicBezTo>
                  <a:pt x="f71" y="f72"/>
                  <a:pt x="f73" y="f74"/>
                  <a:pt x="f75" y="f76"/>
                </a:cubicBezTo>
                <a:cubicBezTo>
                  <a:pt x="f77" y="f78"/>
                  <a:pt x="f79" y="f80"/>
                  <a:pt x="f79" y="f81"/>
                </a:cubicBezTo>
                <a:cubicBezTo>
                  <a:pt x="f82" y="f83"/>
                  <a:pt x="f84" y="f85"/>
                  <a:pt x="f86" y="f87"/>
                </a:cubicBezTo>
                <a:cubicBezTo>
                  <a:pt x="f88" y="f89"/>
                  <a:pt x="f90" y="f91"/>
                  <a:pt x="f92" y="f93"/>
                </a:cubicBezTo>
                <a:cubicBezTo>
                  <a:pt x="f94" y="f95"/>
                  <a:pt x="f96" y="f97"/>
                  <a:pt x="f98" y="f99"/>
                </a:cubicBezTo>
                <a:cubicBezTo>
                  <a:pt x="f100" y="f101"/>
                  <a:pt x="f102" y="f103"/>
                  <a:pt x="f104" y="f81"/>
                </a:cubicBezTo>
                <a:cubicBezTo>
                  <a:pt x="f104" y="f105"/>
                  <a:pt x="f106" y="f107"/>
                  <a:pt x="f51" y="f52"/>
                </a:cubicBezTo>
                <a:close/>
                <a:moveTo>
                  <a:pt x="f108" y="f109"/>
                </a:moveTo>
                <a:cubicBezTo>
                  <a:pt x="f110" y="f111"/>
                  <a:pt x="f112" y="f38"/>
                  <a:pt x="f113" y="f38"/>
                </a:cubicBezTo>
                <a:cubicBezTo>
                  <a:pt x="f114" y="f38"/>
                  <a:pt x="f115" y="f36"/>
                  <a:pt x="f115" y="f35"/>
                </a:cubicBezTo>
                <a:cubicBezTo>
                  <a:pt x="f116" y="f117"/>
                  <a:pt x="f118" y="f119"/>
                  <a:pt x="f120" y="f121"/>
                </a:cubicBezTo>
                <a:cubicBezTo>
                  <a:pt x="f122" y="f123"/>
                  <a:pt x="f124" y="f125"/>
                  <a:pt x="f126" y="f46"/>
                </a:cubicBezTo>
                <a:close/>
                <a:moveTo>
                  <a:pt x="f127" y="f13"/>
                </a:moveTo>
                <a:cubicBezTo>
                  <a:pt x="f127" y="f12"/>
                  <a:pt x="f128" y="f10"/>
                  <a:pt x="f129" y="f8"/>
                </a:cubicBezTo>
                <a:lnTo>
                  <a:pt x="f130" y="f6"/>
                </a:lnTo>
                <a:cubicBezTo>
                  <a:pt x="f131" y="f132"/>
                  <a:pt x="f133" y="f134"/>
                  <a:pt x="f135" y="f136"/>
                </a:cubicBezTo>
                <a:cubicBezTo>
                  <a:pt x="f137" y="f138"/>
                  <a:pt x="f139" y="f140"/>
                  <a:pt x="f141" y="f142"/>
                </a:cubicBezTo>
                <a:cubicBezTo>
                  <a:pt x="f143" y="f16"/>
                  <a:pt x="f144" y="f145"/>
                  <a:pt x="f146" y="f147"/>
                </a:cubicBezTo>
                <a:cubicBezTo>
                  <a:pt x="f148" y="f149"/>
                  <a:pt x="f127" y="f150"/>
                  <a:pt x="f127" y="f13"/>
                </a:cubicBezTo>
                <a:close/>
                <a:moveTo>
                  <a:pt x="f3" y="f4"/>
                </a:moveTo>
                <a:lnTo>
                  <a:pt x="f151" y="f4"/>
                </a:lnTo>
                <a:cubicBezTo>
                  <a:pt x="f152" y="f153"/>
                  <a:pt x="f154" y="f155"/>
                  <a:pt x="f156" y="f157"/>
                </a:cubicBezTo>
                <a:cubicBezTo>
                  <a:pt x="f158" y="f159"/>
                  <a:pt x="f160" y="f161"/>
                  <a:pt x="f162" y="f163"/>
                </a:cubicBezTo>
                <a:cubicBezTo>
                  <a:pt x="f164" y="f165"/>
                  <a:pt x="f166" y="f167"/>
                  <a:pt x="f168" y="f169"/>
                </a:cubicBezTo>
                <a:cubicBezTo>
                  <a:pt x="f170" y="f171"/>
                  <a:pt x="f172" y="f173"/>
                  <a:pt x="f174" y="f173"/>
                </a:cubicBezTo>
                <a:cubicBezTo>
                  <a:pt x="f175" y="f176"/>
                  <a:pt x="f177" y="f178"/>
                  <a:pt x="f179" y="f4"/>
                </a:cubicBezTo>
                <a:lnTo>
                  <a:pt x="f180" y="f4"/>
                </a:lnTo>
                <a:cubicBezTo>
                  <a:pt x="f181" y="f182"/>
                  <a:pt x="f183" y="f184"/>
                  <a:pt x="f185" y="f186"/>
                </a:cubicBezTo>
                <a:lnTo>
                  <a:pt x="f187" y="f188"/>
                </a:lnTo>
                <a:lnTo>
                  <a:pt x="f189" y="f190"/>
                </a:lnTo>
                <a:cubicBezTo>
                  <a:pt x="f191" y="f192"/>
                  <a:pt x="f193" y="f194"/>
                  <a:pt x="f195" y="f196"/>
                </a:cubicBezTo>
                <a:lnTo>
                  <a:pt x="f197" y="f198"/>
                </a:lnTo>
                <a:cubicBezTo>
                  <a:pt x="f199" y="f200"/>
                  <a:pt x="f201" y="f200"/>
                  <a:pt x="f202" y="f198"/>
                </a:cubicBezTo>
                <a:lnTo>
                  <a:pt x="f203" y="f196"/>
                </a:lnTo>
                <a:cubicBezTo>
                  <a:pt x="f204" y="f194"/>
                  <a:pt x="f205" y="f192"/>
                  <a:pt x="f206" y="f190"/>
                </a:cubicBezTo>
                <a:cubicBezTo>
                  <a:pt x="f207" y="f208"/>
                  <a:pt x="f209" y="f210"/>
                  <a:pt x="f211" y="f188"/>
                </a:cubicBezTo>
                <a:lnTo>
                  <a:pt x="f212" y="f186"/>
                </a:lnTo>
                <a:lnTo>
                  <a:pt x="f213" y="f4"/>
                </a:lnTo>
                <a:lnTo>
                  <a:pt x="f214" y="f4"/>
                </a:lnTo>
                <a:cubicBezTo>
                  <a:pt x="f215" y="f216"/>
                  <a:pt x="f217" y="f218"/>
                  <a:pt x="f219" y="f220"/>
                </a:cubicBezTo>
                <a:cubicBezTo>
                  <a:pt x="f221" y="f220"/>
                  <a:pt x="f222" y="f223"/>
                  <a:pt x="f224" y="f225"/>
                </a:cubicBezTo>
                <a:cubicBezTo>
                  <a:pt x="f226" y="f227"/>
                  <a:pt x="f228" y="f229"/>
                  <a:pt x="f230" y="f157"/>
                </a:cubicBezTo>
                <a:lnTo>
                  <a:pt x="f231" y="f4"/>
                </a:lnTo>
                <a:lnTo>
                  <a:pt x="f2" y="f4"/>
                </a:lnTo>
                <a:cubicBezTo>
                  <a:pt x="f232" y="f233"/>
                  <a:pt x="f234" y="f235"/>
                  <a:pt x="f236" y="f237"/>
                </a:cubicBezTo>
                <a:cubicBezTo>
                  <a:pt x="f238" y="f239"/>
                  <a:pt x="f240" y="f241"/>
                  <a:pt x="f242" y="f243"/>
                </a:cubicBezTo>
                <a:cubicBezTo>
                  <a:pt x="f244" y="f245"/>
                  <a:pt x="f246" y="f247"/>
                  <a:pt x="f246" y="f248"/>
                </a:cubicBezTo>
                <a:cubicBezTo>
                  <a:pt x="f246" y="f249"/>
                  <a:pt x="f250" y="f251"/>
                  <a:pt x="f252" y="f253"/>
                </a:cubicBezTo>
                <a:cubicBezTo>
                  <a:pt x="f254" y="f255"/>
                  <a:pt x="f256" y="f257"/>
                  <a:pt x="f258" y="f257"/>
                </a:cubicBezTo>
                <a:cubicBezTo>
                  <a:pt x="f259" y="f257"/>
                  <a:pt x="f260" y="f261"/>
                  <a:pt x="f262" y="f263"/>
                </a:cubicBezTo>
                <a:cubicBezTo>
                  <a:pt x="f264" y="f265"/>
                  <a:pt x="f266" y="f267"/>
                  <a:pt x="f268" y="f269"/>
                </a:cubicBezTo>
                <a:cubicBezTo>
                  <a:pt x="f270" y="f271"/>
                  <a:pt x="f272" y="f273"/>
                  <a:pt x="f274" y="f2"/>
                </a:cubicBezTo>
                <a:cubicBezTo>
                  <a:pt x="f275" y="f273"/>
                  <a:pt x="f276" y="f271"/>
                  <a:pt x="f277" y="f269"/>
                </a:cubicBezTo>
                <a:cubicBezTo>
                  <a:pt x="f278" y="f279"/>
                  <a:pt x="f280" y="f281"/>
                  <a:pt x="f282" y="f283"/>
                </a:cubicBezTo>
                <a:cubicBezTo>
                  <a:pt x="f284" y="f285"/>
                  <a:pt x="f286" y="f287"/>
                  <a:pt x="f288" y="f287"/>
                </a:cubicBezTo>
                <a:cubicBezTo>
                  <a:pt x="f289" y="f287"/>
                  <a:pt x="f290" y="f255"/>
                  <a:pt x="f291" y="f253"/>
                </a:cubicBezTo>
                <a:cubicBezTo>
                  <a:pt x="f292" y="f251"/>
                  <a:pt x="f293" y="f249"/>
                  <a:pt x="f293" y="f248"/>
                </a:cubicBezTo>
                <a:cubicBezTo>
                  <a:pt x="f293" y="f294"/>
                  <a:pt x="f295" y="f296"/>
                  <a:pt x="f297" y="f298"/>
                </a:cubicBezTo>
                <a:cubicBezTo>
                  <a:pt x="f299" y="f300"/>
                  <a:pt x="f301" y="f302"/>
                  <a:pt x="f303" y="f237"/>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49" name="Oval 872"/>
          <p:cNvSpPr/>
          <p:nvPr/>
        </p:nvSpPr>
        <p:spPr>
          <a:xfrm>
            <a:off x="7086654"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0" name="Oval 873"/>
          <p:cNvSpPr/>
          <p:nvPr/>
        </p:nvSpPr>
        <p:spPr>
          <a:xfrm>
            <a:off x="346329"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1" name="Oval 874"/>
          <p:cNvSpPr/>
          <p:nvPr/>
        </p:nvSpPr>
        <p:spPr>
          <a:xfrm>
            <a:off x="1188875"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2" name="Oval 875"/>
          <p:cNvSpPr/>
          <p:nvPr/>
        </p:nvSpPr>
        <p:spPr>
          <a:xfrm>
            <a:off x="2031412"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3" name="Oval 876"/>
          <p:cNvSpPr/>
          <p:nvPr/>
        </p:nvSpPr>
        <p:spPr>
          <a:xfrm>
            <a:off x="2873950"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4" name="Oval 877"/>
          <p:cNvSpPr/>
          <p:nvPr/>
        </p:nvSpPr>
        <p:spPr>
          <a:xfrm>
            <a:off x="3716496"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5" name="Oval 878"/>
          <p:cNvSpPr/>
          <p:nvPr/>
        </p:nvSpPr>
        <p:spPr>
          <a:xfrm>
            <a:off x="4559033"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6" name="Oval 879"/>
          <p:cNvSpPr/>
          <p:nvPr/>
        </p:nvSpPr>
        <p:spPr>
          <a:xfrm>
            <a:off x="5401571"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7" name="Oval 880"/>
          <p:cNvSpPr/>
          <p:nvPr/>
        </p:nvSpPr>
        <p:spPr>
          <a:xfrm>
            <a:off x="6244117"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8" name="Oval 881"/>
          <p:cNvSpPr/>
          <p:nvPr/>
        </p:nvSpPr>
        <p:spPr>
          <a:xfrm>
            <a:off x="8771729"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59" name="Oval 882"/>
          <p:cNvSpPr/>
          <p:nvPr/>
        </p:nvSpPr>
        <p:spPr>
          <a:xfrm>
            <a:off x="7929192"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0" name="Oval 883"/>
          <p:cNvSpPr/>
          <p:nvPr/>
        </p:nvSpPr>
        <p:spPr>
          <a:xfrm>
            <a:off x="10456813"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1" name="Oval 884"/>
          <p:cNvSpPr/>
          <p:nvPr/>
        </p:nvSpPr>
        <p:spPr>
          <a:xfrm>
            <a:off x="9614275"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2" name="Oval 885"/>
          <p:cNvSpPr/>
          <p:nvPr/>
        </p:nvSpPr>
        <p:spPr>
          <a:xfrm>
            <a:off x="11299350" y="4135373"/>
            <a:ext cx="169749" cy="169749"/>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3" name="Teardrop 3"/>
          <p:cNvSpPr/>
          <p:nvPr/>
        </p:nvSpPr>
        <p:spPr>
          <a:xfrm rot="5400013" flipH="1" flipV="1">
            <a:off x="6636139" y="4185693"/>
            <a:ext cx="232842" cy="539770"/>
          </a:xfrm>
          <a:custGeom>
            <a:avLst/>
            <a:gdLst>
              <a:gd name="f0" fmla="val w"/>
              <a:gd name="f1" fmla="val h"/>
              <a:gd name="f2" fmla="val 0"/>
              <a:gd name="f3" fmla="val 232840"/>
              <a:gd name="f4" fmla="val 539773"/>
              <a:gd name="f5" fmla="val 221340"/>
              <a:gd name="f6" fmla="val 269867"/>
              <a:gd name="f7" fmla="val 220851"/>
              <a:gd name="f8" fmla="val 247712"/>
              <a:gd name="f9" fmla="val 212026"/>
              <a:gd name="f10" fmla="val 225783"/>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43433"/>
              <a:gd name="f31" fmla="val 224741"/>
              <a:gd name="f32" fmla="val 27415"/>
              <a:gd name="f33" fmla="val 228586"/>
              <a:gd name="f34" fmla="val 17461"/>
              <a:gd name="f35" fmla="val 245213"/>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7"/>
              <a:gd name="f47" fmla="val 102600"/>
              <a:gd name="f48" fmla="val 131938"/>
              <a:gd name="f49" fmla="val 330263"/>
              <a:gd name="f50" fmla="val 150227"/>
              <a:gd name="f51" fmla="val 354851"/>
              <a:gd name="f52" fmla="val 166735"/>
              <a:gd name="f53" fmla="val 351841"/>
              <a:gd name="f54" fmla="val 182357"/>
              <a:gd name="f55" fmla="val 343684"/>
              <a:gd name="f56" fmla="val 195118"/>
              <a:gd name="f57" fmla="val 330923"/>
              <a:gd name="f58" fmla="val 314016"/>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7"/>
              <a:gd name="f75" fmla="val 157326"/>
              <a:gd name="f76" fmla="val 365540"/>
              <a:gd name="f77" fmla="val 166417"/>
              <a:gd name="f78" fmla="val 380328"/>
              <a:gd name="f79" fmla="val 171406"/>
              <a:gd name="f80" fmla="val 397767"/>
              <a:gd name="f81" fmla="val 416370"/>
              <a:gd name="f82" fmla="val 443620"/>
              <a:gd name="f83" fmla="val 160701"/>
              <a:gd name="f84" fmla="val 468370"/>
              <a:gd name="f85" fmla="val 143120"/>
              <a:gd name="f86" fmla="val 486503"/>
              <a:gd name="f87" fmla="val 486504"/>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4"/>
              <a:gd name="f106" fmla="val 462727"/>
              <a:gd name="f107" fmla="val 14950"/>
              <a:gd name="f108" fmla="val 487415"/>
              <a:gd name="f109" fmla="val 42305"/>
              <a:gd name="f110" fmla="val 502981"/>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7"/>
              <a:gd name="f123" fmla="val 159597"/>
              <a:gd name="f124" fmla="val 440590"/>
              <a:gd name="f125" fmla="val 416680"/>
              <a:gd name="f126" fmla="val 366661"/>
              <a:gd name="f127" fmla="val 119048"/>
              <a:gd name="f128" fmla="val 326112"/>
              <a:gd name="f129" fmla="val 69030"/>
              <a:gd name="f130" fmla="val 326113"/>
              <a:gd name="f131" fmla="val 49952"/>
              <a:gd name="f132" fmla="val 326479"/>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90"/>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6"/>
              <a:gd name="f170" fmla="val 46085"/>
              <a:gd name="f171" fmla="val 36819"/>
              <a:gd name="f172" fmla="val 52385"/>
              <a:gd name="f173" fmla="val 77073"/>
              <a:gd name="f174" fmla="val 59780"/>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35715"/>
              <a:gd name="f197" fmla="val 53296"/>
              <a:gd name="f198" fmla="val 71430"/>
              <a:gd name="f199" fmla="val 96180"/>
              <a:gd name="f200" fmla="val 123429"/>
              <a:gd name="f201" fmla="val 142002"/>
              <a:gd name="f202" fmla="val 166433"/>
              <a:gd name="f203" fmla="val 159414"/>
              <a:gd name="f204" fmla="val 157367"/>
              <a:gd name="f205" fmla="val 174185"/>
              <a:gd name="f206" fmla="val 174223"/>
              <a:gd name="f207" fmla="val 178341"/>
              <a:gd name="f208" fmla="val 190089"/>
              <a:gd name="f209" fmla="val 187146"/>
              <a:gd name="f210" fmla="val 200306"/>
              <a:gd name="f211" fmla="val 219575"/>
              <a:gd name="f212" fmla="val 244645"/>
              <a:gd name="f213" fmla="*/ f0 1 232840"/>
              <a:gd name="f214" fmla="*/ f1 1 539773"/>
              <a:gd name="f215" fmla="+- f4 0 f2"/>
              <a:gd name="f216" fmla="+- f3 0 f2"/>
              <a:gd name="f217" fmla="*/ f216 1 232840"/>
              <a:gd name="f218" fmla="*/ f215 1 539773"/>
              <a:gd name="f219" fmla="*/ f2 1 f217"/>
              <a:gd name="f220" fmla="*/ f3 1 f217"/>
              <a:gd name="f221" fmla="*/ f2 1 f218"/>
              <a:gd name="f222" fmla="*/ f4 1 f218"/>
              <a:gd name="f223" fmla="*/ f219 f213 1"/>
              <a:gd name="f224" fmla="*/ f220 f213 1"/>
              <a:gd name="f225" fmla="*/ f222 f214 1"/>
              <a:gd name="f226" fmla="*/ f221 f214 1"/>
            </a:gdLst>
            <a:ahLst/>
            <a:cxnLst>
              <a:cxn ang="3cd4">
                <a:pos x="hc" y="t"/>
              </a:cxn>
              <a:cxn ang="0">
                <a:pos x="r" y="vc"/>
              </a:cxn>
              <a:cxn ang="cd4">
                <a:pos x="hc" y="b"/>
              </a:cxn>
              <a:cxn ang="cd2">
                <a:pos x="l" y="vc"/>
              </a:cxn>
            </a:cxnLst>
            <a:rect l="f223" t="f226" r="f224" b="f225"/>
            <a:pathLst>
              <a:path w="232840" h="539773">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lnTo>
                  <a:pt x="f85" y="f87"/>
                </a:ln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5"/>
                  <a:pt x="f88" y="f196"/>
                  <a:pt x="f85" y="f197"/>
                </a:cubicBezTo>
                <a:cubicBezTo>
                  <a:pt x="f83" y="f198"/>
                  <a:pt x="f79" y="f199"/>
                  <a:pt x="f79" y="f200"/>
                </a:cubicBezTo>
                <a:cubicBezTo>
                  <a:pt x="f79" y="f201"/>
                  <a:pt x="f202" y="f203"/>
                  <a:pt x="f204" y="f205"/>
                </a:cubicBezTo>
                <a:cubicBezTo>
                  <a:pt x="f206" y="f207"/>
                  <a:pt x="f208" y="f209"/>
                  <a:pt x="f69" y="f210"/>
                </a:cubicBezTo>
                <a:cubicBezTo>
                  <a:pt x="f67" y="f211"/>
                  <a:pt x="f65" y="f212"/>
                  <a:pt x="f3" y="f64"/>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4" name="Teardrop 3"/>
          <p:cNvSpPr/>
          <p:nvPr/>
        </p:nvSpPr>
        <p:spPr>
          <a:xfrm rot="5400013" flipH="1" flipV="1">
            <a:off x="22836" y="4316256"/>
            <a:ext cx="232842" cy="278645"/>
          </a:xfrm>
          <a:custGeom>
            <a:avLst/>
            <a:gdLst>
              <a:gd name="f0" fmla="val w"/>
              <a:gd name="f1" fmla="val h"/>
              <a:gd name="f2" fmla="val 0"/>
              <a:gd name="f3" fmla="val 232840"/>
              <a:gd name="f4" fmla="val 278649"/>
              <a:gd name="f5" fmla="val 8776"/>
              <a:gd name="f6" fmla="val 232449"/>
              <a:gd name="f7" fmla="val 34030"/>
              <a:gd name="f8" fmla="val 222519"/>
              <a:gd name="f9" fmla="val 59101"/>
              <a:gd name="f10" fmla="val 203250"/>
              <a:gd name="f11" fmla="val 78369"/>
              <a:gd name="f12" fmla="val 190082"/>
              <a:gd name="f13" fmla="val 91537"/>
              <a:gd name="f14" fmla="val 174206"/>
              <a:gd name="f15" fmla="val 100343"/>
              <a:gd name="f16" fmla="val 157326"/>
              <a:gd name="f17" fmla="val 104416"/>
              <a:gd name="f18" fmla="val 166417"/>
              <a:gd name="f19" fmla="val 119205"/>
              <a:gd name="f20" fmla="val 171406"/>
              <a:gd name="f21" fmla="val 136643"/>
              <a:gd name="f22" fmla="val 155247"/>
              <a:gd name="f23" fmla="val 182497"/>
              <a:gd name="f24" fmla="val 160701"/>
              <a:gd name="f25" fmla="val 207247"/>
              <a:gd name="f26" fmla="val 143120"/>
              <a:gd name="f27" fmla="val 225380"/>
              <a:gd name="f28" fmla="val 124986"/>
              <a:gd name="f29" fmla="val 242961"/>
              <a:gd name="f30" fmla="val 100237"/>
              <a:gd name="f31" fmla="val 253667"/>
              <a:gd name="f32" fmla="val 72986"/>
              <a:gd name="f33" fmla="val 54383"/>
              <a:gd name="f34" fmla="val 36945"/>
              <a:gd name="f35" fmla="val 248677"/>
              <a:gd name="f36" fmla="val 22156"/>
              <a:gd name="f37" fmla="val 239586"/>
              <a:gd name="f38" fmla="val 260595"/>
              <a:gd name="f39" fmla="val 5973"/>
              <a:gd name="f40" fmla="val 252057"/>
              <a:gd name="f41" fmla="val 9654"/>
              <a:gd name="f42" fmla="val 242433"/>
              <a:gd name="f43" fmla="val 11467"/>
              <a:gd name="f44" fmla="val 232488"/>
              <a:gd name="f45" fmla="val 218900"/>
              <a:gd name="f46" fmla="val 201603"/>
              <a:gd name="f47" fmla="val 14950"/>
              <a:gd name="f48" fmla="val 226291"/>
              <a:gd name="f49" fmla="val 42305"/>
              <a:gd name="f50" fmla="val 241857"/>
              <a:gd name="f51" fmla="val 73296"/>
              <a:gd name="f52" fmla="val 97207"/>
              <a:gd name="f53" fmla="val 118953"/>
              <a:gd name="f54" fmla="val 232592"/>
              <a:gd name="f55" fmla="val 134965"/>
              <a:gd name="f56" fmla="val 217271"/>
              <a:gd name="f57" fmla="val 82306"/>
              <a:gd name="f58" fmla="val 82216"/>
              <a:gd name="f59" fmla="val 135010"/>
              <a:gd name="f60" fmla="val 217225"/>
              <a:gd name="f61" fmla="val 150331"/>
              <a:gd name="f62" fmla="val 201213"/>
              <a:gd name="f63" fmla="val 159597"/>
              <a:gd name="f64" fmla="val 179467"/>
              <a:gd name="f65" fmla="val 155556"/>
              <a:gd name="f66" fmla="val 105538"/>
              <a:gd name="f67" fmla="val 119048"/>
              <a:gd name="f68" fmla="val 64989"/>
              <a:gd name="f69" fmla="val 69030"/>
              <a:gd name="f70" fmla="val 49952"/>
              <a:gd name="f71" fmla="val 65355"/>
              <a:gd name="f72" fmla="val 25806"/>
              <a:gd name="f73" fmla="val 60121"/>
              <a:gd name="f74" fmla="val 12948"/>
              <a:gd name="f75" fmla="val 46961"/>
              <a:gd name="f76" fmla="val 66032"/>
              <a:gd name="f77" fmla="val 46474"/>
              <a:gd name="f78" fmla="val 9193"/>
              <a:gd name="f79" fmla="val 32573"/>
              <a:gd name="f80" fmla="val 11853"/>
              <a:gd name="f81" fmla="val 16060"/>
              <a:gd name="f82" fmla="val 9334"/>
              <a:gd name="f83" fmla="val 17529"/>
              <a:gd name="f84" fmla="val 21671"/>
              <a:gd name="f85" fmla="val 11094"/>
              <a:gd name="f86" fmla="val 20740"/>
              <a:gd name="f87" fmla="val 22668"/>
              <a:gd name="f88" fmla="val 17673"/>
              <a:gd name="f89" fmla="val 33790"/>
              <a:gd name="f90" fmla="val 27631"/>
              <a:gd name="f91" fmla="val 50142"/>
              <a:gd name="f92" fmla="val 43609"/>
              <a:gd name="f93" fmla="val 53932"/>
              <a:gd name="f94" fmla="val 69593"/>
              <a:gd name="f95" fmla="val 53433"/>
              <a:gd name="f96" fmla="val 102600"/>
              <a:gd name="f97" fmla="val 53434"/>
              <a:gd name="f98" fmla="val 131938"/>
              <a:gd name="f99" fmla="val 69140"/>
              <a:gd name="f100" fmla="val 150227"/>
              <a:gd name="f101" fmla="val 93727"/>
              <a:gd name="f102" fmla="val 166735"/>
              <a:gd name="f103" fmla="val 90718"/>
              <a:gd name="f104" fmla="val 182357"/>
              <a:gd name="f105" fmla="val 82561"/>
              <a:gd name="f106" fmla="val 195118"/>
              <a:gd name="f107" fmla="val 69800"/>
              <a:gd name="f108" fmla="val 212026"/>
              <a:gd name="f109" fmla="val 52893"/>
              <a:gd name="f110" fmla="val 220851"/>
              <a:gd name="f111" fmla="val 30964"/>
              <a:gd name="f112" fmla="val 221339"/>
              <a:gd name="f113" fmla="val 8808"/>
              <a:gd name="f114" fmla="val 136174"/>
              <a:gd name="f115" fmla="val 136173"/>
              <a:gd name="f116" fmla="val 8744"/>
              <a:gd name="f117" fmla="val 221340"/>
              <a:gd name="f118" fmla="val 219467"/>
              <a:gd name="f119" fmla="val 231012"/>
              <a:gd name="f120" fmla="val 232616"/>
              <a:gd name="f121" fmla="val 2826"/>
              <a:gd name="f122" fmla="val 232794"/>
              <a:gd name="f123" fmla="val 5800"/>
              <a:gd name="f124" fmla="*/ f0 1 232840"/>
              <a:gd name="f125" fmla="*/ f1 1 278649"/>
              <a:gd name="f126" fmla="+- f4 0 f2"/>
              <a:gd name="f127" fmla="+- f3 0 f2"/>
              <a:gd name="f128" fmla="*/ f127 1 232840"/>
              <a:gd name="f129" fmla="*/ f126 1 278649"/>
              <a:gd name="f130" fmla="*/ f2 1 f128"/>
              <a:gd name="f131" fmla="*/ f3 1 f128"/>
              <a:gd name="f132" fmla="*/ f2 1 f129"/>
              <a:gd name="f133" fmla="*/ f4 1 f129"/>
              <a:gd name="f134" fmla="*/ f130 f124 1"/>
              <a:gd name="f135" fmla="*/ f131 f124 1"/>
              <a:gd name="f136" fmla="*/ f133 f125 1"/>
              <a:gd name="f137" fmla="*/ f132 f125 1"/>
            </a:gdLst>
            <a:ahLst/>
            <a:cxnLst>
              <a:cxn ang="3cd4">
                <a:pos x="hc" y="t"/>
              </a:cxn>
              <a:cxn ang="0">
                <a:pos x="r" y="vc"/>
              </a:cxn>
              <a:cxn ang="cd4">
                <a:pos x="hc" y="b"/>
              </a:cxn>
              <a:cxn ang="cd2">
                <a:pos x="l" y="vc"/>
              </a:cxn>
            </a:cxnLst>
            <a:rect l="f134" t="f137" r="f135" b="f136"/>
            <a:pathLst>
              <a:path w="232840" h="278649">
                <a:moveTo>
                  <a:pt x="f3" y="f5"/>
                </a:moveTo>
                <a:cubicBezTo>
                  <a:pt x="f6" y="f7"/>
                  <a:pt x="f8" y="f9"/>
                  <a:pt x="f10" y="f11"/>
                </a:cubicBezTo>
                <a:cubicBezTo>
                  <a:pt x="f12" y="f13"/>
                  <a:pt x="f14" y="f15"/>
                  <a:pt x="f16" y="f17"/>
                </a:cubicBezTo>
                <a:cubicBezTo>
                  <a:pt x="f18" y="f19"/>
                  <a:pt x="f20" y="f21"/>
                  <a:pt x="f20" y="f22"/>
                </a:cubicBezTo>
                <a:cubicBezTo>
                  <a:pt x="f20" y="f23"/>
                  <a:pt x="f24" y="f25"/>
                  <a:pt x="f26" y="f27"/>
                </a:cubicBezTo>
                <a:cubicBezTo>
                  <a:pt x="f28" y="f29"/>
                  <a:pt x="f30" y="f31"/>
                  <a:pt x="f32" y="f31"/>
                </a:cubicBezTo>
                <a:cubicBezTo>
                  <a:pt x="f33" y="f31"/>
                  <a:pt x="f34" y="f35"/>
                  <a:pt x="f36" y="f37"/>
                </a:cubicBezTo>
                <a:lnTo>
                  <a:pt x="f2" y="f4"/>
                </a:lnTo>
                <a:lnTo>
                  <a:pt x="f2" y="f38"/>
                </a:lnTo>
                <a:cubicBezTo>
                  <a:pt x="f39" y="f40"/>
                  <a:pt x="f41" y="f42"/>
                  <a:pt x="f43" y="f44"/>
                </a:cubicBezTo>
                <a:lnTo>
                  <a:pt x="f2" y="f45"/>
                </a:lnTo>
                <a:lnTo>
                  <a:pt x="f2" y="f46"/>
                </a:lnTo>
                <a:cubicBezTo>
                  <a:pt x="f47" y="f48"/>
                  <a:pt x="f49" y="f50"/>
                  <a:pt x="f51" y="f50"/>
                </a:cubicBezTo>
                <a:cubicBezTo>
                  <a:pt x="f52" y="f50"/>
                  <a:pt x="f53" y="f54"/>
                  <a:pt x="f55" y="f56"/>
                </a:cubicBezTo>
                <a:lnTo>
                  <a:pt x="f2" y="f57"/>
                </a:lnTo>
                <a:lnTo>
                  <a:pt x="f2" y="f58"/>
                </a:lnTo>
                <a:lnTo>
                  <a:pt x="f59" y="f60"/>
                </a:lnTo>
                <a:cubicBezTo>
                  <a:pt x="f61" y="f62"/>
                  <a:pt x="f63" y="f64"/>
                  <a:pt x="f63" y="f65"/>
                </a:cubicBezTo>
                <a:cubicBezTo>
                  <a:pt x="f63" y="f66"/>
                  <a:pt x="f67" y="f68"/>
                  <a:pt x="f69" y="f68"/>
                </a:cubicBezTo>
                <a:cubicBezTo>
                  <a:pt x="f70" y="f71"/>
                  <a:pt x="f72" y="f73"/>
                  <a:pt x="f74" y="f75"/>
                </a:cubicBezTo>
                <a:lnTo>
                  <a:pt x="f2" y="f76"/>
                </a:lnTo>
                <a:lnTo>
                  <a:pt x="f2" y="f77"/>
                </a:lnTo>
                <a:cubicBezTo>
                  <a:pt x="f78" y="f79"/>
                  <a:pt x="f80" y="f81"/>
                  <a:pt x="f82" y="f2"/>
                </a:cubicBezTo>
                <a:lnTo>
                  <a:pt x="f83" y="f2"/>
                </a:ln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lnTo>
                  <a:pt x="f114" y="f113"/>
                </a:lnTo>
                <a:lnTo>
                  <a:pt x="f115" y="f116"/>
                </a:lnTo>
                <a:lnTo>
                  <a:pt x="f117" y="f116"/>
                </a:lnTo>
                <a:lnTo>
                  <a:pt x="f118" y="f2"/>
                </a:lnTo>
                <a:lnTo>
                  <a:pt x="f119" y="f2"/>
                </a:lnTo>
                <a:cubicBezTo>
                  <a:pt x="f120" y="f121"/>
                  <a:pt x="f122" y="f123"/>
                  <a:pt x="f3" y="f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5" name="Teardrop 3"/>
          <p:cNvSpPr/>
          <p:nvPr/>
        </p:nvSpPr>
        <p:spPr>
          <a:xfrm rot="5400013" flipH="1" flipV="1">
            <a:off x="1580897"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225242"/>
              <a:gd name="f31" fmla="val 43433"/>
              <a:gd name="f32" fmla="val 224741"/>
              <a:gd name="f33" fmla="val 27415"/>
              <a:gd name="f34" fmla="val 228586"/>
              <a:gd name="f35" fmla="val 17461"/>
              <a:gd name="f36" fmla="val 245213"/>
              <a:gd name="f37" fmla="val 22074"/>
              <a:gd name="f38" fmla="val 261450"/>
              <a:gd name="f39" fmla="val 22154"/>
              <a:gd name="f40" fmla="val 278664"/>
              <a:gd name="f41" fmla="val 17673"/>
              <a:gd name="f42" fmla="val 294913"/>
              <a:gd name="f43" fmla="val 27631"/>
              <a:gd name="f44" fmla="val 311265"/>
              <a:gd name="f45" fmla="val 43609"/>
              <a:gd name="f46" fmla="val 315055"/>
              <a:gd name="f47" fmla="val 314556"/>
              <a:gd name="f48" fmla="val 102600"/>
              <a:gd name="f49" fmla="val 314557"/>
              <a:gd name="f50" fmla="val 131938"/>
              <a:gd name="f51" fmla="val 330263"/>
              <a:gd name="f52" fmla="val 150227"/>
              <a:gd name="f53" fmla="val 354850"/>
              <a:gd name="f54" fmla="val 166735"/>
              <a:gd name="f55" fmla="val 351841"/>
              <a:gd name="f56" fmla="val 182357"/>
              <a:gd name="f57" fmla="val 343684"/>
              <a:gd name="f58" fmla="val 195118"/>
              <a:gd name="f59" fmla="val 330923"/>
              <a:gd name="f60" fmla="val 314016"/>
              <a:gd name="f61" fmla="val 292087"/>
              <a:gd name="f62" fmla="val 221339"/>
              <a:gd name="f63" fmla="val 269931"/>
              <a:gd name="f64" fmla="val 136174"/>
              <a:gd name="f65" fmla="val 136173"/>
              <a:gd name="f66" fmla="val 269899"/>
              <a:gd name="f67" fmla="val 232449"/>
              <a:gd name="f68" fmla="val 295153"/>
              <a:gd name="f69" fmla="val 222519"/>
              <a:gd name="f70" fmla="val 320224"/>
              <a:gd name="f71" fmla="val 203250"/>
              <a:gd name="f72" fmla="val 339492"/>
              <a:gd name="f73" fmla="val 190082"/>
              <a:gd name="f74" fmla="val 352660"/>
              <a:gd name="f75" fmla="val 174206"/>
              <a:gd name="f76" fmla="val 361466"/>
              <a:gd name="f77" fmla="val 157326"/>
              <a:gd name="f78" fmla="val 365539"/>
              <a:gd name="f79" fmla="val 166417"/>
              <a:gd name="f80" fmla="val 380328"/>
              <a:gd name="f81" fmla="val 171406"/>
              <a:gd name="f82" fmla="val 397766"/>
              <a:gd name="f83" fmla="val 416370"/>
              <a:gd name="f84" fmla="val 443620"/>
              <a:gd name="f85" fmla="val 160701"/>
              <a:gd name="f86" fmla="val 468370"/>
              <a:gd name="f87" fmla="val 143120"/>
              <a:gd name="f88" fmla="val 486503"/>
              <a:gd name="f89" fmla="val 124986"/>
              <a:gd name="f90" fmla="val 504084"/>
              <a:gd name="f91" fmla="val 100237"/>
              <a:gd name="f92" fmla="val 514790"/>
              <a:gd name="f93" fmla="val 72986"/>
              <a:gd name="f94" fmla="val 54383"/>
              <a:gd name="f95" fmla="val 36945"/>
              <a:gd name="f96" fmla="val 509800"/>
              <a:gd name="f97" fmla="val 22156"/>
              <a:gd name="f98" fmla="val 500710"/>
              <a:gd name="f99" fmla="val 521718"/>
              <a:gd name="f100" fmla="val 5973"/>
              <a:gd name="f101" fmla="val 513179"/>
              <a:gd name="f102" fmla="val 9654"/>
              <a:gd name="f103" fmla="val 503556"/>
              <a:gd name="f104" fmla="val 11467"/>
              <a:gd name="f105" fmla="val 493611"/>
              <a:gd name="f106" fmla="val 480023"/>
              <a:gd name="f107" fmla="val 462726"/>
              <a:gd name="f108" fmla="val 14950"/>
              <a:gd name="f109" fmla="val 487414"/>
              <a:gd name="f110" fmla="val 42305"/>
              <a:gd name="f111" fmla="val 502980"/>
              <a:gd name="f112" fmla="val 73296"/>
              <a:gd name="f113" fmla="val 97207"/>
              <a:gd name="f114" fmla="val 118953"/>
              <a:gd name="f115" fmla="val 493715"/>
              <a:gd name="f116" fmla="val 134965"/>
              <a:gd name="f117" fmla="val 478394"/>
              <a:gd name="f118" fmla="val 343429"/>
              <a:gd name="f119" fmla="val 343338"/>
              <a:gd name="f120" fmla="val 135010"/>
              <a:gd name="f121" fmla="val 478348"/>
              <a:gd name="f122" fmla="val 150331"/>
              <a:gd name="f123" fmla="val 462336"/>
              <a:gd name="f124" fmla="val 159597"/>
              <a:gd name="f125" fmla="val 440590"/>
              <a:gd name="f126" fmla="val 416679"/>
              <a:gd name="f127" fmla="val 366661"/>
              <a:gd name="f128" fmla="val 119048"/>
              <a:gd name="f129" fmla="val 326112"/>
              <a:gd name="f130" fmla="val 69030"/>
              <a:gd name="f131" fmla="val 49952"/>
              <a:gd name="f132" fmla="val 326478"/>
              <a:gd name="f133" fmla="val 25806"/>
              <a:gd name="f134" fmla="val 321244"/>
              <a:gd name="f135" fmla="val 12948"/>
              <a:gd name="f136" fmla="val 308084"/>
              <a:gd name="f137" fmla="val 327154"/>
              <a:gd name="f138" fmla="val 309010"/>
              <a:gd name="f139" fmla="val 14338"/>
              <a:gd name="f140" fmla="val 284867"/>
              <a:gd name="f141" fmla="val 254932"/>
              <a:gd name="f142" fmla="val 230790"/>
              <a:gd name="f143" fmla="val 212689"/>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6"/>
              <a:gd name="f155" fmla="val 94039"/>
              <a:gd name="f156" fmla="val 213687"/>
              <a:gd name="f157" fmla="val 116681"/>
              <a:gd name="f158" fmla="val 203550"/>
              <a:gd name="f159" fmla="val 133071"/>
              <a:gd name="f160" fmla="val 187160"/>
              <a:gd name="f161" fmla="val 149460"/>
              <a:gd name="f162" fmla="val 170771"/>
              <a:gd name="f163" fmla="val 148129"/>
              <a:gd name="f164" fmla="val 123119"/>
              <a:gd name="f165" fmla="val 99209"/>
              <a:gd name="f166" fmla="val 77463"/>
              <a:gd name="f167" fmla="val 61451"/>
              <a:gd name="f168" fmla="val 196461"/>
              <a:gd name="f169" fmla="val 196370"/>
              <a:gd name="f170" fmla="val 61405"/>
              <a:gd name="f171" fmla="val 46084"/>
              <a:gd name="f172" fmla="val 36819"/>
              <a:gd name="f173" fmla="val 52385"/>
              <a:gd name="f174" fmla="val 77073"/>
              <a:gd name="f175" fmla="val 59779"/>
              <a:gd name="f176" fmla="val 2240"/>
              <a:gd name="f177" fmla="val 53717"/>
              <a:gd name="f178" fmla="val 6698"/>
              <a:gd name="f179" fmla="val 49732"/>
              <a:gd name="f180" fmla="val 11494"/>
              <a:gd name="f181" fmla="val 46167"/>
              <a:gd name="f182" fmla="val 9661"/>
              <a:gd name="f183" fmla="val 36227"/>
              <a:gd name="f184" fmla="val 5972"/>
              <a:gd name="f185" fmla="val 26608"/>
              <a:gd name="f186" fmla="val 18074"/>
              <a:gd name="f187" fmla="val 11637"/>
              <a:gd name="f188" fmla="val 10773"/>
              <a:gd name="f189" fmla="val 18655"/>
              <a:gd name="f190" fmla="val 24545"/>
              <a:gd name="f191" fmla="val 22230"/>
              <a:gd name="f192" fmla="val 39049"/>
              <a:gd name="f193" fmla="val 37002"/>
              <a:gd name="f194" fmla="val 29983"/>
              <a:gd name="f195" fmla="val 54413"/>
              <a:gd name="f196" fmla="val 25010"/>
              <a:gd name="f197" fmla="val 25009"/>
              <a:gd name="f198" fmla="val 35715"/>
              <a:gd name="f199" fmla="val 53296"/>
              <a:gd name="f200" fmla="val 71429"/>
              <a:gd name="f201" fmla="val 96179"/>
              <a:gd name="f202" fmla="val 123429"/>
              <a:gd name="f203" fmla="val 142002"/>
              <a:gd name="f204" fmla="val 166433"/>
              <a:gd name="f205" fmla="val 159414"/>
              <a:gd name="f206" fmla="val 157367"/>
              <a:gd name="f207" fmla="val 174185"/>
              <a:gd name="f208" fmla="val 174223"/>
              <a:gd name="f209" fmla="val 178341"/>
              <a:gd name="f210" fmla="val 190089"/>
              <a:gd name="f211" fmla="val 187145"/>
              <a:gd name="f212" fmla="val 200305"/>
              <a:gd name="f213" fmla="val 219574"/>
              <a:gd name="f214" fmla="val 244645"/>
              <a:gd name="f215" fmla="*/ f0 1 232840"/>
              <a:gd name="f216" fmla="*/ f1 1 539772"/>
              <a:gd name="f217" fmla="+- f4 0 f2"/>
              <a:gd name="f218" fmla="+- f3 0 f2"/>
              <a:gd name="f219" fmla="*/ f218 1 232840"/>
              <a:gd name="f220" fmla="*/ f217 1 539772"/>
              <a:gd name="f221" fmla="*/ f2 1 f219"/>
              <a:gd name="f222" fmla="*/ f3 1 f219"/>
              <a:gd name="f223" fmla="*/ f2 1 f220"/>
              <a:gd name="f224" fmla="*/ f4 1 f220"/>
              <a:gd name="f225" fmla="*/ f221 f215 1"/>
              <a:gd name="f226" fmla="*/ f222 f215 1"/>
              <a:gd name="f227" fmla="*/ f224 f216 1"/>
              <a:gd name="f228" fmla="*/ f223 f216 1"/>
            </a:gdLst>
            <a:ahLst/>
            <a:cxnLst>
              <a:cxn ang="3cd4">
                <a:pos x="hc" y="t"/>
              </a:cxn>
              <a:cxn ang="0">
                <a:pos x="r" y="vc"/>
              </a:cxn>
              <a:cxn ang="cd4">
                <a:pos x="hc" y="b"/>
              </a:cxn>
              <a:cxn ang="cd2">
                <a:pos x="l" y="vc"/>
              </a:cxn>
            </a:cxnLst>
            <a:rect l="f225" t="f228" r="f226" b="f227"/>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29" y="f47"/>
                </a:cubicBezTo>
                <a:cubicBezTo>
                  <a:pt x="f48" y="f49"/>
                  <a:pt x="f50" y="f51"/>
                  <a:pt x="f52" y="f53"/>
                </a:cubicBezTo>
                <a:cubicBezTo>
                  <a:pt x="f54" y="f55"/>
                  <a:pt x="f56" y="f57"/>
                  <a:pt x="f58" y="f59"/>
                </a:cubicBezTo>
                <a:cubicBezTo>
                  <a:pt x="f9" y="f60"/>
                  <a:pt x="f7" y="f61"/>
                  <a:pt x="f62" y="f63"/>
                </a:cubicBezTo>
                <a:lnTo>
                  <a:pt x="f64" y="f63"/>
                </a:lnTo>
                <a:lnTo>
                  <a:pt x="f65" y="f6"/>
                </a:lnTo>
                <a:close/>
                <a:moveTo>
                  <a:pt x="f3" y="f66"/>
                </a:moveTo>
                <a:cubicBezTo>
                  <a:pt x="f67" y="f68"/>
                  <a:pt x="f69" y="f70"/>
                  <a:pt x="f71" y="f72"/>
                </a:cubicBezTo>
                <a:cubicBezTo>
                  <a:pt x="f73" y="f74"/>
                  <a:pt x="f75" y="f76"/>
                  <a:pt x="f77" y="f78"/>
                </a:cubicBezTo>
                <a:cubicBezTo>
                  <a:pt x="f79" y="f80"/>
                  <a:pt x="f81" y="f82"/>
                  <a:pt x="f81" y="f83"/>
                </a:cubicBezTo>
                <a:cubicBezTo>
                  <a:pt x="f81" y="f84"/>
                  <a:pt x="f85" y="f86"/>
                  <a:pt x="f87" y="f88"/>
                </a:cubicBezTo>
                <a:lnTo>
                  <a:pt x="f87" y="f88"/>
                </a:lnTo>
                <a:cubicBezTo>
                  <a:pt x="f89" y="f90"/>
                  <a:pt x="f91" y="f92"/>
                  <a:pt x="f93" y="f92"/>
                </a:cubicBezTo>
                <a:cubicBezTo>
                  <a:pt x="f94" y="f92"/>
                  <a:pt x="f95" y="f96"/>
                  <a:pt x="f97" y="f98"/>
                </a:cubicBezTo>
                <a:lnTo>
                  <a:pt x="f2" y="f4"/>
                </a:lnTo>
                <a:lnTo>
                  <a:pt x="f2" y="f99"/>
                </a:lnTo>
                <a:cubicBezTo>
                  <a:pt x="f100" y="f101"/>
                  <a:pt x="f102" y="f103"/>
                  <a:pt x="f104" y="f105"/>
                </a:cubicBezTo>
                <a:lnTo>
                  <a:pt x="f2" y="f106"/>
                </a:lnTo>
                <a:lnTo>
                  <a:pt x="f2" y="f107"/>
                </a:lnTo>
                <a:cubicBezTo>
                  <a:pt x="f108" y="f109"/>
                  <a:pt x="f110" y="f111"/>
                  <a:pt x="f112" y="f111"/>
                </a:cubicBezTo>
                <a:cubicBezTo>
                  <a:pt x="f113" y="f111"/>
                  <a:pt x="f114" y="f115"/>
                  <a:pt x="f116" y="f117"/>
                </a:cubicBezTo>
                <a:lnTo>
                  <a:pt x="f2" y="f118"/>
                </a:lnTo>
                <a:lnTo>
                  <a:pt x="f2" y="f119"/>
                </a:lnTo>
                <a:lnTo>
                  <a:pt x="f120" y="f121"/>
                </a:lnTo>
                <a:cubicBezTo>
                  <a:pt x="f122" y="f123"/>
                  <a:pt x="f124" y="f125"/>
                  <a:pt x="f124" y="f126"/>
                </a:cubicBezTo>
                <a:cubicBezTo>
                  <a:pt x="f124" y="f127"/>
                  <a:pt x="f128" y="f129"/>
                  <a:pt x="f130" y="f129"/>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30" y="f154"/>
                </a:cubicBezTo>
                <a:cubicBezTo>
                  <a:pt x="f155" y="f156"/>
                  <a:pt x="f157" y="f158"/>
                  <a:pt x="f159" y="f160"/>
                </a:cubicBezTo>
                <a:cubicBezTo>
                  <a:pt x="f161" y="f162"/>
                  <a:pt x="f124" y="f163"/>
                  <a:pt x="f124" y="f164"/>
                </a:cubicBezTo>
                <a:cubicBezTo>
                  <a:pt x="f124" y="f165"/>
                  <a:pt x="f122" y="f166"/>
                  <a:pt x="f120" y="f167"/>
                </a:cubicBezTo>
                <a:lnTo>
                  <a:pt x="f2" y="f168"/>
                </a:lnTo>
                <a:lnTo>
                  <a:pt x="f2" y="f169"/>
                </a:lnTo>
                <a:lnTo>
                  <a:pt x="f116" y="f170"/>
                </a:lnTo>
                <a:cubicBezTo>
                  <a:pt x="f114" y="f171"/>
                  <a:pt x="f113" y="f172"/>
                  <a:pt x="f112" y="f172"/>
                </a:cubicBezTo>
                <a:cubicBezTo>
                  <a:pt x="f110" y="f172"/>
                  <a:pt x="f108" y="f173"/>
                  <a:pt x="f2" y="f174"/>
                </a:cubicBezTo>
                <a:lnTo>
                  <a:pt x="f2" y="f175"/>
                </a:lnTo>
                <a:cubicBezTo>
                  <a:pt x="f176" y="f177"/>
                  <a:pt x="f178" y="f179"/>
                  <a:pt x="f180" y="f181"/>
                </a:cubicBezTo>
                <a:cubicBezTo>
                  <a:pt x="f182" y="f183"/>
                  <a:pt x="f184" y="f185"/>
                  <a:pt x="f2" y="f186"/>
                </a:cubicBezTo>
                <a:lnTo>
                  <a:pt x="f2" y="f2"/>
                </a:lnTo>
                <a:cubicBezTo>
                  <a:pt x="f187" y="f188"/>
                  <a:pt x="f189" y="f190"/>
                  <a:pt x="f191" y="f192"/>
                </a:cubicBezTo>
                <a:cubicBezTo>
                  <a:pt x="f193" y="f194"/>
                  <a:pt x="f195" y="f196"/>
                  <a:pt x="f93" y="f197"/>
                </a:cubicBezTo>
                <a:cubicBezTo>
                  <a:pt x="f91" y="f197"/>
                  <a:pt x="f89" y="f198"/>
                  <a:pt x="f87" y="f199"/>
                </a:cubicBezTo>
                <a:lnTo>
                  <a:pt x="f87" y="f199"/>
                </a:lnTo>
                <a:cubicBezTo>
                  <a:pt x="f85" y="f200"/>
                  <a:pt x="f81" y="f201"/>
                  <a:pt x="f81" y="f202"/>
                </a:cubicBezTo>
                <a:cubicBezTo>
                  <a:pt x="f81" y="f203"/>
                  <a:pt x="f204" y="f205"/>
                  <a:pt x="f206" y="f207"/>
                </a:cubicBezTo>
                <a:cubicBezTo>
                  <a:pt x="f208" y="f209"/>
                  <a:pt x="f210" y="f211"/>
                  <a:pt x="f71" y="f212"/>
                </a:cubicBezTo>
                <a:cubicBezTo>
                  <a:pt x="f69" y="f213"/>
                  <a:pt x="f67" y="f214"/>
                  <a:pt x="f3" y="f66"/>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6" name="Teardrop 3"/>
          <p:cNvSpPr/>
          <p:nvPr/>
        </p:nvSpPr>
        <p:spPr>
          <a:xfrm rot="5400013" flipH="1" flipV="1">
            <a:off x="2423443"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225242"/>
              <a:gd name="f31" fmla="val 43433"/>
              <a:gd name="f32" fmla="val 224741"/>
              <a:gd name="f33" fmla="val 27415"/>
              <a:gd name="f34" fmla="val 228586"/>
              <a:gd name="f35" fmla="val 17461"/>
              <a:gd name="f36" fmla="val 245213"/>
              <a:gd name="f37" fmla="val 22074"/>
              <a:gd name="f38" fmla="val 261450"/>
              <a:gd name="f39" fmla="val 22154"/>
              <a:gd name="f40" fmla="val 278664"/>
              <a:gd name="f41" fmla="val 17673"/>
              <a:gd name="f42" fmla="val 294913"/>
              <a:gd name="f43" fmla="val 27631"/>
              <a:gd name="f44" fmla="val 311265"/>
              <a:gd name="f45" fmla="val 43609"/>
              <a:gd name="f46" fmla="val 315055"/>
              <a:gd name="f47" fmla="val 314557"/>
              <a:gd name="f48" fmla="val 102600"/>
              <a:gd name="f49" fmla="val 131938"/>
              <a:gd name="f50" fmla="val 330263"/>
              <a:gd name="f51" fmla="val 150227"/>
              <a:gd name="f52" fmla="val 354850"/>
              <a:gd name="f53" fmla="val 166735"/>
              <a:gd name="f54" fmla="val 351841"/>
              <a:gd name="f55" fmla="val 182357"/>
              <a:gd name="f56" fmla="val 343684"/>
              <a:gd name="f57" fmla="val 195118"/>
              <a:gd name="f58" fmla="val 330923"/>
              <a:gd name="f59" fmla="val 314016"/>
              <a:gd name="f60" fmla="val 292087"/>
              <a:gd name="f61" fmla="val 221339"/>
              <a:gd name="f62" fmla="val 269931"/>
              <a:gd name="f63" fmla="val 136174"/>
              <a:gd name="f64" fmla="val 136173"/>
              <a:gd name="f65" fmla="val 269899"/>
              <a:gd name="f66" fmla="val 232449"/>
              <a:gd name="f67" fmla="val 295153"/>
              <a:gd name="f68" fmla="val 222519"/>
              <a:gd name="f69" fmla="val 320224"/>
              <a:gd name="f70" fmla="val 203250"/>
              <a:gd name="f71" fmla="val 339492"/>
              <a:gd name="f72" fmla="val 190082"/>
              <a:gd name="f73" fmla="val 352660"/>
              <a:gd name="f74" fmla="val 174206"/>
              <a:gd name="f75" fmla="val 361466"/>
              <a:gd name="f76" fmla="val 157326"/>
              <a:gd name="f77" fmla="val 365539"/>
              <a:gd name="f78" fmla="val 166417"/>
              <a:gd name="f79" fmla="val 380328"/>
              <a:gd name="f80" fmla="val 171406"/>
              <a:gd name="f81" fmla="val 397767"/>
              <a:gd name="f82" fmla="val 416370"/>
              <a:gd name="f83" fmla="val 443620"/>
              <a:gd name="f84" fmla="val 160701"/>
              <a:gd name="f85" fmla="val 468370"/>
              <a:gd name="f86" fmla="val 143120"/>
              <a:gd name="f87" fmla="val 486503"/>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3"/>
              <a:gd name="f106" fmla="val 462726"/>
              <a:gd name="f107" fmla="val 14950"/>
              <a:gd name="f108" fmla="val 487414"/>
              <a:gd name="f109" fmla="val 42305"/>
              <a:gd name="f110" fmla="val 502980"/>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6"/>
              <a:gd name="f123" fmla="val 159597"/>
              <a:gd name="f124" fmla="val 440590"/>
              <a:gd name="f125" fmla="val 416680"/>
              <a:gd name="f126" fmla="val 366661"/>
              <a:gd name="f127" fmla="val 119048"/>
              <a:gd name="f128" fmla="val 326112"/>
              <a:gd name="f129" fmla="val 69030"/>
              <a:gd name="f130" fmla="val 326113"/>
              <a:gd name="f131" fmla="val 49952"/>
              <a:gd name="f132" fmla="val 326478"/>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89"/>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5"/>
              <a:gd name="f170" fmla="val 46084"/>
              <a:gd name="f171" fmla="val 36819"/>
              <a:gd name="f172" fmla="val 52385"/>
              <a:gd name="f173" fmla="val 77073"/>
              <a:gd name="f174" fmla="val 59779"/>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25009"/>
              <a:gd name="f197" fmla="val 35715"/>
              <a:gd name="f198" fmla="val 53296"/>
              <a:gd name="f199" fmla="val 71429"/>
              <a:gd name="f200" fmla="val 96179"/>
              <a:gd name="f201" fmla="val 123429"/>
              <a:gd name="f202" fmla="val 142002"/>
              <a:gd name="f203" fmla="val 166433"/>
              <a:gd name="f204" fmla="val 159414"/>
              <a:gd name="f205" fmla="val 157367"/>
              <a:gd name="f206" fmla="val 174185"/>
              <a:gd name="f207" fmla="val 174223"/>
              <a:gd name="f208" fmla="val 178341"/>
              <a:gd name="f209" fmla="val 190089"/>
              <a:gd name="f210" fmla="val 187146"/>
              <a:gd name="f211" fmla="val 200306"/>
              <a:gd name="f212" fmla="val 219574"/>
              <a:gd name="f213" fmla="val 244645"/>
              <a:gd name="f214" fmla="*/ f0 1 232840"/>
              <a:gd name="f215" fmla="*/ f1 1 539772"/>
              <a:gd name="f216" fmla="+- f4 0 f2"/>
              <a:gd name="f217" fmla="+- f3 0 f2"/>
              <a:gd name="f218" fmla="*/ f217 1 232840"/>
              <a:gd name="f219" fmla="*/ f216 1 539772"/>
              <a:gd name="f220" fmla="*/ f2 1 f218"/>
              <a:gd name="f221" fmla="*/ f3 1 f218"/>
              <a:gd name="f222" fmla="*/ f2 1 f219"/>
              <a:gd name="f223" fmla="*/ f4 1 f219"/>
              <a:gd name="f224" fmla="*/ f220 f214 1"/>
              <a:gd name="f225" fmla="*/ f221 f214 1"/>
              <a:gd name="f226" fmla="*/ f223 f215 1"/>
              <a:gd name="f227" fmla="*/ f222 f215 1"/>
            </a:gdLst>
            <a:ahLst/>
            <a:cxnLst>
              <a:cxn ang="3cd4">
                <a:pos x="hc" y="t"/>
              </a:cxn>
              <a:cxn ang="0">
                <a:pos x="r" y="vc"/>
              </a:cxn>
              <a:cxn ang="cd4">
                <a:pos x="hc" y="b"/>
              </a:cxn>
              <a:cxn ang="cd2">
                <a:pos x="l" y="vc"/>
              </a:cxn>
            </a:cxnLst>
            <a:rect l="f224" t="f227" r="f225" b="f226"/>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29" y="f47"/>
                </a:cubicBezTo>
                <a:cubicBezTo>
                  <a:pt x="f48" y="f47"/>
                  <a:pt x="f49" y="f50"/>
                  <a:pt x="f51" y="f52"/>
                </a:cubicBezTo>
                <a:cubicBezTo>
                  <a:pt x="f53" y="f54"/>
                  <a:pt x="f55" y="f56"/>
                  <a:pt x="f57" y="f58"/>
                </a:cubicBezTo>
                <a:cubicBezTo>
                  <a:pt x="f9" y="f59"/>
                  <a:pt x="f7" y="f60"/>
                  <a:pt x="f61" y="f62"/>
                </a:cubicBezTo>
                <a:lnTo>
                  <a:pt x="f63" y="f62"/>
                </a:lnTo>
                <a:lnTo>
                  <a:pt x="f64" y="f6"/>
                </a:lnTo>
                <a:close/>
                <a:moveTo>
                  <a:pt x="f3" y="f65"/>
                </a:moveTo>
                <a:cubicBezTo>
                  <a:pt x="f66" y="f67"/>
                  <a:pt x="f68" y="f69"/>
                  <a:pt x="f70" y="f71"/>
                </a:cubicBezTo>
                <a:cubicBezTo>
                  <a:pt x="f72" y="f73"/>
                  <a:pt x="f74" y="f75"/>
                  <a:pt x="f76" y="f77"/>
                </a:cubicBezTo>
                <a:cubicBezTo>
                  <a:pt x="f78" y="f79"/>
                  <a:pt x="f80" y="f81"/>
                  <a:pt x="f80" y="f82"/>
                </a:cubicBezTo>
                <a:cubicBezTo>
                  <a:pt x="f80" y="f83"/>
                  <a:pt x="f84" y="f85"/>
                  <a:pt x="f86" y="f87"/>
                </a:cubicBez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6"/>
                  <a:pt x="f88" y="f197"/>
                  <a:pt x="f86" y="f198"/>
                </a:cubicBezTo>
                <a:lnTo>
                  <a:pt x="f86" y="f198"/>
                </a:lnTo>
                <a:cubicBezTo>
                  <a:pt x="f84" y="f199"/>
                  <a:pt x="f80" y="f200"/>
                  <a:pt x="f80" y="f201"/>
                </a:cubicBezTo>
                <a:cubicBezTo>
                  <a:pt x="f80" y="f202"/>
                  <a:pt x="f203" y="f204"/>
                  <a:pt x="f205" y="f206"/>
                </a:cubicBezTo>
                <a:cubicBezTo>
                  <a:pt x="f207" y="f208"/>
                  <a:pt x="f209" y="f210"/>
                  <a:pt x="f70" y="f211"/>
                </a:cubicBezTo>
                <a:cubicBezTo>
                  <a:pt x="f68" y="f212"/>
                  <a:pt x="f66" y="f213"/>
                  <a:pt x="f3" y="f6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7" name="Teardrop 3"/>
          <p:cNvSpPr/>
          <p:nvPr/>
        </p:nvSpPr>
        <p:spPr>
          <a:xfrm rot="5400013" flipH="1" flipV="1">
            <a:off x="3265981"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225242"/>
              <a:gd name="f31" fmla="val 43433"/>
              <a:gd name="f32" fmla="val 224741"/>
              <a:gd name="f33" fmla="val 27415"/>
              <a:gd name="f34" fmla="val 228586"/>
              <a:gd name="f35" fmla="val 17461"/>
              <a:gd name="f36" fmla="val 245213"/>
              <a:gd name="f37" fmla="val 22074"/>
              <a:gd name="f38" fmla="val 261450"/>
              <a:gd name="f39" fmla="val 22154"/>
              <a:gd name="f40" fmla="val 278664"/>
              <a:gd name="f41" fmla="val 17673"/>
              <a:gd name="f42" fmla="val 294913"/>
              <a:gd name="f43" fmla="val 27631"/>
              <a:gd name="f44" fmla="val 311265"/>
              <a:gd name="f45" fmla="val 43609"/>
              <a:gd name="f46" fmla="val 315055"/>
              <a:gd name="f47" fmla="val 314557"/>
              <a:gd name="f48" fmla="val 102600"/>
              <a:gd name="f49" fmla="val 131938"/>
              <a:gd name="f50" fmla="val 330263"/>
              <a:gd name="f51" fmla="val 150227"/>
              <a:gd name="f52" fmla="val 354850"/>
              <a:gd name="f53" fmla="val 166735"/>
              <a:gd name="f54" fmla="val 351841"/>
              <a:gd name="f55" fmla="val 182357"/>
              <a:gd name="f56" fmla="val 343684"/>
              <a:gd name="f57" fmla="val 195118"/>
              <a:gd name="f58" fmla="val 330923"/>
              <a:gd name="f59" fmla="val 314016"/>
              <a:gd name="f60" fmla="val 292087"/>
              <a:gd name="f61" fmla="val 221339"/>
              <a:gd name="f62" fmla="val 269931"/>
              <a:gd name="f63" fmla="val 136174"/>
              <a:gd name="f64" fmla="val 136173"/>
              <a:gd name="f65" fmla="val 269899"/>
              <a:gd name="f66" fmla="val 232449"/>
              <a:gd name="f67" fmla="val 295153"/>
              <a:gd name="f68" fmla="val 222519"/>
              <a:gd name="f69" fmla="val 320224"/>
              <a:gd name="f70" fmla="val 203250"/>
              <a:gd name="f71" fmla="val 339492"/>
              <a:gd name="f72" fmla="val 190082"/>
              <a:gd name="f73" fmla="val 352660"/>
              <a:gd name="f74" fmla="val 174206"/>
              <a:gd name="f75" fmla="val 361466"/>
              <a:gd name="f76" fmla="val 157326"/>
              <a:gd name="f77" fmla="val 365539"/>
              <a:gd name="f78" fmla="val 166417"/>
              <a:gd name="f79" fmla="val 380328"/>
              <a:gd name="f80" fmla="val 171406"/>
              <a:gd name="f81" fmla="val 397767"/>
              <a:gd name="f82" fmla="val 416370"/>
              <a:gd name="f83" fmla="val 443620"/>
              <a:gd name="f84" fmla="val 160701"/>
              <a:gd name="f85" fmla="val 468370"/>
              <a:gd name="f86" fmla="val 143120"/>
              <a:gd name="f87" fmla="val 486503"/>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3"/>
              <a:gd name="f106" fmla="val 462726"/>
              <a:gd name="f107" fmla="val 14950"/>
              <a:gd name="f108" fmla="val 487414"/>
              <a:gd name="f109" fmla="val 42305"/>
              <a:gd name="f110" fmla="val 502980"/>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6"/>
              <a:gd name="f123" fmla="val 159597"/>
              <a:gd name="f124" fmla="val 440590"/>
              <a:gd name="f125" fmla="val 416680"/>
              <a:gd name="f126" fmla="val 366661"/>
              <a:gd name="f127" fmla="val 119048"/>
              <a:gd name="f128" fmla="val 326112"/>
              <a:gd name="f129" fmla="val 69030"/>
              <a:gd name="f130" fmla="val 326113"/>
              <a:gd name="f131" fmla="val 49952"/>
              <a:gd name="f132" fmla="val 326478"/>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89"/>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5"/>
              <a:gd name="f170" fmla="val 46084"/>
              <a:gd name="f171" fmla="val 36819"/>
              <a:gd name="f172" fmla="val 52385"/>
              <a:gd name="f173" fmla="val 77073"/>
              <a:gd name="f174" fmla="val 59779"/>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25009"/>
              <a:gd name="f197" fmla="val 35715"/>
              <a:gd name="f198" fmla="val 53296"/>
              <a:gd name="f199" fmla="val 71429"/>
              <a:gd name="f200" fmla="val 96179"/>
              <a:gd name="f201" fmla="val 123429"/>
              <a:gd name="f202" fmla="val 142002"/>
              <a:gd name="f203" fmla="val 166433"/>
              <a:gd name="f204" fmla="val 159414"/>
              <a:gd name="f205" fmla="val 157367"/>
              <a:gd name="f206" fmla="val 174185"/>
              <a:gd name="f207" fmla="val 174223"/>
              <a:gd name="f208" fmla="val 178341"/>
              <a:gd name="f209" fmla="val 190089"/>
              <a:gd name="f210" fmla="val 187146"/>
              <a:gd name="f211" fmla="val 200306"/>
              <a:gd name="f212" fmla="val 219574"/>
              <a:gd name="f213" fmla="val 244645"/>
              <a:gd name="f214" fmla="*/ f0 1 232840"/>
              <a:gd name="f215" fmla="*/ f1 1 539772"/>
              <a:gd name="f216" fmla="+- f4 0 f2"/>
              <a:gd name="f217" fmla="+- f3 0 f2"/>
              <a:gd name="f218" fmla="*/ f217 1 232840"/>
              <a:gd name="f219" fmla="*/ f216 1 539772"/>
              <a:gd name="f220" fmla="*/ f2 1 f218"/>
              <a:gd name="f221" fmla="*/ f3 1 f218"/>
              <a:gd name="f222" fmla="*/ f2 1 f219"/>
              <a:gd name="f223" fmla="*/ f4 1 f219"/>
              <a:gd name="f224" fmla="*/ f220 f214 1"/>
              <a:gd name="f225" fmla="*/ f221 f214 1"/>
              <a:gd name="f226" fmla="*/ f223 f215 1"/>
              <a:gd name="f227" fmla="*/ f222 f215 1"/>
            </a:gdLst>
            <a:ahLst/>
            <a:cxnLst>
              <a:cxn ang="3cd4">
                <a:pos x="hc" y="t"/>
              </a:cxn>
              <a:cxn ang="0">
                <a:pos x="r" y="vc"/>
              </a:cxn>
              <a:cxn ang="cd4">
                <a:pos x="hc" y="b"/>
              </a:cxn>
              <a:cxn ang="cd2">
                <a:pos x="l" y="vc"/>
              </a:cxn>
            </a:cxnLst>
            <a:rect l="f224" t="f227" r="f225" b="f226"/>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29" y="f47"/>
                </a:cubicBezTo>
                <a:cubicBezTo>
                  <a:pt x="f48" y="f47"/>
                  <a:pt x="f49" y="f50"/>
                  <a:pt x="f51" y="f52"/>
                </a:cubicBezTo>
                <a:cubicBezTo>
                  <a:pt x="f53" y="f54"/>
                  <a:pt x="f55" y="f56"/>
                  <a:pt x="f57" y="f58"/>
                </a:cubicBezTo>
                <a:cubicBezTo>
                  <a:pt x="f9" y="f59"/>
                  <a:pt x="f7" y="f60"/>
                  <a:pt x="f61" y="f62"/>
                </a:cubicBezTo>
                <a:lnTo>
                  <a:pt x="f63" y="f62"/>
                </a:lnTo>
                <a:lnTo>
                  <a:pt x="f64" y="f6"/>
                </a:lnTo>
                <a:close/>
                <a:moveTo>
                  <a:pt x="f3" y="f65"/>
                </a:moveTo>
                <a:cubicBezTo>
                  <a:pt x="f66" y="f67"/>
                  <a:pt x="f68" y="f69"/>
                  <a:pt x="f70" y="f71"/>
                </a:cubicBezTo>
                <a:cubicBezTo>
                  <a:pt x="f72" y="f73"/>
                  <a:pt x="f74" y="f75"/>
                  <a:pt x="f76" y="f77"/>
                </a:cubicBezTo>
                <a:cubicBezTo>
                  <a:pt x="f78" y="f79"/>
                  <a:pt x="f80" y="f81"/>
                  <a:pt x="f80" y="f82"/>
                </a:cubicBezTo>
                <a:cubicBezTo>
                  <a:pt x="f80" y="f83"/>
                  <a:pt x="f84" y="f85"/>
                  <a:pt x="f86" y="f87"/>
                </a:cubicBez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6"/>
                  <a:pt x="f88" y="f197"/>
                  <a:pt x="f86" y="f198"/>
                </a:cubicBezTo>
                <a:lnTo>
                  <a:pt x="f86" y="f198"/>
                </a:lnTo>
                <a:cubicBezTo>
                  <a:pt x="f84" y="f199"/>
                  <a:pt x="f80" y="f200"/>
                  <a:pt x="f80" y="f201"/>
                </a:cubicBezTo>
                <a:cubicBezTo>
                  <a:pt x="f80" y="f202"/>
                  <a:pt x="f203" y="f204"/>
                  <a:pt x="f205" y="f206"/>
                </a:cubicBezTo>
                <a:cubicBezTo>
                  <a:pt x="f207" y="f208"/>
                  <a:pt x="f209" y="f210"/>
                  <a:pt x="f70" y="f211"/>
                </a:cubicBezTo>
                <a:cubicBezTo>
                  <a:pt x="f68" y="f212"/>
                  <a:pt x="f66" y="f213"/>
                  <a:pt x="f3" y="f6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8" name="Teardrop 3"/>
          <p:cNvSpPr/>
          <p:nvPr/>
        </p:nvSpPr>
        <p:spPr>
          <a:xfrm rot="5400013" flipH="1" flipV="1">
            <a:off x="4108518" y="4185693"/>
            <a:ext cx="232842" cy="539770"/>
          </a:xfrm>
          <a:custGeom>
            <a:avLst/>
            <a:gdLst>
              <a:gd name="f0" fmla="val w"/>
              <a:gd name="f1" fmla="val h"/>
              <a:gd name="f2" fmla="val 0"/>
              <a:gd name="f3" fmla="val 232840"/>
              <a:gd name="f4" fmla="val 539773"/>
              <a:gd name="f5" fmla="val 221340"/>
              <a:gd name="f6" fmla="val 269867"/>
              <a:gd name="f7" fmla="val 220851"/>
              <a:gd name="f8" fmla="val 247712"/>
              <a:gd name="f9" fmla="val 212026"/>
              <a:gd name="f10" fmla="val 225782"/>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225242"/>
              <a:gd name="f31" fmla="val 43433"/>
              <a:gd name="f32" fmla="val 224741"/>
              <a:gd name="f33" fmla="val 27415"/>
              <a:gd name="f34" fmla="val 228586"/>
              <a:gd name="f35" fmla="val 17461"/>
              <a:gd name="f36" fmla="val 245213"/>
              <a:gd name="f37" fmla="val 22074"/>
              <a:gd name="f38" fmla="val 261450"/>
              <a:gd name="f39" fmla="val 22154"/>
              <a:gd name="f40" fmla="val 278664"/>
              <a:gd name="f41" fmla="val 17673"/>
              <a:gd name="f42" fmla="val 294913"/>
              <a:gd name="f43" fmla="val 27631"/>
              <a:gd name="f44" fmla="val 311265"/>
              <a:gd name="f45" fmla="val 43609"/>
              <a:gd name="f46" fmla="val 315055"/>
              <a:gd name="f47" fmla="val 314557"/>
              <a:gd name="f48" fmla="val 102600"/>
              <a:gd name="f49" fmla="val 131938"/>
              <a:gd name="f50" fmla="val 330263"/>
              <a:gd name="f51" fmla="val 150227"/>
              <a:gd name="f52" fmla="val 354851"/>
              <a:gd name="f53" fmla="val 166735"/>
              <a:gd name="f54" fmla="val 351841"/>
              <a:gd name="f55" fmla="val 182357"/>
              <a:gd name="f56" fmla="val 343684"/>
              <a:gd name="f57" fmla="val 195118"/>
              <a:gd name="f58" fmla="val 330923"/>
              <a:gd name="f59" fmla="val 314016"/>
              <a:gd name="f60" fmla="val 292087"/>
              <a:gd name="f61" fmla="val 221339"/>
              <a:gd name="f62" fmla="val 269931"/>
              <a:gd name="f63" fmla="val 136174"/>
              <a:gd name="f64" fmla="val 136173"/>
              <a:gd name="f65" fmla="val 269899"/>
              <a:gd name="f66" fmla="val 232449"/>
              <a:gd name="f67" fmla="val 295153"/>
              <a:gd name="f68" fmla="val 222519"/>
              <a:gd name="f69" fmla="val 320224"/>
              <a:gd name="f70" fmla="val 203250"/>
              <a:gd name="f71" fmla="val 339492"/>
              <a:gd name="f72" fmla="val 190082"/>
              <a:gd name="f73" fmla="val 352660"/>
              <a:gd name="f74" fmla="val 174206"/>
              <a:gd name="f75" fmla="val 361467"/>
              <a:gd name="f76" fmla="val 157326"/>
              <a:gd name="f77" fmla="val 365540"/>
              <a:gd name="f78" fmla="val 166417"/>
              <a:gd name="f79" fmla="val 380328"/>
              <a:gd name="f80" fmla="val 171406"/>
              <a:gd name="f81" fmla="val 397767"/>
              <a:gd name="f82" fmla="val 416370"/>
              <a:gd name="f83" fmla="val 443620"/>
              <a:gd name="f84" fmla="val 160701"/>
              <a:gd name="f85" fmla="val 468370"/>
              <a:gd name="f86" fmla="val 143120"/>
              <a:gd name="f87" fmla="val 486503"/>
              <a:gd name="f88" fmla="val 486504"/>
              <a:gd name="f89" fmla="val 124986"/>
              <a:gd name="f90" fmla="val 504084"/>
              <a:gd name="f91" fmla="val 100237"/>
              <a:gd name="f92" fmla="val 514790"/>
              <a:gd name="f93" fmla="val 72986"/>
              <a:gd name="f94" fmla="val 54383"/>
              <a:gd name="f95" fmla="val 36945"/>
              <a:gd name="f96" fmla="val 509800"/>
              <a:gd name="f97" fmla="val 22156"/>
              <a:gd name="f98" fmla="val 500710"/>
              <a:gd name="f99" fmla="val 521718"/>
              <a:gd name="f100" fmla="val 5973"/>
              <a:gd name="f101" fmla="val 513180"/>
              <a:gd name="f102" fmla="val 9654"/>
              <a:gd name="f103" fmla="val 503556"/>
              <a:gd name="f104" fmla="val 11467"/>
              <a:gd name="f105" fmla="val 493611"/>
              <a:gd name="f106" fmla="val 480024"/>
              <a:gd name="f107" fmla="val 462726"/>
              <a:gd name="f108" fmla="val 14950"/>
              <a:gd name="f109" fmla="val 487415"/>
              <a:gd name="f110" fmla="val 42305"/>
              <a:gd name="f111" fmla="val 502981"/>
              <a:gd name="f112" fmla="val 73296"/>
              <a:gd name="f113" fmla="val 97207"/>
              <a:gd name="f114" fmla="val 118953"/>
              <a:gd name="f115" fmla="val 493715"/>
              <a:gd name="f116" fmla="val 134965"/>
              <a:gd name="f117" fmla="val 478394"/>
              <a:gd name="f118" fmla="val 343429"/>
              <a:gd name="f119" fmla="val 343339"/>
              <a:gd name="f120" fmla="val 135010"/>
              <a:gd name="f121" fmla="val 478348"/>
              <a:gd name="f122" fmla="val 150331"/>
              <a:gd name="f123" fmla="val 462337"/>
              <a:gd name="f124" fmla="val 159597"/>
              <a:gd name="f125" fmla="val 440590"/>
              <a:gd name="f126" fmla="val 416680"/>
              <a:gd name="f127" fmla="val 366661"/>
              <a:gd name="f128" fmla="val 119048"/>
              <a:gd name="f129" fmla="val 326112"/>
              <a:gd name="f130" fmla="val 69030"/>
              <a:gd name="f131" fmla="val 326113"/>
              <a:gd name="f132" fmla="val 49952"/>
              <a:gd name="f133" fmla="val 326479"/>
              <a:gd name="f134" fmla="val 25806"/>
              <a:gd name="f135" fmla="val 321244"/>
              <a:gd name="f136" fmla="val 12948"/>
              <a:gd name="f137" fmla="val 308084"/>
              <a:gd name="f138" fmla="val 327154"/>
              <a:gd name="f139" fmla="val 309010"/>
              <a:gd name="f140" fmla="val 14338"/>
              <a:gd name="f141" fmla="val 284867"/>
              <a:gd name="f142" fmla="val 254933"/>
              <a:gd name="f143" fmla="val 230790"/>
              <a:gd name="f144" fmla="val 212689"/>
              <a:gd name="f145" fmla="val 6036"/>
              <a:gd name="f146" fmla="val 217996"/>
              <a:gd name="f147" fmla="val 9959"/>
              <a:gd name="f148" fmla="val 224711"/>
              <a:gd name="f149" fmla="val 12896"/>
              <a:gd name="f150" fmla="val 231767"/>
              <a:gd name="f151" fmla="val 25742"/>
              <a:gd name="f152" fmla="val 218569"/>
              <a:gd name="f153" fmla="val 49927"/>
              <a:gd name="f154" fmla="val 213320"/>
              <a:gd name="f155" fmla="val 213687"/>
              <a:gd name="f156" fmla="val 94039"/>
              <a:gd name="f157" fmla="val 116681"/>
              <a:gd name="f158" fmla="val 203550"/>
              <a:gd name="f159" fmla="val 133071"/>
              <a:gd name="f160" fmla="val 187160"/>
              <a:gd name="f161" fmla="val 149460"/>
              <a:gd name="f162" fmla="val 170771"/>
              <a:gd name="f163" fmla="val 148129"/>
              <a:gd name="f164" fmla="val 123120"/>
              <a:gd name="f165" fmla="val 99209"/>
              <a:gd name="f166" fmla="val 77463"/>
              <a:gd name="f167" fmla="val 61451"/>
              <a:gd name="f168" fmla="val 196461"/>
              <a:gd name="f169" fmla="val 196370"/>
              <a:gd name="f170" fmla="val 61405"/>
              <a:gd name="f171" fmla="val 46084"/>
              <a:gd name="f172" fmla="val 36819"/>
              <a:gd name="f173" fmla="val 52385"/>
              <a:gd name="f174" fmla="val 77073"/>
              <a:gd name="f175" fmla="val 59779"/>
              <a:gd name="f176" fmla="val 2240"/>
              <a:gd name="f177" fmla="val 53717"/>
              <a:gd name="f178" fmla="val 6698"/>
              <a:gd name="f179" fmla="val 49732"/>
              <a:gd name="f180" fmla="val 11494"/>
              <a:gd name="f181" fmla="val 46167"/>
              <a:gd name="f182" fmla="val 9661"/>
              <a:gd name="f183" fmla="val 36227"/>
              <a:gd name="f184" fmla="val 5972"/>
              <a:gd name="f185" fmla="val 26608"/>
              <a:gd name="f186" fmla="val 18074"/>
              <a:gd name="f187" fmla="val 11637"/>
              <a:gd name="f188" fmla="val 10773"/>
              <a:gd name="f189" fmla="val 18655"/>
              <a:gd name="f190" fmla="val 24545"/>
              <a:gd name="f191" fmla="val 22230"/>
              <a:gd name="f192" fmla="val 39049"/>
              <a:gd name="f193" fmla="val 37002"/>
              <a:gd name="f194" fmla="val 29983"/>
              <a:gd name="f195" fmla="val 54413"/>
              <a:gd name="f196" fmla="val 25010"/>
              <a:gd name="f197" fmla="val 25009"/>
              <a:gd name="f198" fmla="val 35715"/>
              <a:gd name="f199" fmla="val 53296"/>
              <a:gd name="f200" fmla="val 71429"/>
              <a:gd name="f201" fmla="val 96179"/>
              <a:gd name="f202" fmla="val 123429"/>
              <a:gd name="f203" fmla="val 142002"/>
              <a:gd name="f204" fmla="val 166433"/>
              <a:gd name="f205" fmla="val 159414"/>
              <a:gd name="f206" fmla="val 157367"/>
              <a:gd name="f207" fmla="val 174185"/>
              <a:gd name="f208" fmla="val 174223"/>
              <a:gd name="f209" fmla="val 178341"/>
              <a:gd name="f210" fmla="val 190089"/>
              <a:gd name="f211" fmla="val 187146"/>
              <a:gd name="f212" fmla="val 200306"/>
              <a:gd name="f213" fmla="val 219574"/>
              <a:gd name="f214" fmla="val 244645"/>
              <a:gd name="f215" fmla="*/ f0 1 232840"/>
              <a:gd name="f216" fmla="*/ f1 1 539773"/>
              <a:gd name="f217" fmla="+- f4 0 f2"/>
              <a:gd name="f218" fmla="+- f3 0 f2"/>
              <a:gd name="f219" fmla="*/ f218 1 232840"/>
              <a:gd name="f220" fmla="*/ f217 1 539773"/>
              <a:gd name="f221" fmla="*/ f2 1 f219"/>
              <a:gd name="f222" fmla="*/ f3 1 f219"/>
              <a:gd name="f223" fmla="*/ f2 1 f220"/>
              <a:gd name="f224" fmla="*/ f4 1 f220"/>
              <a:gd name="f225" fmla="*/ f221 f215 1"/>
              <a:gd name="f226" fmla="*/ f222 f215 1"/>
              <a:gd name="f227" fmla="*/ f224 f216 1"/>
              <a:gd name="f228" fmla="*/ f223 f216 1"/>
            </a:gdLst>
            <a:ahLst/>
            <a:cxnLst>
              <a:cxn ang="3cd4">
                <a:pos x="hc" y="t"/>
              </a:cxn>
              <a:cxn ang="0">
                <a:pos x="r" y="vc"/>
              </a:cxn>
              <a:cxn ang="cd4">
                <a:pos x="hc" y="b"/>
              </a:cxn>
              <a:cxn ang="cd2">
                <a:pos x="l" y="vc"/>
              </a:cxn>
            </a:cxnLst>
            <a:rect l="f225" t="f228" r="f226" b="f227"/>
            <a:pathLst>
              <a:path w="232840" h="53977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29" y="f47"/>
                </a:cubicBezTo>
                <a:cubicBezTo>
                  <a:pt x="f48" y="f47"/>
                  <a:pt x="f49" y="f50"/>
                  <a:pt x="f51" y="f52"/>
                </a:cubicBezTo>
                <a:cubicBezTo>
                  <a:pt x="f53" y="f54"/>
                  <a:pt x="f55" y="f56"/>
                  <a:pt x="f57" y="f58"/>
                </a:cubicBezTo>
                <a:cubicBezTo>
                  <a:pt x="f9" y="f59"/>
                  <a:pt x="f7" y="f60"/>
                  <a:pt x="f61" y="f62"/>
                </a:cubicBezTo>
                <a:lnTo>
                  <a:pt x="f63" y="f62"/>
                </a:lnTo>
                <a:lnTo>
                  <a:pt x="f64" y="f6"/>
                </a:lnTo>
                <a:close/>
                <a:moveTo>
                  <a:pt x="f3" y="f65"/>
                </a:moveTo>
                <a:cubicBezTo>
                  <a:pt x="f66" y="f67"/>
                  <a:pt x="f68" y="f69"/>
                  <a:pt x="f70" y="f71"/>
                </a:cubicBezTo>
                <a:cubicBezTo>
                  <a:pt x="f72" y="f73"/>
                  <a:pt x="f74" y="f75"/>
                  <a:pt x="f76" y="f77"/>
                </a:cubicBezTo>
                <a:cubicBezTo>
                  <a:pt x="f78" y="f79"/>
                  <a:pt x="f80" y="f81"/>
                  <a:pt x="f80" y="f82"/>
                </a:cubicBezTo>
                <a:cubicBezTo>
                  <a:pt x="f80" y="f83"/>
                  <a:pt x="f84" y="f85"/>
                  <a:pt x="f86" y="f87"/>
                </a:cubicBezTo>
                <a:lnTo>
                  <a:pt x="f86" y="f88"/>
                </a:lnTo>
                <a:cubicBezTo>
                  <a:pt x="f89" y="f90"/>
                  <a:pt x="f91" y="f92"/>
                  <a:pt x="f93" y="f92"/>
                </a:cubicBezTo>
                <a:cubicBezTo>
                  <a:pt x="f94" y="f92"/>
                  <a:pt x="f95" y="f96"/>
                  <a:pt x="f97" y="f98"/>
                </a:cubicBezTo>
                <a:lnTo>
                  <a:pt x="f2" y="f4"/>
                </a:lnTo>
                <a:lnTo>
                  <a:pt x="f2" y="f99"/>
                </a:lnTo>
                <a:cubicBezTo>
                  <a:pt x="f100" y="f101"/>
                  <a:pt x="f102" y="f103"/>
                  <a:pt x="f104" y="f105"/>
                </a:cubicBezTo>
                <a:lnTo>
                  <a:pt x="f2" y="f106"/>
                </a:lnTo>
                <a:lnTo>
                  <a:pt x="f2" y="f107"/>
                </a:lnTo>
                <a:cubicBezTo>
                  <a:pt x="f108" y="f109"/>
                  <a:pt x="f110" y="f111"/>
                  <a:pt x="f112" y="f111"/>
                </a:cubicBezTo>
                <a:cubicBezTo>
                  <a:pt x="f113" y="f111"/>
                  <a:pt x="f114" y="f115"/>
                  <a:pt x="f116" y="f117"/>
                </a:cubicBezTo>
                <a:lnTo>
                  <a:pt x="f2" y="f118"/>
                </a:lnTo>
                <a:lnTo>
                  <a:pt x="f2" y="f119"/>
                </a:lnTo>
                <a:lnTo>
                  <a:pt x="f120" y="f121"/>
                </a:lnTo>
                <a:cubicBezTo>
                  <a:pt x="f122" y="f123"/>
                  <a:pt x="f124" y="f125"/>
                  <a:pt x="f124" y="f126"/>
                </a:cubicBezTo>
                <a:cubicBezTo>
                  <a:pt x="f124" y="f127"/>
                  <a:pt x="f128" y="f129"/>
                  <a:pt x="f130" y="f131"/>
                </a:cubicBezTo>
                <a:cubicBezTo>
                  <a:pt x="f132" y="f133"/>
                  <a:pt x="f134" y="f135"/>
                  <a:pt x="f136" y="f137"/>
                </a:cubicBezTo>
                <a:lnTo>
                  <a:pt x="f2" y="f138"/>
                </a:lnTo>
                <a:lnTo>
                  <a:pt x="f2" y="f139"/>
                </a:lnTo>
                <a:cubicBezTo>
                  <a:pt x="f140" y="f141"/>
                  <a:pt x="f140" y="f142"/>
                  <a:pt x="f2" y="f143"/>
                </a:cubicBezTo>
                <a:lnTo>
                  <a:pt x="f2" y="f144"/>
                </a:lnTo>
                <a:cubicBezTo>
                  <a:pt x="f145" y="f146"/>
                  <a:pt x="f147" y="f148"/>
                  <a:pt x="f149" y="f150"/>
                </a:cubicBezTo>
                <a:cubicBezTo>
                  <a:pt x="f151" y="f152"/>
                  <a:pt x="f153" y="f154"/>
                  <a:pt x="f130" y="f155"/>
                </a:cubicBezTo>
                <a:cubicBezTo>
                  <a:pt x="f156" y="f155"/>
                  <a:pt x="f157" y="f158"/>
                  <a:pt x="f159" y="f160"/>
                </a:cubicBezTo>
                <a:cubicBezTo>
                  <a:pt x="f161" y="f162"/>
                  <a:pt x="f124" y="f163"/>
                  <a:pt x="f124" y="f164"/>
                </a:cubicBezTo>
                <a:cubicBezTo>
                  <a:pt x="f124" y="f165"/>
                  <a:pt x="f122" y="f166"/>
                  <a:pt x="f120" y="f167"/>
                </a:cubicBezTo>
                <a:lnTo>
                  <a:pt x="f2" y="f168"/>
                </a:lnTo>
                <a:lnTo>
                  <a:pt x="f2" y="f169"/>
                </a:lnTo>
                <a:lnTo>
                  <a:pt x="f116" y="f170"/>
                </a:lnTo>
                <a:cubicBezTo>
                  <a:pt x="f114" y="f171"/>
                  <a:pt x="f113" y="f172"/>
                  <a:pt x="f112" y="f172"/>
                </a:cubicBezTo>
                <a:cubicBezTo>
                  <a:pt x="f110" y="f172"/>
                  <a:pt x="f108" y="f173"/>
                  <a:pt x="f2" y="f174"/>
                </a:cubicBezTo>
                <a:lnTo>
                  <a:pt x="f2" y="f175"/>
                </a:lnTo>
                <a:cubicBezTo>
                  <a:pt x="f176" y="f177"/>
                  <a:pt x="f178" y="f179"/>
                  <a:pt x="f180" y="f181"/>
                </a:cubicBezTo>
                <a:cubicBezTo>
                  <a:pt x="f182" y="f183"/>
                  <a:pt x="f184" y="f185"/>
                  <a:pt x="f2" y="f186"/>
                </a:cubicBezTo>
                <a:lnTo>
                  <a:pt x="f2" y="f2"/>
                </a:lnTo>
                <a:cubicBezTo>
                  <a:pt x="f187" y="f188"/>
                  <a:pt x="f189" y="f190"/>
                  <a:pt x="f191" y="f192"/>
                </a:cubicBezTo>
                <a:cubicBezTo>
                  <a:pt x="f193" y="f194"/>
                  <a:pt x="f195" y="f196"/>
                  <a:pt x="f93" y="f196"/>
                </a:cubicBezTo>
                <a:cubicBezTo>
                  <a:pt x="f91" y="f197"/>
                  <a:pt x="f89" y="f198"/>
                  <a:pt x="f86" y="f199"/>
                </a:cubicBezTo>
                <a:lnTo>
                  <a:pt x="f86" y="f199"/>
                </a:lnTo>
                <a:cubicBezTo>
                  <a:pt x="f84" y="f200"/>
                  <a:pt x="f80" y="f201"/>
                  <a:pt x="f80" y="f202"/>
                </a:cubicBezTo>
                <a:cubicBezTo>
                  <a:pt x="f80" y="f203"/>
                  <a:pt x="f204" y="f205"/>
                  <a:pt x="f206" y="f207"/>
                </a:cubicBezTo>
                <a:cubicBezTo>
                  <a:pt x="f208" y="f209"/>
                  <a:pt x="f210" y="f211"/>
                  <a:pt x="f70" y="f212"/>
                </a:cubicBezTo>
                <a:cubicBezTo>
                  <a:pt x="f68" y="f213"/>
                  <a:pt x="f66" y="f214"/>
                  <a:pt x="f3" y="f6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69" name="Teardrop 3"/>
          <p:cNvSpPr/>
          <p:nvPr/>
        </p:nvSpPr>
        <p:spPr>
          <a:xfrm rot="5400013" flipH="1" flipV="1">
            <a:off x="4951064" y="4185693"/>
            <a:ext cx="232842" cy="539770"/>
          </a:xfrm>
          <a:custGeom>
            <a:avLst/>
            <a:gdLst>
              <a:gd name="f0" fmla="val w"/>
              <a:gd name="f1" fmla="val h"/>
              <a:gd name="f2" fmla="val 0"/>
              <a:gd name="f3" fmla="val 232840"/>
              <a:gd name="f4" fmla="val 539773"/>
              <a:gd name="f5" fmla="val 221340"/>
              <a:gd name="f6" fmla="val 269867"/>
              <a:gd name="f7" fmla="val 220851"/>
              <a:gd name="f8" fmla="val 247712"/>
              <a:gd name="f9" fmla="val 212026"/>
              <a:gd name="f10" fmla="val 225783"/>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43433"/>
              <a:gd name="f31" fmla="val 224741"/>
              <a:gd name="f32" fmla="val 27415"/>
              <a:gd name="f33" fmla="val 228586"/>
              <a:gd name="f34" fmla="val 17461"/>
              <a:gd name="f35" fmla="val 245213"/>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7"/>
              <a:gd name="f47" fmla="val 102600"/>
              <a:gd name="f48" fmla="val 131938"/>
              <a:gd name="f49" fmla="val 330263"/>
              <a:gd name="f50" fmla="val 150227"/>
              <a:gd name="f51" fmla="val 354851"/>
              <a:gd name="f52" fmla="val 166735"/>
              <a:gd name="f53" fmla="val 351841"/>
              <a:gd name="f54" fmla="val 182357"/>
              <a:gd name="f55" fmla="val 343684"/>
              <a:gd name="f56" fmla="val 195118"/>
              <a:gd name="f57" fmla="val 330923"/>
              <a:gd name="f58" fmla="val 314016"/>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7"/>
              <a:gd name="f75" fmla="val 157326"/>
              <a:gd name="f76" fmla="val 365540"/>
              <a:gd name="f77" fmla="val 166417"/>
              <a:gd name="f78" fmla="val 380328"/>
              <a:gd name="f79" fmla="val 171406"/>
              <a:gd name="f80" fmla="val 397767"/>
              <a:gd name="f81" fmla="val 416370"/>
              <a:gd name="f82" fmla="val 443620"/>
              <a:gd name="f83" fmla="val 160701"/>
              <a:gd name="f84" fmla="val 468370"/>
              <a:gd name="f85" fmla="val 143120"/>
              <a:gd name="f86" fmla="val 486503"/>
              <a:gd name="f87" fmla="val 486504"/>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4"/>
              <a:gd name="f106" fmla="val 462727"/>
              <a:gd name="f107" fmla="val 14950"/>
              <a:gd name="f108" fmla="val 487415"/>
              <a:gd name="f109" fmla="val 42305"/>
              <a:gd name="f110" fmla="val 502981"/>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7"/>
              <a:gd name="f123" fmla="val 159597"/>
              <a:gd name="f124" fmla="val 440590"/>
              <a:gd name="f125" fmla="val 416680"/>
              <a:gd name="f126" fmla="val 366661"/>
              <a:gd name="f127" fmla="val 119048"/>
              <a:gd name="f128" fmla="val 326112"/>
              <a:gd name="f129" fmla="val 69030"/>
              <a:gd name="f130" fmla="val 326113"/>
              <a:gd name="f131" fmla="val 49952"/>
              <a:gd name="f132" fmla="val 326479"/>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90"/>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6"/>
              <a:gd name="f170" fmla="val 46085"/>
              <a:gd name="f171" fmla="val 36819"/>
              <a:gd name="f172" fmla="val 52385"/>
              <a:gd name="f173" fmla="val 77073"/>
              <a:gd name="f174" fmla="val 59780"/>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35715"/>
              <a:gd name="f197" fmla="val 53296"/>
              <a:gd name="f198" fmla="val 71430"/>
              <a:gd name="f199" fmla="val 96180"/>
              <a:gd name="f200" fmla="val 123429"/>
              <a:gd name="f201" fmla="val 142002"/>
              <a:gd name="f202" fmla="val 166433"/>
              <a:gd name="f203" fmla="val 159414"/>
              <a:gd name="f204" fmla="val 157367"/>
              <a:gd name="f205" fmla="val 174185"/>
              <a:gd name="f206" fmla="val 174223"/>
              <a:gd name="f207" fmla="val 178341"/>
              <a:gd name="f208" fmla="val 190089"/>
              <a:gd name="f209" fmla="val 187146"/>
              <a:gd name="f210" fmla="val 200306"/>
              <a:gd name="f211" fmla="val 219575"/>
              <a:gd name="f212" fmla="val 244645"/>
              <a:gd name="f213" fmla="*/ f0 1 232840"/>
              <a:gd name="f214" fmla="*/ f1 1 539773"/>
              <a:gd name="f215" fmla="+- f4 0 f2"/>
              <a:gd name="f216" fmla="+- f3 0 f2"/>
              <a:gd name="f217" fmla="*/ f216 1 232840"/>
              <a:gd name="f218" fmla="*/ f215 1 539773"/>
              <a:gd name="f219" fmla="*/ f2 1 f217"/>
              <a:gd name="f220" fmla="*/ f3 1 f217"/>
              <a:gd name="f221" fmla="*/ f2 1 f218"/>
              <a:gd name="f222" fmla="*/ f4 1 f218"/>
              <a:gd name="f223" fmla="*/ f219 f213 1"/>
              <a:gd name="f224" fmla="*/ f220 f213 1"/>
              <a:gd name="f225" fmla="*/ f222 f214 1"/>
              <a:gd name="f226" fmla="*/ f221 f214 1"/>
            </a:gdLst>
            <a:ahLst/>
            <a:cxnLst>
              <a:cxn ang="3cd4">
                <a:pos x="hc" y="t"/>
              </a:cxn>
              <a:cxn ang="0">
                <a:pos x="r" y="vc"/>
              </a:cxn>
              <a:cxn ang="cd4">
                <a:pos x="hc" y="b"/>
              </a:cxn>
              <a:cxn ang="cd2">
                <a:pos x="l" y="vc"/>
              </a:cxn>
            </a:cxnLst>
            <a:rect l="f223" t="f226" r="f224" b="f225"/>
            <a:pathLst>
              <a:path w="232840" h="539773">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lnTo>
                  <a:pt x="f85" y="f87"/>
                </a:ln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5"/>
                  <a:pt x="f88" y="f196"/>
                  <a:pt x="f85" y="f197"/>
                </a:cubicBezTo>
                <a:cubicBezTo>
                  <a:pt x="f83" y="f198"/>
                  <a:pt x="f79" y="f199"/>
                  <a:pt x="f79" y="f200"/>
                </a:cubicBezTo>
                <a:cubicBezTo>
                  <a:pt x="f79" y="f201"/>
                  <a:pt x="f202" y="f203"/>
                  <a:pt x="f204" y="f205"/>
                </a:cubicBezTo>
                <a:cubicBezTo>
                  <a:pt x="f206" y="f207"/>
                  <a:pt x="f208" y="f209"/>
                  <a:pt x="f69" y="f210"/>
                </a:cubicBezTo>
                <a:cubicBezTo>
                  <a:pt x="f67" y="f211"/>
                  <a:pt x="f65" y="f212"/>
                  <a:pt x="f3" y="f64"/>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0" name="Teardrop 3"/>
          <p:cNvSpPr/>
          <p:nvPr/>
        </p:nvSpPr>
        <p:spPr>
          <a:xfrm rot="5400013" flipH="1" flipV="1">
            <a:off x="5793602" y="4185693"/>
            <a:ext cx="232842" cy="539770"/>
          </a:xfrm>
          <a:custGeom>
            <a:avLst/>
            <a:gdLst>
              <a:gd name="f0" fmla="val w"/>
              <a:gd name="f1" fmla="val h"/>
              <a:gd name="f2" fmla="val 0"/>
              <a:gd name="f3" fmla="val 232840"/>
              <a:gd name="f4" fmla="val 539773"/>
              <a:gd name="f5" fmla="val 221340"/>
              <a:gd name="f6" fmla="val 269867"/>
              <a:gd name="f7" fmla="val 220851"/>
              <a:gd name="f8" fmla="val 247712"/>
              <a:gd name="f9" fmla="val 212026"/>
              <a:gd name="f10" fmla="val 225783"/>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43433"/>
              <a:gd name="f31" fmla="val 224741"/>
              <a:gd name="f32" fmla="val 27415"/>
              <a:gd name="f33" fmla="val 228586"/>
              <a:gd name="f34" fmla="val 17461"/>
              <a:gd name="f35" fmla="val 245213"/>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7"/>
              <a:gd name="f47" fmla="val 102600"/>
              <a:gd name="f48" fmla="val 131938"/>
              <a:gd name="f49" fmla="val 330263"/>
              <a:gd name="f50" fmla="val 150227"/>
              <a:gd name="f51" fmla="val 354851"/>
              <a:gd name="f52" fmla="val 166735"/>
              <a:gd name="f53" fmla="val 351841"/>
              <a:gd name="f54" fmla="val 182357"/>
              <a:gd name="f55" fmla="val 343684"/>
              <a:gd name="f56" fmla="val 195118"/>
              <a:gd name="f57" fmla="val 330923"/>
              <a:gd name="f58" fmla="val 314016"/>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7"/>
              <a:gd name="f75" fmla="val 157326"/>
              <a:gd name="f76" fmla="val 365540"/>
              <a:gd name="f77" fmla="val 166417"/>
              <a:gd name="f78" fmla="val 380328"/>
              <a:gd name="f79" fmla="val 171406"/>
              <a:gd name="f80" fmla="val 397767"/>
              <a:gd name="f81" fmla="val 416370"/>
              <a:gd name="f82" fmla="val 443620"/>
              <a:gd name="f83" fmla="val 160701"/>
              <a:gd name="f84" fmla="val 468370"/>
              <a:gd name="f85" fmla="val 143120"/>
              <a:gd name="f86" fmla="val 486503"/>
              <a:gd name="f87" fmla="val 486504"/>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4"/>
              <a:gd name="f106" fmla="val 462727"/>
              <a:gd name="f107" fmla="val 14950"/>
              <a:gd name="f108" fmla="val 487415"/>
              <a:gd name="f109" fmla="val 42305"/>
              <a:gd name="f110" fmla="val 502981"/>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7"/>
              <a:gd name="f123" fmla="val 159597"/>
              <a:gd name="f124" fmla="val 440590"/>
              <a:gd name="f125" fmla="val 416680"/>
              <a:gd name="f126" fmla="val 366661"/>
              <a:gd name="f127" fmla="val 119048"/>
              <a:gd name="f128" fmla="val 326112"/>
              <a:gd name="f129" fmla="val 69030"/>
              <a:gd name="f130" fmla="val 326113"/>
              <a:gd name="f131" fmla="val 49952"/>
              <a:gd name="f132" fmla="val 326479"/>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90"/>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6"/>
              <a:gd name="f170" fmla="val 46085"/>
              <a:gd name="f171" fmla="val 36819"/>
              <a:gd name="f172" fmla="val 52385"/>
              <a:gd name="f173" fmla="val 77073"/>
              <a:gd name="f174" fmla="val 59780"/>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35715"/>
              <a:gd name="f197" fmla="val 53296"/>
              <a:gd name="f198" fmla="val 71430"/>
              <a:gd name="f199" fmla="val 96180"/>
              <a:gd name="f200" fmla="val 123429"/>
              <a:gd name="f201" fmla="val 142002"/>
              <a:gd name="f202" fmla="val 166433"/>
              <a:gd name="f203" fmla="val 159414"/>
              <a:gd name="f204" fmla="val 157367"/>
              <a:gd name="f205" fmla="val 174185"/>
              <a:gd name="f206" fmla="val 174223"/>
              <a:gd name="f207" fmla="val 178341"/>
              <a:gd name="f208" fmla="val 190089"/>
              <a:gd name="f209" fmla="val 187146"/>
              <a:gd name="f210" fmla="val 200306"/>
              <a:gd name="f211" fmla="val 219575"/>
              <a:gd name="f212" fmla="val 244645"/>
              <a:gd name="f213" fmla="*/ f0 1 232840"/>
              <a:gd name="f214" fmla="*/ f1 1 539773"/>
              <a:gd name="f215" fmla="+- f4 0 f2"/>
              <a:gd name="f216" fmla="+- f3 0 f2"/>
              <a:gd name="f217" fmla="*/ f216 1 232840"/>
              <a:gd name="f218" fmla="*/ f215 1 539773"/>
              <a:gd name="f219" fmla="*/ f2 1 f217"/>
              <a:gd name="f220" fmla="*/ f3 1 f217"/>
              <a:gd name="f221" fmla="*/ f2 1 f218"/>
              <a:gd name="f222" fmla="*/ f4 1 f218"/>
              <a:gd name="f223" fmla="*/ f219 f213 1"/>
              <a:gd name="f224" fmla="*/ f220 f213 1"/>
              <a:gd name="f225" fmla="*/ f222 f214 1"/>
              <a:gd name="f226" fmla="*/ f221 f214 1"/>
            </a:gdLst>
            <a:ahLst/>
            <a:cxnLst>
              <a:cxn ang="3cd4">
                <a:pos x="hc" y="t"/>
              </a:cxn>
              <a:cxn ang="0">
                <a:pos x="r" y="vc"/>
              </a:cxn>
              <a:cxn ang="cd4">
                <a:pos x="hc" y="b"/>
              </a:cxn>
              <a:cxn ang="cd2">
                <a:pos x="l" y="vc"/>
              </a:cxn>
            </a:cxnLst>
            <a:rect l="f223" t="f226" r="f224" b="f225"/>
            <a:pathLst>
              <a:path w="232840" h="539773">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lnTo>
                  <a:pt x="f85" y="f87"/>
                </a:ln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5"/>
                  <a:pt x="f88" y="f196"/>
                  <a:pt x="f85" y="f197"/>
                </a:cubicBezTo>
                <a:cubicBezTo>
                  <a:pt x="f83" y="f198"/>
                  <a:pt x="f79" y="f199"/>
                  <a:pt x="f79" y="f200"/>
                </a:cubicBezTo>
                <a:cubicBezTo>
                  <a:pt x="f79" y="f201"/>
                  <a:pt x="f202" y="f203"/>
                  <a:pt x="f204" y="f205"/>
                </a:cubicBezTo>
                <a:cubicBezTo>
                  <a:pt x="f206" y="f207"/>
                  <a:pt x="f208" y="f209"/>
                  <a:pt x="f69" y="f210"/>
                </a:cubicBezTo>
                <a:cubicBezTo>
                  <a:pt x="f67" y="f211"/>
                  <a:pt x="f65" y="f212"/>
                  <a:pt x="f3" y="f64"/>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1" name="Teardrop 3"/>
          <p:cNvSpPr/>
          <p:nvPr/>
        </p:nvSpPr>
        <p:spPr>
          <a:xfrm rot="5400013" flipH="1" flipV="1">
            <a:off x="8321223"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2"/>
              <a:gd name="f29" fmla="val 69593"/>
              <a:gd name="f30" fmla="val 43433"/>
              <a:gd name="f31" fmla="val 224741"/>
              <a:gd name="f32" fmla="val 27415"/>
              <a:gd name="f33" fmla="val 228586"/>
              <a:gd name="f34" fmla="val 17461"/>
              <a:gd name="f35" fmla="val 245212"/>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6"/>
              <a:gd name="f47" fmla="val 102600"/>
              <a:gd name="f48" fmla="val 131938"/>
              <a:gd name="f49" fmla="val 330263"/>
              <a:gd name="f50" fmla="val 150227"/>
              <a:gd name="f51" fmla="val 354850"/>
              <a:gd name="f52" fmla="val 166735"/>
              <a:gd name="f53" fmla="val 351841"/>
              <a:gd name="f54" fmla="val 182357"/>
              <a:gd name="f55" fmla="val 343684"/>
              <a:gd name="f56" fmla="val 195118"/>
              <a:gd name="f57" fmla="val 330923"/>
              <a:gd name="f58" fmla="val 314015"/>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6"/>
              <a:gd name="f75" fmla="val 157326"/>
              <a:gd name="f76" fmla="val 365539"/>
              <a:gd name="f77" fmla="val 166417"/>
              <a:gd name="f78" fmla="val 380328"/>
              <a:gd name="f79" fmla="val 171406"/>
              <a:gd name="f80" fmla="val 397766"/>
              <a:gd name="f81" fmla="val 416370"/>
              <a:gd name="f82" fmla="val 443620"/>
              <a:gd name="f83" fmla="val 160701"/>
              <a:gd name="f84" fmla="val 468370"/>
              <a:gd name="f85" fmla="val 143120"/>
              <a:gd name="f86" fmla="val 486503"/>
              <a:gd name="f87" fmla="val 124986"/>
              <a:gd name="f88" fmla="val 504084"/>
              <a:gd name="f89" fmla="val 100237"/>
              <a:gd name="f90" fmla="val 514790"/>
              <a:gd name="f91" fmla="val 72986"/>
              <a:gd name="f92" fmla="val 54383"/>
              <a:gd name="f93" fmla="val 36945"/>
              <a:gd name="f94" fmla="val 509800"/>
              <a:gd name="f95" fmla="val 22156"/>
              <a:gd name="f96" fmla="val 500709"/>
              <a:gd name="f97" fmla="val 521718"/>
              <a:gd name="f98" fmla="val 5973"/>
              <a:gd name="f99" fmla="val 513179"/>
              <a:gd name="f100" fmla="val 9654"/>
              <a:gd name="f101" fmla="val 503556"/>
              <a:gd name="f102" fmla="val 11467"/>
              <a:gd name="f103" fmla="val 493611"/>
              <a:gd name="f104" fmla="val 480023"/>
              <a:gd name="f105" fmla="val 462726"/>
              <a:gd name="f106" fmla="val 14950"/>
              <a:gd name="f107" fmla="val 487414"/>
              <a:gd name="f108" fmla="val 42305"/>
              <a:gd name="f109" fmla="val 502980"/>
              <a:gd name="f110" fmla="val 73296"/>
              <a:gd name="f111" fmla="val 97207"/>
              <a:gd name="f112" fmla="val 118953"/>
              <a:gd name="f113" fmla="val 493715"/>
              <a:gd name="f114" fmla="val 134965"/>
              <a:gd name="f115" fmla="val 478394"/>
              <a:gd name="f116" fmla="val 343429"/>
              <a:gd name="f117" fmla="val 343338"/>
              <a:gd name="f118" fmla="val 135010"/>
              <a:gd name="f119" fmla="val 478348"/>
              <a:gd name="f120" fmla="val 150331"/>
              <a:gd name="f121" fmla="val 462336"/>
              <a:gd name="f122" fmla="val 159597"/>
              <a:gd name="f123" fmla="val 440590"/>
              <a:gd name="f124" fmla="val 416679"/>
              <a:gd name="f125" fmla="val 366661"/>
              <a:gd name="f126" fmla="val 119048"/>
              <a:gd name="f127" fmla="val 326112"/>
              <a:gd name="f128" fmla="val 69030"/>
              <a:gd name="f129" fmla="val 49952"/>
              <a:gd name="f130" fmla="val 326478"/>
              <a:gd name="f131" fmla="val 25806"/>
              <a:gd name="f132" fmla="val 321244"/>
              <a:gd name="f133" fmla="val 12948"/>
              <a:gd name="f134" fmla="val 308084"/>
              <a:gd name="f135" fmla="val 327154"/>
              <a:gd name="f136" fmla="val 309010"/>
              <a:gd name="f137" fmla="val 14338"/>
              <a:gd name="f138" fmla="val 284867"/>
              <a:gd name="f139" fmla="val 254932"/>
              <a:gd name="f140" fmla="val 230790"/>
              <a:gd name="f141" fmla="val 212690"/>
              <a:gd name="f142" fmla="val 6036"/>
              <a:gd name="f143" fmla="val 217996"/>
              <a:gd name="f144" fmla="val 9959"/>
              <a:gd name="f145" fmla="val 224711"/>
              <a:gd name="f146" fmla="val 12896"/>
              <a:gd name="f147" fmla="val 231767"/>
              <a:gd name="f148" fmla="val 25742"/>
              <a:gd name="f149" fmla="val 218569"/>
              <a:gd name="f150" fmla="val 49927"/>
              <a:gd name="f151" fmla="val 213320"/>
              <a:gd name="f152" fmla="val 213687"/>
              <a:gd name="f153" fmla="val 94039"/>
              <a:gd name="f154" fmla="val 116681"/>
              <a:gd name="f155" fmla="val 203550"/>
              <a:gd name="f156" fmla="val 133071"/>
              <a:gd name="f157" fmla="val 187160"/>
              <a:gd name="f158" fmla="val 149460"/>
              <a:gd name="f159" fmla="val 170771"/>
              <a:gd name="f160" fmla="val 148129"/>
              <a:gd name="f161" fmla="val 123120"/>
              <a:gd name="f162" fmla="val 99209"/>
              <a:gd name="f163" fmla="val 77463"/>
              <a:gd name="f164" fmla="val 61451"/>
              <a:gd name="f165" fmla="val 196461"/>
              <a:gd name="f166" fmla="val 196370"/>
              <a:gd name="f167" fmla="val 61406"/>
              <a:gd name="f168" fmla="val 46085"/>
              <a:gd name="f169" fmla="val 36819"/>
              <a:gd name="f170" fmla="val 52385"/>
              <a:gd name="f171" fmla="val 77073"/>
              <a:gd name="f172" fmla="val 59780"/>
              <a:gd name="f173" fmla="val 2240"/>
              <a:gd name="f174" fmla="val 53717"/>
              <a:gd name="f175" fmla="val 6698"/>
              <a:gd name="f176" fmla="val 49732"/>
              <a:gd name="f177" fmla="val 11494"/>
              <a:gd name="f178" fmla="val 46167"/>
              <a:gd name="f179" fmla="val 9661"/>
              <a:gd name="f180" fmla="val 36227"/>
              <a:gd name="f181" fmla="val 5972"/>
              <a:gd name="f182" fmla="val 26608"/>
              <a:gd name="f183" fmla="val 18074"/>
              <a:gd name="f184" fmla="val 11637"/>
              <a:gd name="f185" fmla="val 10773"/>
              <a:gd name="f186" fmla="val 18655"/>
              <a:gd name="f187" fmla="val 24545"/>
              <a:gd name="f188" fmla="val 22230"/>
              <a:gd name="f189" fmla="val 39049"/>
              <a:gd name="f190" fmla="val 37002"/>
              <a:gd name="f191" fmla="val 29983"/>
              <a:gd name="f192" fmla="val 54413"/>
              <a:gd name="f193" fmla="val 25010"/>
              <a:gd name="f194" fmla="val 35715"/>
              <a:gd name="f195" fmla="val 53296"/>
              <a:gd name="f196" fmla="val 71430"/>
              <a:gd name="f197" fmla="val 96180"/>
              <a:gd name="f198" fmla="val 123429"/>
              <a:gd name="f199" fmla="val 142002"/>
              <a:gd name="f200" fmla="val 166433"/>
              <a:gd name="f201" fmla="val 159414"/>
              <a:gd name="f202" fmla="val 157367"/>
              <a:gd name="f203" fmla="val 174185"/>
              <a:gd name="f204" fmla="val 174223"/>
              <a:gd name="f205" fmla="val 178341"/>
              <a:gd name="f206" fmla="val 190089"/>
              <a:gd name="f207" fmla="val 187146"/>
              <a:gd name="f208" fmla="val 200306"/>
              <a:gd name="f209" fmla="val 219575"/>
              <a:gd name="f210" fmla="val 244645"/>
              <a:gd name="f211" fmla="*/ f0 1 232840"/>
              <a:gd name="f212" fmla="*/ f1 1 539772"/>
              <a:gd name="f213" fmla="+- f4 0 f2"/>
              <a:gd name="f214" fmla="+- f3 0 f2"/>
              <a:gd name="f215" fmla="*/ f214 1 232840"/>
              <a:gd name="f216" fmla="*/ f213 1 539772"/>
              <a:gd name="f217" fmla="*/ f2 1 f215"/>
              <a:gd name="f218" fmla="*/ f3 1 f215"/>
              <a:gd name="f219" fmla="*/ f2 1 f216"/>
              <a:gd name="f220" fmla="*/ f4 1 f216"/>
              <a:gd name="f221" fmla="*/ f217 f211 1"/>
              <a:gd name="f222" fmla="*/ f218 f211 1"/>
              <a:gd name="f223" fmla="*/ f220 f212 1"/>
              <a:gd name="f224" fmla="*/ f219 f212 1"/>
            </a:gdLst>
            <a:ahLst/>
            <a:cxnLst>
              <a:cxn ang="3cd4">
                <a:pos x="hc" y="t"/>
              </a:cxn>
              <a:cxn ang="0">
                <a:pos x="r" y="vc"/>
              </a:cxn>
              <a:cxn ang="cd4">
                <a:pos x="hc" y="b"/>
              </a:cxn>
              <a:cxn ang="cd2">
                <a:pos x="l" y="vc"/>
              </a:cxn>
            </a:cxnLst>
            <a:rect l="f221" t="f224" r="f222" b="f223"/>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cubicBezTo>
                  <a:pt x="f87" y="f88"/>
                  <a:pt x="f89" y="f90"/>
                  <a:pt x="f91" y="f90"/>
                </a:cubicBezTo>
                <a:cubicBezTo>
                  <a:pt x="f92" y="f90"/>
                  <a:pt x="f93" y="f94"/>
                  <a:pt x="f95" y="f96"/>
                </a:cubicBezTo>
                <a:lnTo>
                  <a:pt x="f2" y="f4"/>
                </a:lnTo>
                <a:lnTo>
                  <a:pt x="f2" y="f97"/>
                </a:lnTo>
                <a:cubicBezTo>
                  <a:pt x="f98" y="f99"/>
                  <a:pt x="f100" y="f101"/>
                  <a:pt x="f102" y="f103"/>
                </a:cubicBezTo>
                <a:lnTo>
                  <a:pt x="f2" y="f104"/>
                </a:lnTo>
                <a:lnTo>
                  <a:pt x="f2" y="f105"/>
                </a:lnTo>
                <a:cubicBezTo>
                  <a:pt x="f106" y="f107"/>
                  <a:pt x="f108" y="f109"/>
                  <a:pt x="f110" y="f109"/>
                </a:cubicBezTo>
                <a:cubicBezTo>
                  <a:pt x="f111" y="f109"/>
                  <a:pt x="f112" y="f113"/>
                  <a:pt x="f114" y="f115"/>
                </a:cubicBezTo>
                <a:lnTo>
                  <a:pt x="f2" y="f116"/>
                </a:lnTo>
                <a:lnTo>
                  <a:pt x="f2" y="f117"/>
                </a:lnTo>
                <a:lnTo>
                  <a:pt x="f118" y="f119"/>
                </a:lnTo>
                <a:cubicBezTo>
                  <a:pt x="f120" y="f121"/>
                  <a:pt x="f122" y="f123"/>
                  <a:pt x="f122" y="f124"/>
                </a:cubicBezTo>
                <a:cubicBezTo>
                  <a:pt x="f122" y="f125"/>
                  <a:pt x="f126" y="f127"/>
                  <a:pt x="f128" y="f127"/>
                </a:cubicBezTo>
                <a:cubicBezTo>
                  <a:pt x="f129" y="f130"/>
                  <a:pt x="f131" y="f132"/>
                  <a:pt x="f133" y="f134"/>
                </a:cubicBezTo>
                <a:lnTo>
                  <a:pt x="f2" y="f135"/>
                </a:lnTo>
                <a:lnTo>
                  <a:pt x="f2" y="f136"/>
                </a:lnTo>
                <a:cubicBezTo>
                  <a:pt x="f137" y="f138"/>
                  <a:pt x="f137" y="f139"/>
                  <a:pt x="f2" y="f140"/>
                </a:cubicBezTo>
                <a:lnTo>
                  <a:pt x="f2" y="f141"/>
                </a:lnTo>
                <a:cubicBezTo>
                  <a:pt x="f142" y="f143"/>
                  <a:pt x="f144" y="f145"/>
                  <a:pt x="f146" y="f147"/>
                </a:cubicBezTo>
                <a:cubicBezTo>
                  <a:pt x="f148" y="f149"/>
                  <a:pt x="f150" y="f151"/>
                  <a:pt x="f128" y="f152"/>
                </a:cubicBezTo>
                <a:cubicBezTo>
                  <a:pt x="f153" y="f152"/>
                  <a:pt x="f154" y="f155"/>
                  <a:pt x="f156" y="f157"/>
                </a:cubicBezTo>
                <a:cubicBezTo>
                  <a:pt x="f158" y="f159"/>
                  <a:pt x="f122" y="f160"/>
                  <a:pt x="f122" y="f161"/>
                </a:cubicBezTo>
                <a:cubicBezTo>
                  <a:pt x="f122" y="f162"/>
                  <a:pt x="f120" y="f163"/>
                  <a:pt x="f118" y="f164"/>
                </a:cubicBezTo>
                <a:lnTo>
                  <a:pt x="f2" y="f165"/>
                </a:lnTo>
                <a:lnTo>
                  <a:pt x="f2" y="f166"/>
                </a:lnTo>
                <a:lnTo>
                  <a:pt x="f114" y="f167"/>
                </a:lnTo>
                <a:cubicBezTo>
                  <a:pt x="f112" y="f168"/>
                  <a:pt x="f111" y="f169"/>
                  <a:pt x="f110" y="f169"/>
                </a:cubicBezTo>
                <a:cubicBezTo>
                  <a:pt x="f108" y="f169"/>
                  <a:pt x="f106" y="f170"/>
                  <a:pt x="f2" y="f171"/>
                </a:cubicBezTo>
                <a:lnTo>
                  <a:pt x="f2" y="f172"/>
                </a:lnTo>
                <a:cubicBezTo>
                  <a:pt x="f173" y="f174"/>
                  <a:pt x="f175" y="f176"/>
                  <a:pt x="f177" y="f178"/>
                </a:cubicBezTo>
                <a:cubicBezTo>
                  <a:pt x="f179" y="f180"/>
                  <a:pt x="f181" y="f182"/>
                  <a:pt x="f2" y="f183"/>
                </a:cubicBezTo>
                <a:lnTo>
                  <a:pt x="f2" y="f2"/>
                </a:lnTo>
                <a:cubicBezTo>
                  <a:pt x="f184" y="f185"/>
                  <a:pt x="f186" y="f187"/>
                  <a:pt x="f188" y="f189"/>
                </a:cubicBezTo>
                <a:cubicBezTo>
                  <a:pt x="f190" y="f191"/>
                  <a:pt x="f192" y="f193"/>
                  <a:pt x="f91" y="f193"/>
                </a:cubicBezTo>
                <a:cubicBezTo>
                  <a:pt x="f89" y="f193"/>
                  <a:pt x="f87" y="f194"/>
                  <a:pt x="f85" y="f195"/>
                </a:cubicBezTo>
                <a:cubicBezTo>
                  <a:pt x="f83" y="f196"/>
                  <a:pt x="f79" y="f197"/>
                  <a:pt x="f79" y="f198"/>
                </a:cubicBezTo>
                <a:cubicBezTo>
                  <a:pt x="f79" y="f199"/>
                  <a:pt x="f200" y="f201"/>
                  <a:pt x="f202" y="f203"/>
                </a:cubicBezTo>
                <a:cubicBezTo>
                  <a:pt x="f204" y="f205"/>
                  <a:pt x="f206" y="f207"/>
                  <a:pt x="f69" y="f208"/>
                </a:cubicBezTo>
                <a:cubicBezTo>
                  <a:pt x="f67" y="f209"/>
                  <a:pt x="f65" y="f210"/>
                  <a:pt x="f3" y="f64"/>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2" name="Teardrop 3"/>
          <p:cNvSpPr/>
          <p:nvPr/>
        </p:nvSpPr>
        <p:spPr>
          <a:xfrm rot="5400013" flipH="1" flipV="1">
            <a:off x="7478676" y="4185693"/>
            <a:ext cx="232842" cy="539770"/>
          </a:xfrm>
          <a:custGeom>
            <a:avLst/>
            <a:gdLst>
              <a:gd name="f0" fmla="val w"/>
              <a:gd name="f1" fmla="val h"/>
              <a:gd name="f2" fmla="val 0"/>
              <a:gd name="f3" fmla="val 232840"/>
              <a:gd name="f4" fmla="val 539773"/>
              <a:gd name="f5" fmla="val 221340"/>
              <a:gd name="f6" fmla="val 269867"/>
              <a:gd name="f7" fmla="val 220851"/>
              <a:gd name="f8" fmla="val 247712"/>
              <a:gd name="f9" fmla="val 212026"/>
              <a:gd name="f10" fmla="val 225783"/>
              <a:gd name="f11" fmla="val 195119"/>
              <a:gd name="f12" fmla="val 208875"/>
              <a:gd name="f13" fmla="val 182363"/>
              <a:gd name="f14" fmla="val 196120"/>
              <a:gd name="f15" fmla="val 166749"/>
              <a:gd name="f16" fmla="val 187965"/>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43433"/>
              <a:gd name="f31" fmla="val 224741"/>
              <a:gd name="f32" fmla="val 27415"/>
              <a:gd name="f33" fmla="val 228586"/>
              <a:gd name="f34" fmla="val 17461"/>
              <a:gd name="f35" fmla="val 245213"/>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7"/>
              <a:gd name="f47" fmla="val 102600"/>
              <a:gd name="f48" fmla="val 131938"/>
              <a:gd name="f49" fmla="val 330263"/>
              <a:gd name="f50" fmla="val 150227"/>
              <a:gd name="f51" fmla="val 354851"/>
              <a:gd name="f52" fmla="val 166735"/>
              <a:gd name="f53" fmla="val 351841"/>
              <a:gd name="f54" fmla="val 182357"/>
              <a:gd name="f55" fmla="val 343684"/>
              <a:gd name="f56" fmla="val 195118"/>
              <a:gd name="f57" fmla="val 330923"/>
              <a:gd name="f58" fmla="val 314016"/>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7"/>
              <a:gd name="f75" fmla="val 157326"/>
              <a:gd name="f76" fmla="val 365540"/>
              <a:gd name="f77" fmla="val 166417"/>
              <a:gd name="f78" fmla="val 380328"/>
              <a:gd name="f79" fmla="val 171406"/>
              <a:gd name="f80" fmla="val 397767"/>
              <a:gd name="f81" fmla="val 416370"/>
              <a:gd name="f82" fmla="val 443620"/>
              <a:gd name="f83" fmla="val 160701"/>
              <a:gd name="f84" fmla="val 468370"/>
              <a:gd name="f85" fmla="val 143120"/>
              <a:gd name="f86" fmla="val 486503"/>
              <a:gd name="f87" fmla="val 486504"/>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80"/>
              <a:gd name="f101" fmla="val 9654"/>
              <a:gd name="f102" fmla="val 503556"/>
              <a:gd name="f103" fmla="val 11467"/>
              <a:gd name="f104" fmla="val 493611"/>
              <a:gd name="f105" fmla="val 480024"/>
              <a:gd name="f106" fmla="val 462726"/>
              <a:gd name="f107" fmla="val 14950"/>
              <a:gd name="f108" fmla="val 487415"/>
              <a:gd name="f109" fmla="val 42305"/>
              <a:gd name="f110" fmla="val 502981"/>
              <a:gd name="f111" fmla="val 73296"/>
              <a:gd name="f112" fmla="val 97207"/>
              <a:gd name="f113" fmla="val 118953"/>
              <a:gd name="f114" fmla="val 493715"/>
              <a:gd name="f115" fmla="val 134965"/>
              <a:gd name="f116" fmla="val 478394"/>
              <a:gd name="f117" fmla="val 343429"/>
              <a:gd name="f118" fmla="val 343339"/>
              <a:gd name="f119" fmla="val 135010"/>
              <a:gd name="f120" fmla="val 478348"/>
              <a:gd name="f121" fmla="val 150331"/>
              <a:gd name="f122" fmla="val 462337"/>
              <a:gd name="f123" fmla="val 159597"/>
              <a:gd name="f124" fmla="val 440590"/>
              <a:gd name="f125" fmla="val 416680"/>
              <a:gd name="f126" fmla="val 366661"/>
              <a:gd name="f127" fmla="val 119048"/>
              <a:gd name="f128" fmla="val 326112"/>
              <a:gd name="f129" fmla="val 69030"/>
              <a:gd name="f130" fmla="val 326113"/>
              <a:gd name="f131" fmla="val 49952"/>
              <a:gd name="f132" fmla="val 326479"/>
              <a:gd name="f133" fmla="val 25806"/>
              <a:gd name="f134" fmla="val 321244"/>
              <a:gd name="f135" fmla="val 12948"/>
              <a:gd name="f136" fmla="val 308084"/>
              <a:gd name="f137" fmla="val 327154"/>
              <a:gd name="f138" fmla="val 309010"/>
              <a:gd name="f139" fmla="val 14338"/>
              <a:gd name="f140" fmla="val 284867"/>
              <a:gd name="f141" fmla="val 254933"/>
              <a:gd name="f142" fmla="val 230790"/>
              <a:gd name="f143" fmla="val 212690"/>
              <a:gd name="f144" fmla="val 6036"/>
              <a:gd name="f145" fmla="val 217996"/>
              <a:gd name="f146" fmla="val 9959"/>
              <a:gd name="f147" fmla="val 224711"/>
              <a:gd name="f148" fmla="val 12896"/>
              <a:gd name="f149" fmla="val 231767"/>
              <a:gd name="f150" fmla="val 25742"/>
              <a:gd name="f151" fmla="val 218569"/>
              <a:gd name="f152" fmla="val 49927"/>
              <a:gd name="f153" fmla="val 213320"/>
              <a:gd name="f154" fmla="val 213687"/>
              <a:gd name="f155" fmla="val 94039"/>
              <a:gd name="f156" fmla="val 116681"/>
              <a:gd name="f157" fmla="val 203550"/>
              <a:gd name="f158" fmla="val 133071"/>
              <a:gd name="f159" fmla="val 187160"/>
              <a:gd name="f160" fmla="val 149460"/>
              <a:gd name="f161" fmla="val 170771"/>
              <a:gd name="f162" fmla="val 148129"/>
              <a:gd name="f163" fmla="val 123120"/>
              <a:gd name="f164" fmla="val 99209"/>
              <a:gd name="f165" fmla="val 77463"/>
              <a:gd name="f166" fmla="val 61451"/>
              <a:gd name="f167" fmla="val 196461"/>
              <a:gd name="f168" fmla="val 196370"/>
              <a:gd name="f169" fmla="val 61406"/>
              <a:gd name="f170" fmla="val 46085"/>
              <a:gd name="f171" fmla="val 36819"/>
              <a:gd name="f172" fmla="val 52385"/>
              <a:gd name="f173" fmla="val 77073"/>
              <a:gd name="f174" fmla="val 59780"/>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10"/>
              <a:gd name="f196" fmla="val 35715"/>
              <a:gd name="f197" fmla="val 53296"/>
              <a:gd name="f198" fmla="val 71430"/>
              <a:gd name="f199" fmla="val 96180"/>
              <a:gd name="f200" fmla="val 123429"/>
              <a:gd name="f201" fmla="val 142002"/>
              <a:gd name="f202" fmla="val 166433"/>
              <a:gd name="f203" fmla="val 159414"/>
              <a:gd name="f204" fmla="val 157367"/>
              <a:gd name="f205" fmla="val 174185"/>
              <a:gd name="f206" fmla="val 174223"/>
              <a:gd name="f207" fmla="val 178341"/>
              <a:gd name="f208" fmla="val 190089"/>
              <a:gd name="f209" fmla="val 187146"/>
              <a:gd name="f210" fmla="val 200306"/>
              <a:gd name="f211" fmla="val 219575"/>
              <a:gd name="f212" fmla="val 244645"/>
              <a:gd name="f213" fmla="*/ f0 1 232840"/>
              <a:gd name="f214" fmla="*/ f1 1 539773"/>
              <a:gd name="f215" fmla="+- f4 0 f2"/>
              <a:gd name="f216" fmla="+- f3 0 f2"/>
              <a:gd name="f217" fmla="*/ f216 1 232840"/>
              <a:gd name="f218" fmla="*/ f215 1 539773"/>
              <a:gd name="f219" fmla="*/ f2 1 f217"/>
              <a:gd name="f220" fmla="*/ f3 1 f217"/>
              <a:gd name="f221" fmla="*/ f2 1 f218"/>
              <a:gd name="f222" fmla="*/ f4 1 f218"/>
              <a:gd name="f223" fmla="*/ f219 f213 1"/>
              <a:gd name="f224" fmla="*/ f220 f213 1"/>
              <a:gd name="f225" fmla="*/ f222 f214 1"/>
              <a:gd name="f226" fmla="*/ f221 f214 1"/>
            </a:gdLst>
            <a:ahLst/>
            <a:cxnLst>
              <a:cxn ang="3cd4">
                <a:pos x="hc" y="t"/>
              </a:cxn>
              <a:cxn ang="0">
                <a:pos x="r" y="vc"/>
              </a:cxn>
              <a:cxn ang="cd4">
                <a:pos x="hc" y="b"/>
              </a:cxn>
              <a:cxn ang="cd2">
                <a:pos x="l" y="vc"/>
              </a:cxn>
            </a:cxnLst>
            <a:rect l="f223" t="f226" r="f224" b="f225"/>
            <a:pathLst>
              <a:path w="232840" h="539773">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lnTo>
                  <a:pt x="f85" y="f87"/>
                </a:ln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30"/>
                </a:cubicBezTo>
                <a:cubicBezTo>
                  <a:pt x="f131" y="f132"/>
                  <a:pt x="f133" y="f134"/>
                  <a:pt x="f135" y="f136"/>
                </a:cubicBezTo>
                <a:lnTo>
                  <a:pt x="f2" y="f137"/>
                </a:lnTo>
                <a:lnTo>
                  <a:pt x="f2" y="f138"/>
                </a:lnTo>
                <a:cubicBezTo>
                  <a:pt x="f139" y="f140"/>
                  <a:pt x="f139" y="f141"/>
                  <a:pt x="f2" y="f142"/>
                </a:cubicBezTo>
                <a:lnTo>
                  <a:pt x="f2" y="f143"/>
                </a:lnTo>
                <a:cubicBezTo>
                  <a:pt x="f144" y="f145"/>
                  <a:pt x="f146" y="f147"/>
                  <a:pt x="f148" y="f149"/>
                </a:cubicBezTo>
                <a:cubicBezTo>
                  <a:pt x="f150" y="f151"/>
                  <a:pt x="f152" y="f153"/>
                  <a:pt x="f129" y="f154"/>
                </a:cubicBezTo>
                <a:cubicBezTo>
                  <a:pt x="f155" y="f154"/>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5"/>
                  <a:pt x="f88" y="f196"/>
                  <a:pt x="f85" y="f197"/>
                </a:cubicBezTo>
                <a:cubicBezTo>
                  <a:pt x="f83" y="f198"/>
                  <a:pt x="f79" y="f199"/>
                  <a:pt x="f79" y="f200"/>
                </a:cubicBezTo>
                <a:cubicBezTo>
                  <a:pt x="f79" y="f201"/>
                  <a:pt x="f202" y="f203"/>
                  <a:pt x="f204" y="f205"/>
                </a:cubicBezTo>
                <a:cubicBezTo>
                  <a:pt x="f206" y="f207"/>
                  <a:pt x="f208" y="f209"/>
                  <a:pt x="f69" y="f210"/>
                </a:cubicBezTo>
                <a:cubicBezTo>
                  <a:pt x="f67" y="f211"/>
                  <a:pt x="f65" y="f212"/>
                  <a:pt x="f3" y="f64"/>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3" name="Teardrop 3"/>
          <p:cNvSpPr/>
          <p:nvPr/>
        </p:nvSpPr>
        <p:spPr>
          <a:xfrm rot="5400013" flipH="1" flipV="1">
            <a:off x="10006297"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2"/>
              <a:gd name="f29" fmla="val 69593"/>
              <a:gd name="f30" fmla="val 43433"/>
              <a:gd name="f31" fmla="val 224741"/>
              <a:gd name="f32" fmla="val 27415"/>
              <a:gd name="f33" fmla="val 228586"/>
              <a:gd name="f34" fmla="val 17461"/>
              <a:gd name="f35" fmla="val 245212"/>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6"/>
              <a:gd name="f47" fmla="val 102600"/>
              <a:gd name="f48" fmla="val 131938"/>
              <a:gd name="f49" fmla="val 330263"/>
              <a:gd name="f50" fmla="val 150227"/>
              <a:gd name="f51" fmla="val 354850"/>
              <a:gd name="f52" fmla="val 166735"/>
              <a:gd name="f53" fmla="val 351841"/>
              <a:gd name="f54" fmla="val 182357"/>
              <a:gd name="f55" fmla="val 343684"/>
              <a:gd name="f56" fmla="val 195118"/>
              <a:gd name="f57" fmla="val 330923"/>
              <a:gd name="f58" fmla="val 314015"/>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6"/>
              <a:gd name="f75" fmla="val 157326"/>
              <a:gd name="f76" fmla="val 365539"/>
              <a:gd name="f77" fmla="val 166417"/>
              <a:gd name="f78" fmla="val 380328"/>
              <a:gd name="f79" fmla="val 171406"/>
              <a:gd name="f80" fmla="val 397766"/>
              <a:gd name="f81" fmla="val 416370"/>
              <a:gd name="f82" fmla="val 443620"/>
              <a:gd name="f83" fmla="val 160701"/>
              <a:gd name="f84" fmla="val 468370"/>
              <a:gd name="f85" fmla="val 143120"/>
              <a:gd name="f86" fmla="val 486503"/>
              <a:gd name="f87" fmla="val 124986"/>
              <a:gd name="f88" fmla="val 504084"/>
              <a:gd name="f89" fmla="val 100237"/>
              <a:gd name="f90" fmla="val 514790"/>
              <a:gd name="f91" fmla="val 72986"/>
              <a:gd name="f92" fmla="val 54383"/>
              <a:gd name="f93" fmla="val 36945"/>
              <a:gd name="f94" fmla="val 509800"/>
              <a:gd name="f95" fmla="val 22156"/>
              <a:gd name="f96" fmla="val 500709"/>
              <a:gd name="f97" fmla="val 521718"/>
              <a:gd name="f98" fmla="val 5973"/>
              <a:gd name="f99" fmla="val 513179"/>
              <a:gd name="f100" fmla="val 9654"/>
              <a:gd name="f101" fmla="val 503556"/>
              <a:gd name="f102" fmla="val 11467"/>
              <a:gd name="f103" fmla="val 493611"/>
              <a:gd name="f104" fmla="val 480023"/>
              <a:gd name="f105" fmla="val 462726"/>
              <a:gd name="f106" fmla="val 14950"/>
              <a:gd name="f107" fmla="val 487414"/>
              <a:gd name="f108" fmla="val 42305"/>
              <a:gd name="f109" fmla="val 502980"/>
              <a:gd name="f110" fmla="val 73296"/>
              <a:gd name="f111" fmla="val 97207"/>
              <a:gd name="f112" fmla="val 118953"/>
              <a:gd name="f113" fmla="val 493715"/>
              <a:gd name="f114" fmla="val 134965"/>
              <a:gd name="f115" fmla="val 478394"/>
              <a:gd name="f116" fmla="val 343429"/>
              <a:gd name="f117" fmla="val 343338"/>
              <a:gd name="f118" fmla="val 135010"/>
              <a:gd name="f119" fmla="val 478348"/>
              <a:gd name="f120" fmla="val 150331"/>
              <a:gd name="f121" fmla="val 462336"/>
              <a:gd name="f122" fmla="val 159597"/>
              <a:gd name="f123" fmla="val 440590"/>
              <a:gd name="f124" fmla="val 416679"/>
              <a:gd name="f125" fmla="val 366661"/>
              <a:gd name="f126" fmla="val 119048"/>
              <a:gd name="f127" fmla="val 326112"/>
              <a:gd name="f128" fmla="val 69030"/>
              <a:gd name="f129" fmla="val 49952"/>
              <a:gd name="f130" fmla="val 326478"/>
              <a:gd name="f131" fmla="val 25806"/>
              <a:gd name="f132" fmla="val 321244"/>
              <a:gd name="f133" fmla="val 12948"/>
              <a:gd name="f134" fmla="val 308084"/>
              <a:gd name="f135" fmla="val 327154"/>
              <a:gd name="f136" fmla="val 309010"/>
              <a:gd name="f137" fmla="val 14338"/>
              <a:gd name="f138" fmla="val 284867"/>
              <a:gd name="f139" fmla="val 254932"/>
              <a:gd name="f140" fmla="val 230790"/>
              <a:gd name="f141" fmla="val 212689"/>
              <a:gd name="f142" fmla="val 6036"/>
              <a:gd name="f143" fmla="val 217996"/>
              <a:gd name="f144" fmla="val 9959"/>
              <a:gd name="f145" fmla="val 224711"/>
              <a:gd name="f146" fmla="val 12896"/>
              <a:gd name="f147" fmla="val 231767"/>
              <a:gd name="f148" fmla="val 25742"/>
              <a:gd name="f149" fmla="val 218569"/>
              <a:gd name="f150" fmla="val 49927"/>
              <a:gd name="f151" fmla="val 213320"/>
              <a:gd name="f152" fmla="val 213686"/>
              <a:gd name="f153" fmla="val 94039"/>
              <a:gd name="f154" fmla="val 213687"/>
              <a:gd name="f155" fmla="val 116681"/>
              <a:gd name="f156" fmla="val 203549"/>
              <a:gd name="f157" fmla="val 133071"/>
              <a:gd name="f158" fmla="val 187160"/>
              <a:gd name="f159" fmla="val 149460"/>
              <a:gd name="f160" fmla="val 170771"/>
              <a:gd name="f161" fmla="val 148129"/>
              <a:gd name="f162" fmla="val 123119"/>
              <a:gd name="f163" fmla="val 99209"/>
              <a:gd name="f164" fmla="val 77462"/>
              <a:gd name="f165" fmla="val 61451"/>
              <a:gd name="f166" fmla="val 196461"/>
              <a:gd name="f167" fmla="val 196370"/>
              <a:gd name="f168" fmla="val 61405"/>
              <a:gd name="f169" fmla="val 46084"/>
              <a:gd name="f170" fmla="val 36819"/>
              <a:gd name="f171" fmla="val 52385"/>
              <a:gd name="f172" fmla="val 77073"/>
              <a:gd name="f173" fmla="val 59780"/>
              <a:gd name="f174" fmla="val 2240"/>
              <a:gd name="f175" fmla="val 53717"/>
              <a:gd name="f176" fmla="val 6698"/>
              <a:gd name="f177" fmla="val 49732"/>
              <a:gd name="f178" fmla="val 11494"/>
              <a:gd name="f179" fmla="val 46167"/>
              <a:gd name="f180" fmla="val 9661"/>
              <a:gd name="f181" fmla="val 36227"/>
              <a:gd name="f182" fmla="val 5972"/>
              <a:gd name="f183" fmla="val 26608"/>
              <a:gd name="f184" fmla="val 18074"/>
              <a:gd name="f185" fmla="val 11637"/>
              <a:gd name="f186" fmla="val 10773"/>
              <a:gd name="f187" fmla="val 18655"/>
              <a:gd name="f188" fmla="val 24545"/>
              <a:gd name="f189" fmla="val 22230"/>
              <a:gd name="f190" fmla="val 39049"/>
              <a:gd name="f191" fmla="val 37002"/>
              <a:gd name="f192" fmla="val 29983"/>
              <a:gd name="f193" fmla="val 54413"/>
              <a:gd name="f194" fmla="val 25009"/>
              <a:gd name="f195" fmla="val 35715"/>
              <a:gd name="f196" fmla="val 53296"/>
              <a:gd name="f197" fmla="val 71429"/>
              <a:gd name="f198" fmla="val 96179"/>
              <a:gd name="f199" fmla="val 123429"/>
              <a:gd name="f200" fmla="val 142002"/>
              <a:gd name="f201" fmla="val 166433"/>
              <a:gd name="f202" fmla="val 159414"/>
              <a:gd name="f203" fmla="val 157367"/>
              <a:gd name="f204" fmla="val 174185"/>
              <a:gd name="f205" fmla="val 174223"/>
              <a:gd name="f206" fmla="val 178341"/>
              <a:gd name="f207" fmla="val 190089"/>
              <a:gd name="f208" fmla="val 187145"/>
              <a:gd name="f209" fmla="val 200306"/>
              <a:gd name="f210" fmla="val 219574"/>
              <a:gd name="f211" fmla="val 244645"/>
              <a:gd name="f212" fmla="*/ f0 1 232840"/>
              <a:gd name="f213" fmla="*/ f1 1 539772"/>
              <a:gd name="f214" fmla="+- f4 0 f2"/>
              <a:gd name="f215" fmla="+- f3 0 f2"/>
              <a:gd name="f216" fmla="*/ f215 1 232840"/>
              <a:gd name="f217" fmla="*/ f214 1 539772"/>
              <a:gd name="f218" fmla="*/ f2 1 f216"/>
              <a:gd name="f219" fmla="*/ f3 1 f216"/>
              <a:gd name="f220" fmla="*/ f2 1 f217"/>
              <a:gd name="f221" fmla="*/ f4 1 f217"/>
              <a:gd name="f222" fmla="*/ f218 f212 1"/>
              <a:gd name="f223" fmla="*/ f219 f212 1"/>
              <a:gd name="f224" fmla="*/ f221 f213 1"/>
              <a:gd name="f225" fmla="*/ f220 f213 1"/>
            </a:gdLst>
            <a:ahLst/>
            <a:cxnLst>
              <a:cxn ang="3cd4">
                <a:pos x="hc" y="t"/>
              </a:cxn>
              <a:cxn ang="0">
                <a:pos x="r" y="vc"/>
              </a:cxn>
              <a:cxn ang="cd4">
                <a:pos x="hc" y="b"/>
              </a:cxn>
              <a:cxn ang="cd2">
                <a:pos x="l" y="vc"/>
              </a:cxn>
            </a:cxnLst>
            <a:rect l="f222" t="f225" r="f223" b="f224"/>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cubicBezTo>
                  <a:pt x="f87" y="f88"/>
                  <a:pt x="f89" y="f90"/>
                  <a:pt x="f91" y="f90"/>
                </a:cubicBezTo>
                <a:cubicBezTo>
                  <a:pt x="f92" y="f90"/>
                  <a:pt x="f93" y="f94"/>
                  <a:pt x="f95" y="f96"/>
                </a:cubicBezTo>
                <a:lnTo>
                  <a:pt x="f2" y="f4"/>
                </a:lnTo>
                <a:lnTo>
                  <a:pt x="f2" y="f97"/>
                </a:lnTo>
                <a:cubicBezTo>
                  <a:pt x="f98" y="f99"/>
                  <a:pt x="f100" y="f101"/>
                  <a:pt x="f102" y="f103"/>
                </a:cubicBezTo>
                <a:lnTo>
                  <a:pt x="f2" y="f104"/>
                </a:lnTo>
                <a:lnTo>
                  <a:pt x="f2" y="f105"/>
                </a:lnTo>
                <a:cubicBezTo>
                  <a:pt x="f106" y="f107"/>
                  <a:pt x="f108" y="f109"/>
                  <a:pt x="f110" y="f109"/>
                </a:cubicBezTo>
                <a:cubicBezTo>
                  <a:pt x="f111" y="f109"/>
                  <a:pt x="f112" y="f113"/>
                  <a:pt x="f114" y="f115"/>
                </a:cubicBezTo>
                <a:lnTo>
                  <a:pt x="f2" y="f116"/>
                </a:lnTo>
                <a:lnTo>
                  <a:pt x="f2" y="f117"/>
                </a:lnTo>
                <a:lnTo>
                  <a:pt x="f118" y="f119"/>
                </a:lnTo>
                <a:cubicBezTo>
                  <a:pt x="f120" y="f121"/>
                  <a:pt x="f122" y="f123"/>
                  <a:pt x="f122" y="f124"/>
                </a:cubicBezTo>
                <a:cubicBezTo>
                  <a:pt x="f122" y="f125"/>
                  <a:pt x="f126" y="f127"/>
                  <a:pt x="f128" y="f127"/>
                </a:cubicBezTo>
                <a:cubicBezTo>
                  <a:pt x="f129" y="f130"/>
                  <a:pt x="f131" y="f132"/>
                  <a:pt x="f133" y="f134"/>
                </a:cubicBezTo>
                <a:lnTo>
                  <a:pt x="f2" y="f135"/>
                </a:lnTo>
                <a:lnTo>
                  <a:pt x="f2" y="f136"/>
                </a:lnTo>
                <a:cubicBezTo>
                  <a:pt x="f137" y="f138"/>
                  <a:pt x="f137" y="f139"/>
                  <a:pt x="f2" y="f140"/>
                </a:cubicBezTo>
                <a:lnTo>
                  <a:pt x="f2" y="f141"/>
                </a:lnTo>
                <a:cubicBezTo>
                  <a:pt x="f142" y="f143"/>
                  <a:pt x="f144" y="f145"/>
                  <a:pt x="f146" y="f147"/>
                </a:cubicBezTo>
                <a:cubicBezTo>
                  <a:pt x="f148" y="f149"/>
                  <a:pt x="f150" y="f151"/>
                  <a:pt x="f128" y="f152"/>
                </a:cubicBezTo>
                <a:cubicBezTo>
                  <a:pt x="f153" y="f154"/>
                  <a:pt x="f155" y="f156"/>
                  <a:pt x="f157" y="f158"/>
                </a:cubicBezTo>
                <a:cubicBezTo>
                  <a:pt x="f159" y="f160"/>
                  <a:pt x="f122" y="f161"/>
                  <a:pt x="f122" y="f162"/>
                </a:cubicBezTo>
                <a:cubicBezTo>
                  <a:pt x="f122" y="f163"/>
                  <a:pt x="f120" y="f164"/>
                  <a:pt x="f118" y="f165"/>
                </a:cubicBezTo>
                <a:lnTo>
                  <a:pt x="f2" y="f166"/>
                </a:lnTo>
                <a:lnTo>
                  <a:pt x="f2" y="f167"/>
                </a:lnTo>
                <a:lnTo>
                  <a:pt x="f114" y="f168"/>
                </a:lnTo>
                <a:cubicBezTo>
                  <a:pt x="f112" y="f169"/>
                  <a:pt x="f111" y="f170"/>
                  <a:pt x="f110" y="f170"/>
                </a:cubicBezTo>
                <a:cubicBezTo>
                  <a:pt x="f108" y="f170"/>
                  <a:pt x="f106" y="f171"/>
                  <a:pt x="f2" y="f172"/>
                </a:cubicBezTo>
                <a:lnTo>
                  <a:pt x="f2" y="f173"/>
                </a:lnTo>
                <a:cubicBezTo>
                  <a:pt x="f174" y="f175"/>
                  <a:pt x="f176" y="f177"/>
                  <a:pt x="f178" y="f179"/>
                </a:cubicBezTo>
                <a:cubicBezTo>
                  <a:pt x="f180" y="f181"/>
                  <a:pt x="f182" y="f183"/>
                  <a:pt x="f2" y="f184"/>
                </a:cubicBezTo>
                <a:lnTo>
                  <a:pt x="f2" y="f2"/>
                </a:lnTo>
                <a:cubicBezTo>
                  <a:pt x="f185" y="f186"/>
                  <a:pt x="f187" y="f188"/>
                  <a:pt x="f189" y="f190"/>
                </a:cubicBezTo>
                <a:cubicBezTo>
                  <a:pt x="f191" y="f192"/>
                  <a:pt x="f193" y="f194"/>
                  <a:pt x="f91" y="f194"/>
                </a:cubicBezTo>
                <a:cubicBezTo>
                  <a:pt x="f89" y="f194"/>
                  <a:pt x="f87" y="f195"/>
                  <a:pt x="f85" y="f196"/>
                </a:cubicBezTo>
                <a:cubicBezTo>
                  <a:pt x="f83" y="f197"/>
                  <a:pt x="f79" y="f198"/>
                  <a:pt x="f79" y="f199"/>
                </a:cubicBezTo>
                <a:cubicBezTo>
                  <a:pt x="f79" y="f200"/>
                  <a:pt x="f201" y="f202"/>
                  <a:pt x="f203" y="f204"/>
                </a:cubicBezTo>
                <a:cubicBezTo>
                  <a:pt x="f205" y="f206"/>
                  <a:pt x="f207" y="f208"/>
                  <a:pt x="f69" y="f209"/>
                </a:cubicBezTo>
                <a:cubicBezTo>
                  <a:pt x="f67" y="f210"/>
                  <a:pt x="f65" y="f211"/>
                  <a:pt x="f3" y="f64"/>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4" name="Teardrop 3"/>
          <p:cNvSpPr/>
          <p:nvPr/>
        </p:nvSpPr>
        <p:spPr>
          <a:xfrm rot="5400013" flipH="1" flipV="1">
            <a:off x="9163760"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2"/>
              <a:gd name="f29" fmla="val 69593"/>
              <a:gd name="f30" fmla="val 43433"/>
              <a:gd name="f31" fmla="val 224741"/>
              <a:gd name="f32" fmla="val 27415"/>
              <a:gd name="f33" fmla="val 228586"/>
              <a:gd name="f34" fmla="val 17461"/>
              <a:gd name="f35" fmla="val 245212"/>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6"/>
              <a:gd name="f47" fmla="val 102600"/>
              <a:gd name="f48" fmla="val 131938"/>
              <a:gd name="f49" fmla="val 330263"/>
              <a:gd name="f50" fmla="val 150227"/>
              <a:gd name="f51" fmla="val 354850"/>
              <a:gd name="f52" fmla="val 166735"/>
              <a:gd name="f53" fmla="val 351841"/>
              <a:gd name="f54" fmla="val 182357"/>
              <a:gd name="f55" fmla="val 343684"/>
              <a:gd name="f56" fmla="val 195118"/>
              <a:gd name="f57" fmla="val 330923"/>
              <a:gd name="f58" fmla="val 314015"/>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6"/>
              <a:gd name="f75" fmla="val 157326"/>
              <a:gd name="f76" fmla="val 365539"/>
              <a:gd name="f77" fmla="val 166417"/>
              <a:gd name="f78" fmla="val 380328"/>
              <a:gd name="f79" fmla="val 171406"/>
              <a:gd name="f80" fmla="val 397766"/>
              <a:gd name="f81" fmla="val 416370"/>
              <a:gd name="f82" fmla="val 443620"/>
              <a:gd name="f83" fmla="val 160701"/>
              <a:gd name="f84" fmla="val 468370"/>
              <a:gd name="f85" fmla="val 143120"/>
              <a:gd name="f86" fmla="val 486503"/>
              <a:gd name="f87" fmla="val 124986"/>
              <a:gd name="f88" fmla="val 504084"/>
              <a:gd name="f89" fmla="val 100237"/>
              <a:gd name="f90" fmla="val 514790"/>
              <a:gd name="f91" fmla="val 72986"/>
              <a:gd name="f92" fmla="val 54383"/>
              <a:gd name="f93" fmla="val 36945"/>
              <a:gd name="f94" fmla="val 509800"/>
              <a:gd name="f95" fmla="val 22156"/>
              <a:gd name="f96" fmla="val 500709"/>
              <a:gd name="f97" fmla="val 521717"/>
              <a:gd name="f98" fmla="val 5973"/>
              <a:gd name="f99" fmla="val 513179"/>
              <a:gd name="f100" fmla="val 9654"/>
              <a:gd name="f101" fmla="val 503556"/>
              <a:gd name="f102" fmla="val 11467"/>
              <a:gd name="f103" fmla="val 493611"/>
              <a:gd name="f104" fmla="val 480023"/>
              <a:gd name="f105" fmla="val 462726"/>
              <a:gd name="f106" fmla="val 14950"/>
              <a:gd name="f107" fmla="val 487414"/>
              <a:gd name="f108" fmla="val 42305"/>
              <a:gd name="f109" fmla="val 502980"/>
              <a:gd name="f110" fmla="val 73296"/>
              <a:gd name="f111" fmla="val 97207"/>
              <a:gd name="f112" fmla="val 118953"/>
              <a:gd name="f113" fmla="val 493715"/>
              <a:gd name="f114" fmla="val 134965"/>
              <a:gd name="f115" fmla="val 478394"/>
              <a:gd name="f116" fmla="val 343429"/>
              <a:gd name="f117" fmla="val 343338"/>
              <a:gd name="f118" fmla="val 135010"/>
              <a:gd name="f119" fmla="val 478348"/>
              <a:gd name="f120" fmla="val 150331"/>
              <a:gd name="f121" fmla="val 462336"/>
              <a:gd name="f122" fmla="val 159597"/>
              <a:gd name="f123" fmla="val 440590"/>
              <a:gd name="f124" fmla="val 416679"/>
              <a:gd name="f125" fmla="val 366661"/>
              <a:gd name="f126" fmla="val 119048"/>
              <a:gd name="f127" fmla="val 326112"/>
              <a:gd name="f128" fmla="val 69030"/>
              <a:gd name="f129" fmla="val 49952"/>
              <a:gd name="f130" fmla="val 326478"/>
              <a:gd name="f131" fmla="val 25806"/>
              <a:gd name="f132" fmla="val 321244"/>
              <a:gd name="f133" fmla="val 12948"/>
              <a:gd name="f134" fmla="val 308084"/>
              <a:gd name="f135" fmla="val 327154"/>
              <a:gd name="f136" fmla="val 309010"/>
              <a:gd name="f137" fmla="val 14338"/>
              <a:gd name="f138" fmla="val 284867"/>
              <a:gd name="f139" fmla="val 254932"/>
              <a:gd name="f140" fmla="val 230790"/>
              <a:gd name="f141" fmla="val 212689"/>
              <a:gd name="f142" fmla="val 6036"/>
              <a:gd name="f143" fmla="val 217996"/>
              <a:gd name="f144" fmla="val 9959"/>
              <a:gd name="f145" fmla="val 224711"/>
              <a:gd name="f146" fmla="val 12896"/>
              <a:gd name="f147" fmla="val 231767"/>
              <a:gd name="f148" fmla="val 25742"/>
              <a:gd name="f149" fmla="val 218569"/>
              <a:gd name="f150" fmla="val 49927"/>
              <a:gd name="f151" fmla="val 213320"/>
              <a:gd name="f152" fmla="val 213686"/>
              <a:gd name="f153" fmla="val 94039"/>
              <a:gd name="f154" fmla="val 213687"/>
              <a:gd name="f155" fmla="val 116681"/>
              <a:gd name="f156" fmla="val 203549"/>
              <a:gd name="f157" fmla="val 133071"/>
              <a:gd name="f158" fmla="val 187160"/>
              <a:gd name="f159" fmla="val 149460"/>
              <a:gd name="f160" fmla="val 170771"/>
              <a:gd name="f161" fmla="val 148129"/>
              <a:gd name="f162" fmla="val 123119"/>
              <a:gd name="f163" fmla="val 99209"/>
              <a:gd name="f164" fmla="val 77462"/>
              <a:gd name="f165" fmla="val 61451"/>
              <a:gd name="f166" fmla="val 196461"/>
              <a:gd name="f167" fmla="val 196370"/>
              <a:gd name="f168" fmla="val 61405"/>
              <a:gd name="f169" fmla="val 46084"/>
              <a:gd name="f170" fmla="val 36819"/>
              <a:gd name="f171" fmla="val 52385"/>
              <a:gd name="f172" fmla="val 77073"/>
              <a:gd name="f173" fmla="val 59780"/>
              <a:gd name="f174" fmla="val 2240"/>
              <a:gd name="f175" fmla="val 53717"/>
              <a:gd name="f176" fmla="val 6698"/>
              <a:gd name="f177" fmla="val 49732"/>
              <a:gd name="f178" fmla="val 11494"/>
              <a:gd name="f179" fmla="val 46167"/>
              <a:gd name="f180" fmla="val 9661"/>
              <a:gd name="f181" fmla="val 36226"/>
              <a:gd name="f182" fmla="val 5972"/>
              <a:gd name="f183" fmla="val 26608"/>
              <a:gd name="f184" fmla="val 18073"/>
              <a:gd name="f185" fmla="val 11637"/>
              <a:gd name="f186" fmla="val 10773"/>
              <a:gd name="f187" fmla="val 18655"/>
              <a:gd name="f188" fmla="val 24545"/>
              <a:gd name="f189" fmla="val 22230"/>
              <a:gd name="f190" fmla="val 39049"/>
              <a:gd name="f191" fmla="val 37002"/>
              <a:gd name="f192" fmla="val 29983"/>
              <a:gd name="f193" fmla="val 54413"/>
              <a:gd name="f194" fmla="val 25009"/>
              <a:gd name="f195" fmla="val 35715"/>
              <a:gd name="f196" fmla="val 53296"/>
              <a:gd name="f197" fmla="val 71429"/>
              <a:gd name="f198" fmla="val 96179"/>
              <a:gd name="f199" fmla="val 123429"/>
              <a:gd name="f200" fmla="val 142002"/>
              <a:gd name="f201" fmla="val 166433"/>
              <a:gd name="f202" fmla="val 159414"/>
              <a:gd name="f203" fmla="val 157367"/>
              <a:gd name="f204" fmla="val 174185"/>
              <a:gd name="f205" fmla="val 174223"/>
              <a:gd name="f206" fmla="val 178341"/>
              <a:gd name="f207" fmla="val 190089"/>
              <a:gd name="f208" fmla="val 187145"/>
              <a:gd name="f209" fmla="val 200306"/>
              <a:gd name="f210" fmla="val 219574"/>
              <a:gd name="f211" fmla="val 244645"/>
              <a:gd name="f212" fmla="*/ f0 1 232840"/>
              <a:gd name="f213" fmla="*/ f1 1 539772"/>
              <a:gd name="f214" fmla="+- f4 0 f2"/>
              <a:gd name="f215" fmla="+- f3 0 f2"/>
              <a:gd name="f216" fmla="*/ f215 1 232840"/>
              <a:gd name="f217" fmla="*/ f214 1 539772"/>
              <a:gd name="f218" fmla="*/ f2 1 f216"/>
              <a:gd name="f219" fmla="*/ f3 1 f216"/>
              <a:gd name="f220" fmla="*/ f2 1 f217"/>
              <a:gd name="f221" fmla="*/ f4 1 f217"/>
              <a:gd name="f222" fmla="*/ f218 f212 1"/>
              <a:gd name="f223" fmla="*/ f219 f212 1"/>
              <a:gd name="f224" fmla="*/ f221 f213 1"/>
              <a:gd name="f225" fmla="*/ f220 f213 1"/>
            </a:gdLst>
            <a:ahLst/>
            <a:cxnLst>
              <a:cxn ang="3cd4">
                <a:pos x="hc" y="t"/>
              </a:cxn>
              <a:cxn ang="0">
                <a:pos x="r" y="vc"/>
              </a:cxn>
              <a:cxn ang="cd4">
                <a:pos x="hc" y="b"/>
              </a:cxn>
              <a:cxn ang="cd2">
                <a:pos x="l" y="vc"/>
              </a:cxn>
            </a:cxnLst>
            <a:rect l="f222" t="f225" r="f223" b="f224"/>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cubicBezTo>
                  <a:pt x="f87" y="f88"/>
                  <a:pt x="f89" y="f90"/>
                  <a:pt x="f91" y="f90"/>
                </a:cubicBezTo>
                <a:cubicBezTo>
                  <a:pt x="f92" y="f90"/>
                  <a:pt x="f93" y="f94"/>
                  <a:pt x="f95" y="f96"/>
                </a:cubicBezTo>
                <a:lnTo>
                  <a:pt x="f2" y="f4"/>
                </a:lnTo>
                <a:lnTo>
                  <a:pt x="f2" y="f97"/>
                </a:lnTo>
                <a:cubicBezTo>
                  <a:pt x="f98" y="f99"/>
                  <a:pt x="f100" y="f101"/>
                  <a:pt x="f102" y="f103"/>
                </a:cubicBezTo>
                <a:lnTo>
                  <a:pt x="f2" y="f104"/>
                </a:lnTo>
                <a:lnTo>
                  <a:pt x="f2" y="f105"/>
                </a:lnTo>
                <a:cubicBezTo>
                  <a:pt x="f106" y="f107"/>
                  <a:pt x="f108" y="f109"/>
                  <a:pt x="f110" y="f109"/>
                </a:cubicBezTo>
                <a:cubicBezTo>
                  <a:pt x="f111" y="f109"/>
                  <a:pt x="f112" y="f113"/>
                  <a:pt x="f114" y="f115"/>
                </a:cubicBezTo>
                <a:lnTo>
                  <a:pt x="f2" y="f116"/>
                </a:lnTo>
                <a:lnTo>
                  <a:pt x="f2" y="f117"/>
                </a:lnTo>
                <a:lnTo>
                  <a:pt x="f118" y="f119"/>
                </a:lnTo>
                <a:cubicBezTo>
                  <a:pt x="f120" y="f121"/>
                  <a:pt x="f122" y="f123"/>
                  <a:pt x="f122" y="f124"/>
                </a:cubicBezTo>
                <a:cubicBezTo>
                  <a:pt x="f122" y="f125"/>
                  <a:pt x="f126" y="f127"/>
                  <a:pt x="f128" y="f127"/>
                </a:cubicBezTo>
                <a:cubicBezTo>
                  <a:pt x="f129" y="f130"/>
                  <a:pt x="f131" y="f132"/>
                  <a:pt x="f133" y="f134"/>
                </a:cubicBezTo>
                <a:lnTo>
                  <a:pt x="f2" y="f135"/>
                </a:lnTo>
                <a:lnTo>
                  <a:pt x="f2" y="f136"/>
                </a:lnTo>
                <a:cubicBezTo>
                  <a:pt x="f137" y="f138"/>
                  <a:pt x="f137" y="f139"/>
                  <a:pt x="f2" y="f140"/>
                </a:cubicBezTo>
                <a:lnTo>
                  <a:pt x="f2" y="f141"/>
                </a:lnTo>
                <a:cubicBezTo>
                  <a:pt x="f142" y="f143"/>
                  <a:pt x="f144" y="f145"/>
                  <a:pt x="f146" y="f147"/>
                </a:cubicBezTo>
                <a:cubicBezTo>
                  <a:pt x="f148" y="f149"/>
                  <a:pt x="f150" y="f151"/>
                  <a:pt x="f128" y="f152"/>
                </a:cubicBezTo>
                <a:cubicBezTo>
                  <a:pt x="f153" y="f154"/>
                  <a:pt x="f155" y="f156"/>
                  <a:pt x="f157" y="f158"/>
                </a:cubicBezTo>
                <a:cubicBezTo>
                  <a:pt x="f159" y="f160"/>
                  <a:pt x="f122" y="f161"/>
                  <a:pt x="f122" y="f162"/>
                </a:cubicBezTo>
                <a:cubicBezTo>
                  <a:pt x="f122" y="f163"/>
                  <a:pt x="f120" y="f164"/>
                  <a:pt x="f118" y="f165"/>
                </a:cubicBezTo>
                <a:lnTo>
                  <a:pt x="f2" y="f166"/>
                </a:lnTo>
                <a:lnTo>
                  <a:pt x="f2" y="f167"/>
                </a:lnTo>
                <a:lnTo>
                  <a:pt x="f114" y="f168"/>
                </a:lnTo>
                <a:cubicBezTo>
                  <a:pt x="f112" y="f169"/>
                  <a:pt x="f111" y="f170"/>
                  <a:pt x="f110" y="f170"/>
                </a:cubicBezTo>
                <a:cubicBezTo>
                  <a:pt x="f108" y="f170"/>
                  <a:pt x="f106" y="f171"/>
                  <a:pt x="f2" y="f172"/>
                </a:cubicBezTo>
                <a:lnTo>
                  <a:pt x="f2" y="f173"/>
                </a:lnTo>
                <a:cubicBezTo>
                  <a:pt x="f174" y="f175"/>
                  <a:pt x="f176" y="f177"/>
                  <a:pt x="f178" y="f179"/>
                </a:cubicBezTo>
                <a:cubicBezTo>
                  <a:pt x="f180" y="f181"/>
                  <a:pt x="f182" y="f183"/>
                  <a:pt x="f2" y="f184"/>
                </a:cubicBezTo>
                <a:lnTo>
                  <a:pt x="f2" y="f2"/>
                </a:lnTo>
                <a:cubicBezTo>
                  <a:pt x="f185" y="f186"/>
                  <a:pt x="f187" y="f188"/>
                  <a:pt x="f189" y="f190"/>
                </a:cubicBezTo>
                <a:cubicBezTo>
                  <a:pt x="f191" y="f192"/>
                  <a:pt x="f193" y="f194"/>
                  <a:pt x="f91" y="f194"/>
                </a:cubicBezTo>
                <a:cubicBezTo>
                  <a:pt x="f89" y="f194"/>
                  <a:pt x="f87" y="f195"/>
                  <a:pt x="f85" y="f196"/>
                </a:cubicBezTo>
                <a:cubicBezTo>
                  <a:pt x="f83" y="f197"/>
                  <a:pt x="f79" y="f198"/>
                  <a:pt x="f79" y="f199"/>
                </a:cubicBezTo>
                <a:cubicBezTo>
                  <a:pt x="f79" y="f200"/>
                  <a:pt x="f201" y="f202"/>
                  <a:pt x="f203" y="f204"/>
                </a:cubicBezTo>
                <a:cubicBezTo>
                  <a:pt x="f205" y="f206"/>
                  <a:pt x="f207" y="f208"/>
                  <a:pt x="f69" y="f209"/>
                </a:cubicBezTo>
                <a:cubicBezTo>
                  <a:pt x="f67" y="f210"/>
                  <a:pt x="f65" y="f211"/>
                  <a:pt x="f3" y="f64"/>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5" name="Teardrop 3"/>
          <p:cNvSpPr/>
          <p:nvPr/>
        </p:nvSpPr>
        <p:spPr>
          <a:xfrm rot="5400013" flipH="1" flipV="1">
            <a:off x="11691381"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2"/>
              <a:gd name="f29" fmla="val 69593"/>
              <a:gd name="f30" fmla="val 43433"/>
              <a:gd name="f31" fmla="val 224741"/>
              <a:gd name="f32" fmla="val 27415"/>
              <a:gd name="f33" fmla="val 228586"/>
              <a:gd name="f34" fmla="val 17461"/>
              <a:gd name="f35" fmla="val 245212"/>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6"/>
              <a:gd name="f47" fmla="val 102600"/>
              <a:gd name="f48" fmla="val 131938"/>
              <a:gd name="f49" fmla="val 330263"/>
              <a:gd name="f50" fmla="val 150227"/>
              <a:gd name="f51" fmla="val 354850"/>
              <a:gd name="f52" fmla="val 166735"/>
              <a:gd name="f53" fmla="val 351841"/>
              <a:gd name="f54" fmla="val 182357"/>
              <a:gd name="f55" fmla="val 343684"/>
              <a:gd name="f56" fmla="val 195118"/>
              <a:gd name="f57" fmla="val 330923"/>
              <a:gd name="f58" fmla="val 314015"/>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6"/>
              <a:gd name="f75" fmla="val 157326"/>
              <a:gd name="f76" fmla="val 365539"/>
              <a:gd name="f77" fmla="val 166417"/>
              <a:gd name="f78" fmla="val 380328"/>
              <a:gd name="f79" fmla="val 171406"/>
              <a:gd name="f80" fmla="val 397766"/>
              <a:gd name="f81" fmla="val 416370"/>
              <a:gd name="f82" fmla="val 443620"/>
              <a:gd name="f83" fmla="val 160701"/>
              <a:gd name="f84" fmla="val 468370"/>
              <a:gd name="f85" fmla="val 143120"/>
              <a:gd name="f86" fmla="val 486503"/>
              <a:gd name="f87" fmla="val 124986"/>
              <a:gd name="f88" fmla="val 504084"/>
              <a:gd name="f89" fmla="val 100237"/>
              <a:gd name="f90" fmla="val 514790"/>
              <a:gd name="f91" fmla="val 72986"/>
              <a:gd name="f92" fmla="val 54383"/>
              <a:gd name="f93" fmla="val 36945"/>
              <a:gd name="f94" fmla="val 509800"/>
              <a:gd name="f95" fmla="val 22156"/>
              <a:gd name="f96" fmla="val 500709"/>
              <a:gd name="f97" fmla="val 521718"/>
              <a:gd name="f98" fmla="val 5973"/>
              <a:gd name="f99" fmla="val 513179"/>
              <a:gd name="f100" fmla="val 9654"/>
              <a:gd name="f101" fmla="val 503556"/>
              <a:gd name="f102" fmla="val 11467"/>
              <a:gd name="f103" fmla="val 493611"/>
              <a:gd name="f104" fmla="val 480023"/>
              <a:gd name="f105" fmla="val 462726"/>
              <a:gd name="f106" fmla="val 14950"/>
              <a:gd name="f107" fmla="val 487414"/>
              <a:gd name="f108" fmla="val 42305"/>
              <a:gd name="f109" fmla="val 502980"/>
              <a:gd name="f110" fmla="val 73296"/>
              <a:gd name="f111" fmla="val 97207"/>
              <a:gd name="f112" fmla="val 118953"/>
              <a:gd name="f113" fmla="val 493715"/>
              <a:gd name="f114" fmla="val 134965"/>
              <a:gd name="f115" fmla="val 478394"/>
              <a:gd name="f116" fmla="val 343429"/>
              <a:gd name="f117" fmla="val 343338"/>
              <a:gd name="f118" fmla="val 135010"/>
              <a:gd name="f119" fmla="val 478348"/>
              <a:gd name="f120" fmla="val 150331"/>
              <a:gd name="f121" fmla="val 462336"/>
              <a:gd name="f122" fmla="val 159597"/>
              <a:gd name="f123" fmla="val 440590"/>
              <a:gd name="f124" fmla="val 416679"/>
              <a:gd name="f125" fmla="val 366661"/>
              <a:gd name="f126" fmla="val 119048"/>
              <a:gd name="f127" fmla="val 326112"/>
              <a:gd name="f128" fmla="val 69030"/>
              <a:gd name="f129" fmla="val 49952"/>
              <a:gd name="f130" fmla="val 326478"/>
              <a:gd name="f131" fmla="val 25806"/>
              <a:gd name="f132" fmla="val 321244"/>
              <a:gd name="f133" fmla="val 12948"/>
              <a:gd name="f134" fmla="val 308084"/>
              <a:gd name="f135" fmla="val 327154"/>
              <a:gd name="f136" fmla="val 309010"/>
              <a:gd name="f137" fmla="val 14338"/>
              <a:gd name="f138" fmla="val 284867"/>
              <a:gd name="f139" fmla="val 254932"/>
              <a:gd name="f140" fmla="val 230790"/>
              <a:gd name="f141" fmla="val 212689"/>
              <a:gd name="f142" fmla="val 6036"/>
              <a:gd name="f143" fmla="val 217996"/>
              <a:gd name="f144" fmla="val 9959"/>
              <a:gd name="f145" fmla="val 224711"/>
              <a:gd name="f146" fmla="val 12896"/>
              <a:gd name="f147" fmla="val 231767"/>
              <a:gd name="f148" fmla="val 25742"/>
              <a:gd name="f149" fmla="val 218569"/>
              <a:gd name="f150" fmla="val 49927"/>
              <a:gd name="f151" fmla="val 213320"/>
              <a:gd name="f152" fmla="val 213686"/>
              <a:gd name="f153" fmla="val 94039"/>
              <a:gd name="f154" fmla="val 213687"/>
              <a:gd name="f155" fmla="val 116681"/>
              <a:gd name="f156" fmla="val 203549"/>
              <a:gd name="f157" fmla="val 133071"/>
              <a:gd name="f158" fmla="val 187160"/>
              <a:gd name="f159" fmla="val 149460"/>
              <a:gd name="f160" fmla="val 170771"/>
              <a:gd name="f161" fmla="val 148129"/>
              <a:gd name="f162" fmla="val 123119"/>
              <a:gd name="f163" fmla="val 99209"/>
              <a:gd name="f164" fmla="val 77462"/>
              <a:gd name="f165" fmla="val 61451"/>
              <a:gd name="f166" fmla="val 196461"/>
              <a:gd name="f167" fmla="val 196370"/>
              <a:gd name="f168" fmla="val 61405"/>
              <a:gd name="f169" fmla="val 46084"/>
              <a:gd name="f170" fmla="val 36819"/>
              <a:gd name="f171" fmla="val 52385"/>
              <a:gd name="f172" fmla="val 77073"/>
              <a:gd name="f173" fmla="val 59780"/>
              <a:gd name="f174" fmla="val 2240"/>
              <a:gd name="f175" fmla="val 53717"/>
              <a:gd name="f176" fmla="val 6698"/>
              <a:gd name="f177" fmla="val 49732"/>
              <a:gd name="f178" fmla="val 11494"/>
              <a:gd name="f179" fmla="val 46167"/>
              <a:gd name="f180" fmla="val 9661"/>
              <a:gd name="f181" fmla="val 36227"/>
              <a:gd name="f182" fmla="val 5972"/>
              <a:gd name="f183" fmla="val 26608"/>
              <a:gd name="f184" fmla="val 18074"/>
              <a:gd name="f185" fmla="val 11637"/>
              <a:gd name="f186" fmla="val 10773"/>
              <a:gd name="f187" fmla="val 18655"/>
              <a:gd name="f188" fmla="val 24545"/>
              <a:gd name="f189" fmla="val 22230"/>
              <a:gd name="f190" fmla="val 39049"/>
              <a:gd name="f191" fmla="val 37002"/>
              <a:gd name="f192" fmla="val 29983"/>
              <a:gd name="f193" fmla="val 54413"/>
              <a:gd name="f194" fmla="val 25009"/>
              <a:gd name="f195" fmla="val 35715"/>
              <a:gd name="f196" fmla="val 53296"/>
              <a:gd name="f197" fmla="val 71429"/>
              <a:gd name="f198" fmla="val 96179"/>
              <a:gd name="f199" fmla="val 123429"/>
              <a:gd name="f200" fmla="val 142002"/>
              <a:gd name="f201" fmla="val 166433"/>
              <a:gd name="f202" fmla="val 159414"/>
              <a:gd name="f203" fmla="val 157367"/>
              <a:gd name="f204" fmla="val 174185"/>
              <a:gd name="f205" fmla="val 174223"/>
              <a:gd name="f206" fmla="val 178341"/>
              <a:gd name="f207" fmla="val 190089"/>
              <a:gd name="f208" fmla="val 187145"/>
              <a:gd name="f209" fmla="val 200306"/>
              <a:gd name="f210" fmla="val 219574"/>
              <a:gd name="f211" fmla="val 244645"/>
              <a:gd name="f212" fmla="*/ f0 1 232840"/>
              <a:gd name="f213" fmla="*/ f1 1 539772"/>
              <a:gd name="f214" fmla="+- f4 0 f2"/>
              <a:gd name="f215" fmla="+- f3 0 f2"/>
              <a:gd name="f216" fmla="*/ f215 1 232840"/>
              <a:gd name="f217" fmla="*/ f214 1 539772"/>
              <a:gd name="f218" fmla="*/ f2 1 f216"/>
              <a:gd name="f219" fmla="*/ f3 1 f216"/>
              <a:gd name="f220" fmla="*/ f2 1 f217"/>
              <a:gd name="f221" fmla="*/ f4 1 f217"/>
              <a:gd name="f222" fmla="*/ f218 f212 1"/>
              <a:gd name="f223" fmla="*/ f219 f212 1"/>
              <a:gd name="f224" fmla="*/ f221 f213 1"/>
              <a:gd name="f225" fmla="*/ f220 f213 1"/>
            </a:gdLst>
            <a:ahLst/>
            <a:cxnLst>
              <a:cxn ang="3cd4">
                <a:pos x="hc" y="t"/>
              </a:cxn>
              <a:cxn ang="0">
                <a:pos x="r" y="vc"/>
              </a:cxn>
              <a:cxn ang="cd4">
                <a:pos x="hc" y="b"/>
              </a:cxn>
              <a:cxn ang="cd2">
                <a:pos x="l" y="vc"/>
              </a:cxn>
            </a:cxnLst>
            <a:rect l="f222" t="f225" r="f223" b="f224"/>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cubicBezTo>
                  <a:pt x="f87" y="f88"/>
                  <a:pt x="f89" y="f90"/>
                  <a:pt x="f91" y="f90"/>
                </a:cubicBezTo>
                <a:cubicBezTo>
                  <a:pt x="f92" y="f90"/>
                  <a:pt x="f93" y="f94"/>
                  <a:pt x="f95" y="f96"/>
                </a:cubicBezTo>
                <a:lnTo>
                  <a:pt x="f2" y="f4"/>
                </a:lnTo>
                <a:lnTo>
                  <a:pt x="f2" y="f97"/>
                </a:lnTo>
                <a:cubicBezTo>
                  <a:pt x="f98" y="f99"/>
                  <a:pt x="f100" y="f101"/>
                  <a:pt x="f102" y="f103"/>
                </a:cubicBezTo>
                <a:lnTo>
                  <a:pt x="f2" y="f104"/>
                </a:lnTo>
                <a:lnTo>
                  <a:pt x="f2" y="f105"/>
                </a:lnTo>
                <a:cubicBezTo>
                  <a:pt x="f106" y="f107"/>
                  <a:pt x="f108" y="f109"/>
                  <a:pt x="f110" y="f109"/>
                </a:cubicBezTo>
                <a:cubicBezTo>
                  <a:pt x="f111" y="f109"/>
                  <a:pt x="f112" y="f113"/>
                  <a:pt x="f114" y="f115"/>
                </a:cubicBezTo>
                <a:lnTo>
                  <a:pt x="f2" y="f116"/>
                </a:lnTo>
                <a:lnTo>
                  <a:pt x="f2" y="f117"/>
                </a:lnTo>
                <a:lnTo>
                  <a:pt x="f118" y="f119"/>
                </a:lnTo>
                <a:cubicBezTo>
                  <a:pt x="f120" y="f121"/>
                  <a:pt x="f122" y="f123"/>
                  <a:pt x="f122" y="f124"/>
                </a:cubicBezTo>
                <a:cubicBezTo>
                  <a:pt x="f122" y="f125"/>
                  <a:pt x="f126" y="f127"/>
                  <a:pt x="f128" y="f127"/>
                </a:cubicBezTo>
                <a:cubicBezTo>
                  <a:pt x="f129" y="f130"/>
                  <a:pt x="f131" y="f132"/>
                  <a:pt x="f133" y="f134"/>
                </a:cubicBezTo>
                <a:lnTo>
                  <a:pt x="f2" y="f135"/>
                </a:lnTo>
                <a:lnTo>
                  <a:pt x="f2" y="f136"/>
                </a:lnTo>
                <a:cubicBezTo>
                  <a:pt x="f137" y="f138"/>
                  <a:pt x="f137" y="f139"/>
                  <a:pt x="f2" y="f140"/>
                </a:cubicBezTo>
                <a:lnTo>
                  <a:pt x="f2" y="f141"/>
                </a:lnTo>
                <a:cubicBezTo>
                  <a:pt x="f142" y="f143"/>
                  <a:pt x="f144" y="f145"/>
                  <a:pt x="f146" y="f147"/>
                </a:cubicBezTo>
                <a:cubicBezTo>
                  <a:pt x="f148" y="f149"/>
                  <a:pt x="f150" y="f151"/>
                  <a:pt x="f128" y="f152"/>
                </a:cubicBezTo>
                <a:cubicBezTo>
                  <a:pt x="f153" y="f154"/>
                  <a:pt x="f155" y="f156"/>
                  <a:pt x="f157" y="f158"/>
                </a:cubicBezTo>
                <a:cubicBezTo>
                  <a:pt x="f159" y="f160"/>
                  <a:pt x="f122" y="f161"/>
                  <a:pt x="f122" y="f162"/>
                </a:cubicBezTo>
                <a:cubicBezTo>
                  <a:pt x="f122" y="f163"/>
                  <a:pt x="f120" y="f164"/>
                  <a:pt x="f118" y="f165"/>
                </a:cubicBezTo>
                <a:lnTo>
                  <a:pt x="f2" y="f166"/>
                </a:lnTo>
                <a:lnTo>
                  <a:pt x="f2" y="f167"/>
                </a:lnTo>
                <a:lnTo>
                  <a:pt x="f114" y="f168"/>
                </a:lnTo>
                <a:cubicBezTo>
                  <a:pt x="f112" y="f169"/>
                  <a:pt x="f111" y="f170"/>
                  <a:pt x="f110" y="f170"/>
                </a:cubicBezTo>
                <a:cubicBezTo>
                  <a:pt x="f108" y="f170"/>
                  <a:pt x="f106" y="f171"/>
                  <a:pt x="f2" y="f172"/>
                </a:cubicBezTo>
                <a:lnTo>
                  <a:pt x="f2" y="f173"/>
                </a:lnTo>
                <a:cubicBezTo>
                  <a:pt x="f174" y="f175"/>
                  <a:pt x="f176" y="f177"/>
                  <a:pt x="f178" y="f179"/>
                </a:cubicBezTo>
                <a:cubicBezTo>
                  <a:pt x="f180" y="f181"/>
                  <a:pt x="f182" y="f183"/>
                  <a:pt x="f2" y="f184"/>
                </a:cubicBezTo>
                <a:lnTo>
                  <a:pt x="f2" y="f2"/>
                </a:lnTo>
                <a:cubicBezTo>
                  <a:pt x="f185" y="f186"/>
                  <a:pt x="f187" y="f188"/>
                  <a:pt x="f189" y="f190"/>
                </a:cubicBezTo>
                <a:cubicBezTo>
                  <a:pt x="f191" y="f192"/>
                  <a:pt x="f193" y="f194"/>
                  <a:pt x="f91" y="f194"/>
                </a:cubicBezTo>
                <a:cubicBezTo>
                  <a:pt x="f89" y="f194"/>
                  <a:pt x="f87" y="f195"/>
                  <a:pt x="f85" y="f196"/>
                </a:cubicBezTo>
                <a:cubicBezTo>
                  <a:pt x="f83" y="f197"/>
                  <a:pt x="f79" y="f198"/>
                  <a:pt x="f79" y="f199"/>
                </a:cubicBezTo>
                <a:cubicBezTo>
                  <a:pt x="f79" y="f200"/>
                  <a:pt x="f201" y="f202"/>
                  <a:pt x="f203" y="f204"/>
                </a:cubicBezTo>
                <a:cubicBezTo>
                  <a:pt x="f205" y="f206"/>
                  <a:pt x="f207" y="f208"/>
                  <a:pt x="f69" y="f209"/>
                </a:cubicBezTo>
                <a:cubicBezTo>
                  <a:pt x="f67" y="f210"/>
                  <a:pt x="f65" y="f211"/>
                  <a:pt x="f3" y="f64"/>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6" name="Teardrop 3"/>
          <p:cNvSpPr/>
          <p:nvPr/>
        </p:nvSpPr>
        <p:spPr>
          <a:xfrm rot="5400013" flipH="1" flipV="1">
            <a:off x="10848844"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2"/>
              <a:gd name="f29" fmla="val 69593"/>
              <a:gd name="f30" fmla="val 43433"/>
              <a:gd name="f31" fmla="val 224741"/>
              <a:gd name="f32" fmla="val 27415"/>
              <a:gd name="f33" fmla="val 228586"/>
              <a:gd name="f34" fmla="val 17461"/>
              <a:gd name="f35" fmla="val 245212"/>
              <a:gd name="f36" fmla="val 22074"/>
              <a:gd name="f37" fmla="val 261450"/>
              <a:gd name="f38" fmla="val 22154"/>
              <a:gd name="f39" fmla="val 278664"/>
              <a:gd name="f40" fmla="val 17673"/>
              <a:gd name="f41" fmla="val 294913"/>
              <a:gd name="f42" fmla="val 27631"/>
              <a:gd name="f43" fmla="val 311265"/>
              <a:gd name="f44" fmla="val 43609"/>
              <a:gd name="f45" fmla="val 315055"/>
              <a:gd name="f46" fmla="val 314556"/>
              <a:gd name="f47" fmla="val 102600"/>
              <a:gd name="f48" fmla="val 131938"/>
              <a:gd name="f49" fmla="val 330263"/>
              <a:gd name="f50" fmla="val 150227"/>
              <a:gd name="f51" fmla="val 354850"/>
              <a:gd name="f52" fmla="val 166735"/>
              <a:gd name="f53" fmla="val 351841"/>
              <a:gd name="f54" fmla="val 182357"/>
              <a:gd name="f55" fmla="val 343684"/>
              <a:gd name="f56" fmla="val 195118"/>
              <a:gd name="f57" fmla="val 330923"/>
              <a:gd name="f58" fmla="val 314015"/>
              <a:gd name="f59" fmla="val 292087"/>
              <a:gd name="f60" fmla="val 221339"/>
              <a:gd name="f61" fmla="val 269931"/>
              <a:gd name="f62" fmla="val 136174"/>
              <a:gd name="f63" fmla="val 136173"/>
              <a:gd name="f64" fmla="val 269899"/>
              <a:gd name="f65" fmla="val 232449"/>
              <a:gd name="f66" fmla="val 295153"/>
              <a:gd name="f67" fmla="val 222519"/>
              <a:gd name="f68" fmla="val 320224"/>
              <a:gd name="f69" fmla="val 203250"/>
              <a:gd name="f70" fmla="val 339492"/>
              <a:gd name="f71" fmla="val 190082"/>
              <a:gd name="f72" fmla="val 352660"/>
              <a:gd name="f73" fmla="val 174206"/>
              <a:gd name="f74" fmla="val 361466"/>
              <a:gd name="f75" fmla="val 157326"/>
              <a:gd name="f76" fmla="val 365539"/>
              <a:gd name="f77" fmla="val 166417"/>
              <a:gd name="f78" fmla="val 380328"/>
              <a:gd name="f79" fmla="val 171406"/>
              <a:gd name="f80" fmla="val 397766"/>
              <a:gd name="f81" fmla="val 416370"/>
              <a:gd name="f82" fmla="val 443620"/>
              <a:gd name="f83" fmla="val 160701"/>
              <a:gd name="f84" fmla="val 468370"/>
              <a:gd name="f85" fmla="val 143120"/>
              <a:gd name="f86" fmla="val 486503"/>
              <a:gd name="f87" fmla="val 124986"/>
              <a:gd name="f88" fmla="val 504084"/>
              <a:gd name="f89" fmla="val 100237"/>
              <a:gd name="f90" fmla="val 514790"/>
              <a:gd name="f91" fmla="val 72986"/>
              <a:gd name="f92" fmla="val 54383"/>
              <a:gd name="f93" fmla="val 36945"/>
              <a:gd name="f94" fmla="val 509800"/>
              <a:gd name="f95" fmla="val 22156"/>
              <a:gd name="f96" fmla="val 500709"/>
              <a:gd name="f97" fmla="val 521718"/>
              <a:gd name="f98" fmla="val 5973"/>
              <a:gd name="f99" fmla="val 513179"/>
              <a:gd name="f100" fmla="val 9654"/>
              <a:gd name="f101" fmla="val 503556"/>
              <a:gd name="f102" fmla="val 11467"/>
              <a:gd name="f103" fmla="val 493611"/>
              <a:gd name="f104" fmla="val 480023"/>
              <a:gd name="f105" fmla="val 462726"/>
              <a:gd name="f106" fmla="val 14950"/>
              <a:gd name="f107" fmla="val 487414"/>
              <a:gd name="f108" fmla="val 42305"/>
              <a:gd name="f109" fmla="val 502980"/>
              <a:gd name="f110" fmla="val 73296"/>
              <a:gd name="f111" fmla="val 97207"/>
              <a:gd name="f112" fmla="val 118953"/>
              <a:gd name="f113" fmla="val 493715"/>
              <a:gd name="f114" fmla="val 134965"/>
              <a:gd name="f115" fmla="val 478394"/>
              <a:gd name="f116" fmla="val 343429"/>
              <a:gd name="f117" fmla="val 343338"/>
              <a:gd name="f118" fmla="val 135010"/>
              <a:gd name="f119" fmla="val 478348"/>
              <a:gd name="f120" fmla="val 150331"/>
              <a:gd name="f121" fmla="val 462336"/>
              <a:gd name="f122" fmla="val 159597"/>
              <a:gd name="f123" fmla="val 440590"/>
              <a:gd name="f124" fmla="val 416679"/>
              <a:gd name="f125" fmla="val 366661"/>
              <a:gd name="f126" fmla="val 119048"/>
              <a:gd name="f127" fmla="val 326112"/>
              <a:gd name="f128" fmla="val 69030"/>
              <a:gd name="f129" fmla="val 49952"/>
              <a:gd name="f130" fmla="val 326478"/>
              <a:gd name="f131" fmla="val 25806"/>
              <a:gd name="f132" fmla="val 321244"/>
              <a:gd name="f133" fmla="val 12948"/>
              <a:gd name="f134" fmla="val 308084"/>
              <a:gd name="f135" fmla="val 327154"/>
              <a:gd name="f136" fmla="val 309010"/>
              <a:gd name="f137" fmla="val 14338"/>
              <a:gd name="f138" fmla="val 284867"/>
              <a:gd name="f139" fmla="val 254932"/>
              <a:gd name="f140" fmla="val 230790"/>
              <a:gd name="f141" fmla="val 212689"/>
              <a:gd name="f142" fmla="val 6036"/>
              <a:gd name="f143" fmla="val 217996"/>
              <a:gd name="f144" fmla="val 9959"/>
              <a:gd name="f145" fmla="val 224711"/>
              <a:gd name="f146" fmla="val 12896"/>
              <a:gd name="f147" fmla="val 231767"/>
              <a:gd name="f148" fmla="val 25742"/>
              <a:gd name="f149" fmla="val 218569"/>
              <a:gd name="f150" fmla="val 49927"/>
              <a:gd name="f151" fmla="val 213320"/>
              <a:gd name="f152" fmla="val 213686"/>
              <a:gd name="f153" fmla="val 94039"/>
              <a:gd name="f154" fmla="val 213687"/>
              <a:gd name="f155" fmla="val 116681"/>
              <a:gd name="f156" fmla="val 203549"/>
              <a:gd name="f157" fmla="val 133071"/>
              <a:gd name="f158" fmla="val 187160"/>
              <a:gd name="f159" fmla="val 149460"/>
              <a:gd name="f160" fmla="val 170771"/>
              <a:gd name="f161" fmla="val 148129"/>
              <a:gd name="f162" fmla="val 123119"/>
              <a:gd name="f163" fmla="val 99209"/>
              <a:gd name="f164" fmla="val 77462"/>
              <a:gd name="f165" fmla="val 61451"/>
              <a:gd name="f166" fmla="val 196461"/>
              <a:gd name="f167" fmla="val 196370"/>
              <a:gd name="f168" fmla="val 61405"/>
              <a:gd name="f169" fmla="val 46084"/>
              <a:gd name="f170" fmla="val 36819"/>
              <a:gd name="f171" fmla="val 52385"/>
              <a:gd name="f172" fmla="val 77073"/>
              <a:gd name="f173" fmla="val 59780"/>
              <a:gd name="f174" fmla="val 2240"/>
              <a:gd name="f175" fmla="val 53717"/>
              <a:gd name="f176" fmla="val 6698"/>
              <a:gd name="f177" fmla="val 49732"/>
              <a:gd name="f178" fmla="val 11494"/>
              <a:gd name="f179" fmla="val 46167"/>
              <a:gd name="f180" fmla="val 9661"/>
              <a:gd name="f181" fmla="val 36226"/>
              <a:gd name="f182" fmla="val 5972"/>
              <a:gd name="f183" fmla="val 26608"/>
              <a:gd name="f184" fmla="val 18073"/>
              <a:gd name="f185" fmla="val 11637"/>
              <a:gd name="f186" fmla="val 10773"/>
              <a:gd name="f187" fmla="val 18655"/>
              <a:gd name="f188" fmla="val 24545"/>
              <a:gd name="f189" fmla="val 22230"/>
              <a:gd name="f190" fmla="val 39049"/>
              <a:gd name="f191" fmla="val 37002"/>
              <a:gd name="f192" fmla="val 29983"/>
              <a:gd name="f193" fmla="val 54413"/>
              <a:gd name="f194" fmla="val 25009"/>
              <a:gd name="f195" fmla="val 35715"/>
              <a:gd name="f196" fmla="val 53296"/>
              <a:gd name="f197" fmla="val 71429"/>
              <a:gd name="f198" fmla="val 96179"/>
              <a:gd name="f199" fmla="val 123429"/>
              <a:gd name="f200" fmla="val 142002"/>
              <a:gd name="f201" fmla="val 166433"/>
              <a:gd name="f202" fmla="val 159414"/>
              <a:gd name="f203" fmla="val 157367"/>
              <a:gd name="f204" fmla="val 174185"/>
              <a:gd name="f205" fmla="val 174223"/>
              <a:gd name="f206" fmla="val 178341"/>
              <a:gd name="f207" fmla="val 190089"/>
              <a:gd name="f208" fmla="val 187145"/>
              <a:gd name="f209" fmla="val 200306"/>
              <a:gd name="f210" fmla="val 219574"/>
              <a:gd name="f211" fmla="val 244645"/>
              <a:gd name="f212" fmla="*/ f0 1 232840"/>
              <a:gd name="f213" fmla="*/ f1 1 539772"/>
              <a:gd name="f214" fmla="+- f4 0 f2"/>
              <a:gd name="f215" fmla="+- f3 0 f2"/>
              <a:gd name="f216" fmla="*/ f215 1 232840"/>
              <a:gd name="f217" fmla="*/ f214 1 539772"/>
              <a:gd name="f218" fmla="*/ f2 1 f216"/>
              <a:gd name="f219" fmla="*/ f3 1 f216"/>
              <a:gd name="f220" fmla="*/ f2 1 f217"/>
              <a:gd name="f221" fmla="*/ f4 1 f217"/>
              <a:gd name="f222" fmla="*/ f218 f212 1"/>
              <a:gd name="f223" fmla="*/ f219 f212 1"/>
              <a:gd name="f224" fmla="*/ f221 f213 1"/>
              <a:gd name="f225" fmla="*/ f220 f213 1"/>
            </a:gdLst>
            <a:ahLst/>
            <a:cxnLst>
              <a:cxn ang="3cd4">
                <a:pos x="hc" y="t"/>
              </a:cxn>
              <a:cxn ang="0">
                <a:pos x="r" y="vc"/>
              </a:cxn>
              <a:cxn ang="cd4">
                <a:pos x="hc" y="b"/>
              </a:cxn>
              <a:cxn ang="cd2">
                <a:pos x="l" y="vc"/>
              </a:cxn>
            </a:cxnLst>
            <a:rect l="f222" t="f225" r="f223" b="f224"/>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28"/>
                </a:cubicBezTo>
                <a:cubicBezTo>
                  <a:pt x="f30" y="f31"/>
                  <a:pt x="f32" y="f33"/>
                  <a:pt x="f34" y="f35"/>
                </a:cubicBezTo>
                <a:cubicBezTo>
                  <a:pt x="f36" y="f37"/>
                  <a:pt x="f38" y="f39"/>
                  <a:pt x="f40" y="f41"/>
                </a:cubicBezTo>
                <a:cubicBezTo>
                  <a:pt x="f42" y="f43"/>
                  <a:pt x="f44" y="f45"/>
                  <a:pt x="f29" y="f46"/>
                </a:cubicBezTo>
                <a:cubicBezTo>
                  <a:pt x="f47" y="f46"/>
                  <a:pt x="f48" y="f49"/>
                  <a:pt x="f50" y="f51"/>
                </a:cubicBezTo>
                <a:cubicBezTo>
                  <a:pt x="f52" y="f53"/>
                  <a:pt x="f54" y="f55"/>
                  <a:pt x="f56" y="f57"/>
                </a:cubicBezTo>
                <a:cubicBezTo>
                  <a:pt x="f9" y="f58"/>
                  <a:pt x="f7" y="f59"/>
                  <a:pt x="f60" y="f61"/>
                </a:cubicBezTo>
                <a:lnTo>
                  <a:pt x="f62" y="f61"/>
                </a:lnTo>
                <a:lnTo>
                  <a:pt x="f63" y="f6"/>
                </a:lnTo>
                <a:close/>
                <a:moveTo>
                  <a:pt x="f3" y="f64"/>
                </a:moveTo>
                <a:cubicBezTo>
                  <a:pt x="f65" y="f66"/>
                  <a:pt x="f67" y="f68"/>
                  <a:pt x="f69" y="f70"/>
                </a:cubicBezTo>
                <a:cubicBezTo>
                  <a:pt x="f71" y="f72"/>
                  <a:pt x="f73" y="f74"/>
                  <a:pt x="f75" y="f76"/>
                </a:cubicBezTo>
                <a:cubicBezTo>
                  <a:pt x="f77" y="f78"/>
                  <a:pt x="f79" y="f80"/>
                  <a:pt x="f79" y="f81"/>
                </a:cubicBezTo>
                <a:cubicBezTo>
                  <a:pt x="f79" y="f82"/>
                  <a:pt x="f83" y="f84"/>
                  <a:pt x="f85" y="f86"/>
                </a:cubicBezTo>
                <a:cubicBezTo>
                  <a:pt x="f87" y="f88"/>
                  <a:pt x="f89" y="f90"/>
                  <a:pt x="f91" y="f90"/>
                </a:cubicBezTo>
                <a:cubicBezTo>
                  <a:pt x="f92" y="f90"/>
                  <a:pt x="f93" y="f94"/>
                  <a:pt x="f95" y="f96"/>
                </a:cubicBezTo>
                <a:lnTo>
                  <a:pt x="f2" y="f4"/>
                </a:lnTo>
                <a:lnTo>
                  <a:pt x="f2" y="f97"/>
                </a:lnTo>
                <a:cubicBezTo>
                  <a:pt x="f98" y="f99"/>
                  <a:pt x="f100" y="f101"/>
                  <a:pt x="f102" y="f103"/>
                </a:cubicBezTo>
                <a:lnTo>
                  <a:pt x="f2" y="f104"/>
                </a:lnTo>
                <a:lnTo>
                  <a:pt x="f2" y="f105"/>
                </a:lnTo>
                <a:cubicBezTo>
                  <a:pt x="f106" y="f107"/>
                  <a:pt x="f108" y="f109"/>
                  <a:pt x="f110" y="f109"/>
                </a:cubicBezTo>
                <a:cubicBezTo>
                  <a:pt x="f111" y="f109"/>
                  <a:pt x="f112" y="f113"/>
                  <a:pt x="f114" y="f115"/>
                </a:cubicBezTo>
                <a:lnTo>
                  <a:pt x="f2" y="f116"/>
                </a:lnTo>
                <a:lnTo>
                  <a:pt x="f2" y="f117"/>
                </a:lnTo>
                <a:lnTo>
                  <a:pt x="f118" y="f119"/>
                </a:lnTo>
                <a:cubicBezTo>
                  <a:pt x="f120" y="f121"/>
                  <a:pt x="f122" y="f123"/>
                  <a:pt x="f122" y="f124"/>
                </a:cubicBezTo>
                <a:cubicBezTo>
                  <a:pt x="f122" y="f125"/>
                  <a:pt x="f126" y="f127"/>
                  <a:pt x="f128" y="f127"/>
                </a:cubicBezTo>
                <a:cubicBezTo>
                  <a:pt x="f129" y="f130"/>
                  <a:pt x="f131" y="f132"/>
                  <a:pt x="f133" y="f134"/>
                </a:cubicBezTo>
                <a:lnTo>
                  <a:pt x="f2" y="f135"/>
                </a:lnTo>
                <a:lnTo>
                  <a:pt x="f2" y="f136"/>
                </a:lnTo>
                <a:cubicBezTo>
                  <a:pt x="f137" y="f138"/>
                  <a:pt x="f137" y="f139"/>
                  <a:pt x="f2" y="f140"/>
                </a:cubicBezTo>
                <a:lnTo>
                  <a:pt x="f2" y="f141"/>
                </a:lnTo>
                <a:cubicBezTo>
                  <a:pt x="f142" y="f143"/>
                  <a:pt x="f144" y="f145"/>
                  <a:pt x="f146" y="f147"/>
                </a:cubicBezTo>
                <a:cubicBezTo>
                  <a:pt x="f148" y="f149"/>
                  <a:pt x="f150" y="f151"/>
                  <a:pt x="f128" y="f152"/>
                </a:cubicBezTo>
                <a:cubicBezTo>
                  <a:pt x="f153" y="f154"/>
                  <a:pt x="f155" y="f156"/>
                  <a:pt x="f157" y="f158"/>
                </a:cubicBezTo>
                <a:cubicBezTo>
                  <a:pt x="f159" y="f160"/>
                  <a:pt x="f122" y="f161"/>
                  <a:pt x="f122" y="f162"/>
                </a:cubicBezTo>
                <a:cubicBezTo>
                  <a:pt x="f122" y="f163"/>
                  <a:pt x="f120" y="f164"/>
                  <a:pt x="f118" y="f165"/>
                </a:cubicBezTo>
                <a:lnTo>
                  <a:pt x="f2" y="f166"/>
                </a:lnTo>
                <a:lnTo>
                  <a:pt x="f2" y="f167"/>
                </a:lnTo>
                <a:lnTo>
                  <a:pt x="f114" y="f168"/>
                </a:lnTo>
                <a:cubicBezTo>
                  <a:pt x="f112" y="f169"/>
                  <a:pt x="f111" y="f170"/>
                  <a:pt x="f110" y="f170"/>
                </a:cubicBezTo>
                <a:cubicBezTo>
                  <a:pt x="f108" y="f170"/>
                  <a:pt x="f106" y="f171"/>
                  <a:pt x="f2" y="f172"/>
                </a:cubicBezTo>
                <a:lnTo>
                  <a:pt x="f2" y="f173"/>
                </a:lnTo>
                <a:cubicBezTo>
                  <a:pt x="f174" y="f175"/>
                  <a:pt x="f176" y="f177"/>
                  <a:pt x="f178" y="f179"/>
                </a:cubicBezTo>
                <a:cubicBezTo>
                  <a:pt x="f180" y="f181"/>
                  <a:pt x="f182" y="f183"/>
                  <a:pt x="f2" y="f184"/>
                </a:cubicBezTo>
                <a:lnTo>
                  <a:pt x="f2" y="f2"/>
                </a:lnTo>
                <a:cubicBezTo>
                  <a:pt x="f185" y="f186"/>
                  <a:pt x="f187" y="f188"/>
                  <a:pt x="f189" y="f190"/>
                </a:cubicBezTo>
                <a:cubicBezTo>
                  <a:pt x="f191" y="f192"/>
                  <a:pt x="f193" y="f194"/>
                  <a:pt x="f91" y="f194"/>
                </a:cubicBezTo>
                <a:cubicBezTo>
                  <a:pt x="f89" y="f194"/>
                  <a:pt x="f87" y="f195"/>
                  <a:pt x="f85" y="f196"/>
                </a:cubicBezTo>
                <a:cubicBezTo>
                  <a:pt x="f83" y="f197"/>
                  <a:pt x="f79" y="f198"/>
                  <a:pt x="f79" y="f199"/>
                </a:cubicBezTo>
                <a:cubicBezTo>
                  <a:pt x="f79" y="f200"/>
                  <a:pt x="f201" y="f202"/>
                  <a:pt x="f203" y="f204"/>
                </a:cubicBezTo>
                <a:cubicBezTo>
                  <a:pt x="f205" y="f206"/>
                  <a:pt x="f207" y="f208"/>
                  <a:pt x="f69" y="f209"/>
                </a:cubicBezTo>
                <a:cubicBezTo>
                  <a:pt x="f67" y="f210"/>
                  <a:pt x="f65" y="f211"/>
                  <a:pt x="f3" y="f64"/>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7" name="Teardrop 3"/>
          <p:cNvSpPr/>
          <p:nvPr/>
        </p:nvSpPr>
        <p:spPr>
          <a:xfrm rot="5400013" flipH="1" flipV="1">
            <a:off x="733385" y="4185693"/>
            <a:ext cx="232842" cy="539770"/>
          </a:xfrm>
          <a:custGeom>
            <a:avLst/>
            <a:gdLst>
              <a:gd name="f0" fmla="val w"/>
              <a:gd name="f1" fmla="val h"/>
              <a:gd name="f2" fmla="val 0"/>
              <a:gd name="f3" fmla="val 232840"/>
              <a:gd name="f4" fmla="val 539772"/>
              <a:gd name="f5" fmla="val 221340"/>
              <a:gd name="f6" fmla="val 269867"/>
              <a:gd name="f7" fmla="val 220851"/>
              <a:gd name="f8" fmla="val 247711"/>
              <a:gd name="f9" fmla="val 212026"/>
              <a:gd name="f10" fmla="val 225782"/>
              <a:gd name="f11" fmla="val 195119"/>
              <a:gd name="f12" fmla="val 208875"/>
              <a:gd name="f13" fmla="val 182363"/>
              <a:gd name="f14" fmla="val 196120"/>
              <a:gd name="f15" fmla="val 166749"/>
              <a:gd name="f16" fmla="val 187964"/>
              <a:gd name="f17" fmla="val 150249"/>
              <a:gd name="f18" fmla="val 184922"/>
              <a:gd name="f19" fmla="val 147800"/>
              <a:gd name="f20" fmla="val 188780"/>
              <a:gd name="f21" fmla="val 144800"/>
              <a:gd name="f22" fmla="val 192208"/>
              <a:gd name="f23" fmla="val 141586"/>
              <a:gd name="f24" fmla="val 195422"/>
              <a:gd name="f25" fmla="val 123161"/>
              <a:gd name="f26" fmla="val 213847"/>
              <a:gd name="f27" fmla="val 97708"/>
              <a:gd name="f28" fmla="val 225243"/>
              <a:gd name="f29" fmla="val 69593"/>
              <a:gd name="f30" fmla="val 225242"/>
              <a:gd name="f31" fmla="val 43433"/>
              <a:gd name="f32" fmla="val 224741"/>
              <a:gd name="f33" fmla="val 27415"/>
              <a:gd name="f34" fmla="val 228586"/>
              <a:gd name="f35" fmla="val 17461"/>
              <a:gd name="f36" fmla="val 245212"/>
              <a:gd name="f37" fmla="val 22074"/>
              <a:gd name="f38" fmla="val 261450"/>
              <a:gd name="f39" fmla="val 22154"/>
              <a:gd name="f40" fmla="val 278664"/>
              <a:gd name="f41" fmla="val 17673"/>
              <a:gd name="f42" fmla="val 294913"/>
              <a:gd name="f43" fmla="val 27631"/>
              <a:gd name="f44" fmla="val 311265"/>
              <a:gd name="f45" fmla="val 43609"/>
              <a:gd name="f46" fmla="val 315055"/>
              <a:gd name="f47" fmla="val 314557"/>
              <a:gd name="f48" fmla="val 102600"/>
              <a:gd name="f49" fmla="val 131938"/>
              <a:gd name="f50" fmla="val 330263"/>
              <a:gd name="f51" fmla="val 150227"/>
              <a:gd name="f52" fmla="val 354850"/>
              <a:gd name="f53" fmla="val 166735"/>
              <a:gd name="f54" fmla="val 351841"/>
              <a:gd name="f55" fmla="val 182357"/>
              <a:gd name="f56" fmla="val 343684"/>
              <a:gd name="f57" fmla="val 195118"/>
              <a:gd name="f58" fmla="val 330923"/>
              <a:gd name="f59" fmla="val 314016"/>
              <a:gd name="f60" fmla="val 292087"/>
              <a:gd name="f61" fmla="val 221339"/>
              <a:gd name="f62" fmla="val 269931"/>
              <a:gd name="f63" fmla="val 136174"/>
              <a:gd name="f64" fmla="val 136173"/>
              <a:gd name="f65" fmla="val 269899"/>
              <a:gd name="f66" fmla="val 232449"/>
              <a:gd name="f67" fmla="val 295153"/>
              <a:gd name="f68" fmla="val 222519"/>
              <a:gd name="f69" fmla="val 320224"/>
              <a:gd name="f70" fmla="val 203250"/>
              <a:gd name="f71" fmla="val 339492"/>
              <a:gd name="f72" fmla="val 190082"/>
              <a:gd name="f73" fmla="val 352660"/>
              <a:gd name="f74" fmla="val 174206"/>
              <a:gd name="f75" fmla="val 361466"/>
              <a:gd name="f76" fmla="val 157326"/>
              <a:gd name="f77" fmla="val 365539"/>
              <a:gd name="f78" fmla="val 166417"/>
              <a:gd name="f79" fmla="val 380328"/>
              <a:gd name="f80" fmla="val 171406"/>
              <a:gd name="f81" fmla="val 397766"/>
              <a:gd name="f82" fmla="val 416370"/>
              <a:gd name="f83" fmla="val 443620"/>
              <a:gd name="f84" fmla="val 160701"/>
              <a:gd name="f85" fmla="val 468370"/>
              <a:gd name="f86" fmla="val 143120"/>
              <a:gd name="f87" fmla="val 486503"/>
              <a:gd name="f88" fmla="val 124986"/>
              <a:gd name="f89" fmla="val 504084"/>
              <a:gd name="f90" fmla="val 100237"/>
              <a:gd name="f91" fmla="val 514790"/>
              <a:gd name="f92" fmla="val 72986"/>
              <a:gd name="f93" fmla="val 54383"/>
              <a:gd name="f94" fmla="val 36945"/>
              <a:gd name="f95" fmla="val 509800"/>
              <a:gd name="f96" fmla="val 22156"/>
              <a:gd name="f97" fmla="val 500710"/>
              <a:gd name="f98" fmla="val 521718"/>
              <a:gd name="f99" fmla="val 5973"/>
              <a:gd name="f100" fmla="val 513179"/>
              <a:gd name="f101" fmla="val 9654"/>
              <a:gd name="f102" fmla="val 503556"/>
              <a:gd name="f103" fmla="val 11467"/>
              <a:gd name="f104" fmla="val 493611"/>
              <a:gd name="f105" fmla="val 480023"/>
              <a:gd name="f106" fmla="val 462726"/>
              <a:gd name="f107" fmla="val 14950"/>
              <a:gd name="f108" fmla="val 487414"/>
              <a:gd name="f109" fmla="val 42305"/>
              <a:gd name="f110" fmla="val 502980"/>
              <a:gd name="f111" fmla="val 73296"/>
              <a:gd name="f112" fmla="val 97207"/>
              <a:gd name="f113" fmla="val 118953"/>
              <a:gd name="f114" fmla="val 493715"/>
              <a:gd name="f115" fmla="val 134965"/>
              <a:gd name="f116" fmla="val 478394"/>
              <a:gd name="f117" fmla="val 343428"/>
              <a:gd name="f118" fmla="val 343338"/>
              <a:gd name="f119" fmla="val 135010"/>
              <a:gd name="f120" fmla="val 478348"/>
              <a:gd name="f121" fmla="val 150331"/>
              <a:gd name="f122" fmla="val 462336"/>
              <a:gd name="f123" fmla="val 159597"/>
              <a:gd name="f124" fmla="val 440590"/>
              <a:gd name="f125" fmla="val 416679"/>
              <a:gd name="f126" fmla="val 366661"/>
              <a:gd name="f127" fmla="val 119048"/>
              <a:gd name="f128" fmla="val 326112"/>
              <a:gd name="f129" fmla="val 69030"/>
              <a:gd name="f130" fmla="val 49952"/>
              <a:gd name="f131" fmla="val 326478"/>
              <a:gd name="f132" fmla="val 25806"/>
              <a:gd name="f133" fmla="val 321244"/>
              <a:gd name="f134" fmla="val 12948"/>
              <a:gd name="f135" fmla="val 308084"/>
              <a:gd name="f136" fmla="val 327154"/>
              <a:gd name="f137" fmla="val 309010"/>
              <a:gd name="f138" fmla="val 14338"/>
              <a:gd name="f139" fmla="val 284867"/>
              <a:gd name="f140" fmla="val 254932"/>
              <a:gd name="f141" fmla="val 230790"/>
              <a:gd name="f142" fmla="val 212689"/>
              <a:gd name="f143" fmla="val 6036"/>
              <a:gd name="f144" fmla="val 217996"/>
              <a:gd name="f145" fmla="val 9959"/>
              <a:gd name="f146" fmla="val 224711"/>
              <a:gd name="f147" fmla="val 12896"/>
              <a:gd name="f148" fmla="val 231767"/>
              <a:gd name="f149" fmla="val 25742"/>
              <a:gd name="f150" fmla="val 218569"/>
              <a:gd name="f151" fmla="val 49927"/>
              <a:gd name="f152" fmla="val 213320"/>
              <a:gd name="f153" fmla="val 213686"/>
              <a:gd name="f154" fmla="val 94039"/>
              <a:gd name="f155" fmla="val 213687"/>
              <a:gd name="f156" fmla="val 116681"/>
              <a:gd name="f157" fmla="val 203550"/>
              <a:gd name="f158" fmla="val 133071"/>
              <a:gd name="f159" fmla="val 187160"/>
              <a:gd name="f160" fmla="val 149460"/>
              <a:gd name="f161" fmla="val 170771"/>
              <a:gd name="f162" fmla="val 148129"/>
              <a:gd name="f163" fmla="val 123119"/>
              <a:gd name="f164" fmla="val 99209"/>
              <a:gd name="f165" fmla="val 77463"/>
              <a:gd name="f166" fmla="val 61451"/>
              <a:gd name="f167" fmla="val 196461"/>
              <a:gd name="f168" fmla="val 196370"/>
              <a:gd name="f169" fmla="val 61405"/>
              <a:gd name="f170" fmla="val 46084"/>
              <a:gd name="f171" fmla="val 36819"/>
              <a:gd name="f172" fmla="val 52385"/>
              <a:gd name="f173" fmla="val 77073"/>
              <a:gd name="f174" fmla="val 59779"/>
              <a:gd name="f175" fmla="val 2240"/>
              <a:gd name="f176" fmla="val 53717"/>
              <a:gd name="f177" fmla="val 6698"/>
              <a:gd name="f178" fmla="val 49732"/>
              <a:gd name="f179" fmla="val 11494"/>
              <a:gd name="f180" fmla="val 46167"/>
              <a:gd name="f181" fmla="val 9661"/>
              <a:gd name="f182" fmla="val 36227"/>
              <a:gd name="f183" fmla="val 5972"/>
              <a:gd name="f184" fmla="val 26608"/>
              <a:gd name="f185" fmla="val 18074"/>
              <a:gd name="f186" fmla="val 11637"/>
              <a:gd name="f187" fmla="val 10773"/>
              <a:gd name="f188" fmla="val 18655"/>
              <a:gd name="f189" fmla="val 24545"/>
              <a:gd name="f190" fmla="val 22230"/>
              <a:gd name="f191" fmla="val 39049"/>
              <a:gd name="f192" fmla="val 37002"/>
              <a:gd name="f193" fmla="val 29983"/>
              <a:gd name="f194" fmla="val 54413"/>
              <a:gd name="f195" fmla="val 25009"/>
              <a:gd name="f196" fmla="val 35715"/>
              <a:gd name="f197" fmla="val 53296"/>
              <a:gd name="f198" fmla="val 71429"/>
              <a:gd name="f199" fmla="val 96179"/>
              <a:gd name="f200" fmla="val 123429"/>
              <a:gd name="f201" fmla="val 142002"/>
              <a:gd name="f202" fmla="val 166433"/>
              <a:gd name="f203" fmla="val 159414"/>
              <a:gd name="f204" fmla="val 157367"/>
              <a:gd name="f205" fmla="val 174185"/>
              <a:gd name="f206" fmla="val 174223"/>
              <a:gd name="f207" fmla="val 178341"/>
              <a:gd name="f208" fmla="val 190089"/>
              <a:gd name="f209" fmla="val 187145"/>
              <a:gd name="f210" fmla="val 200306"/>
              <a:gd name="f211" fmla="val 219574"/>
              <a:gd name="f212" fmla="val 244645"/>
              <a:gd name="f213" fmla="*/ f0 1 232840"/>
              <a:gd name="f214" fmla="*/ f1 1 539772"/>
              <a:gd name="f215" fmla="+- f4 0 f2"/>
              <a:gd name="f216" fmla="+- f3 0 f2"/>
              <a:gd name="f217" fmla="*/ f216 1 232840"/>
              <a:gd name="f218" fmla="*/ f215 1 539772"/>
              <a:gd name="f219" fmla="*/ f2 1 f217"/>
              <a:gd name="f220" fmla="*/ f3 1 f217"/>
              <a:gd name="f221" fmla="*/ f2 1 f218"/>
              <a:gd name="f222" fmla="*/ f4 1 f218"/>
              <a:gd name="f223" fmla="*/ f219 f213 1"/>
              <a:gd name="f224" fmla="*/ f220 f213 1"/>
              <a:gd name="f225" fmla="*/ f222 f214 1"/>
              <a:gd name="f226" fmla="*/ f221 f214 1"/>
            </a:gdLst>
            <a:ahLst/>
            <a:cxnLst>
              <a:cxn ang="3cd4">
                <a:pos x="hc" y="t"/>
              </a:cxn>
              <a:cxn ang="0">
                <a:pos x="r" y="vc"/>
              </a:cxn>
              <a:cxn ang="cd4">
                <a:pos x="hc" y="b"/>
              </a:cxn>
              <a:cxn ang="cd2">
                <a:pos x="l" y="vc"/>
              </a:cxn>
            </a:cxnLst>
            <a:rect l="f223" t="f226" r="f224" b="f225"/>
            <a:pathLst>
              <a:path w="232840" h="539772">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29" y="f47"/>
                </a:cubicBezTo>
                <a:cubicBezTo>
                  <a:pt x="f48" y="f47"/>
                  <a:pt x="f49" y="f50"/>
                  <a:pt x="f51" y="f52"/>
                </a:cubicBezTo>
                <a:cubicBezTo>
                  <a:pt x="f53" y="f54"/>
                  <a:pt x="f55" y="f56"/>
                  <a:pt x="f57" y="f58"/>
                </a:cubicBezTo>
                <a:cubicBezTo>
                  <a:pt x="f9" y="f59"/>
                  <a:pt x="f7" y="f60"/>
                  <a:pt x="f61" y="f62"/>
                </a:cubicBezTo>
                <a:lnTo>
                  <a:pt x="f63" y="f62"/>
                </a:lnTo>
                <a:lnTo>
                  <a:pt x="f64" y="f6"/>
                </a:lnTo>
                <a:close/>
                <a:moveTo>
                  <a:pt x="f3" y="f65"/>
                </a:moveTo>
                <a:cubicBezTo>
                  <a:pt x="f66" y="f67"/>
                  <a:pt x="f68" y="f69"/>
                  <a:pt x="f70" y="f71"/>
                </a:cubicBezTo>
                <a:cubicBezTo>
                  <a:pt x="f72" y="f73"/>
                  <a:pt x="f74" y="f75"/>
                  <a:pt x="f76" y="f77"/>
                </a:cubicBezTo>
                <a:cubicBezTo>
                  <a:pt x="f78" y="f79"/>
                  <a:pt x="f80" y="f81"/>
                  <a:pt x="f80" y="f82"/>
                </a:cubicBezTo>
                <a:cubicBezTo>
                  <a:pt x="f80" y="f83"/>
                  <a:pt x="f84" y="f85"/>
                  <a:pt x="f86" y="f87"/>
                </a:cubicBezTo>
                <a:lnTo>
                  <a:pt x="f86" y="f87"/>
                </a:lnTo>
                <a:cubicBezTo>
                  <a:pt x="f88" y="f89"/>
                  <a:pt x="f90" y="f91"/>
                  <a:pt x="f92" y="f91"/>
                </a:cubicBezTo>
                <a:cubicBezTo>
                  <a:pt x="f93" y="f91"/>
                  <a:pt x="f94" y="f95"/>
                  <a:pt x="f96" y="f97"/>
                </a:cubicBezTo>
                <a:lnTo>
                  <a:pt x="f2" y="f4"/>
                </a:lnTo>
                <a:lnTo>
                  <a:pt x="f2" y="f98"/>
                </a:lnTo>
                <a:cubicBezTo>
                  <a:pt x="f99" y="f100"/>
                  <a:pt x="f101" y="f102"/>
                  <a:pt x="f103" y="f104"/>
                </a:cubicBezTo>
                <a:lnTo>
                  <a:pt x="f2" y="f105"/>
                </a:lnTo>
                <a:lnTo>
                  <a:pt x="f2" y="f106"/>
                </a:lnTo>
                <a:cubicBezTo>
                  <a:pt x="f107" y="f108"/>
                  <a:pt x="f109" y="f110"/>
                  <a:pt x="f111" y="f110"/>
                </a:cubicBezTo>
                <a:cubicBezTo>
                  <a:pt x="f112" y="f110"/>
                  <a:pt x="f113" y="f114"/>
                  <a:pt x="f115" y="f116"/>
                </a:cubicBezTo>
                <a:lnTo>
                  <a:pt x="f2" y="f117"/>
                </a:lnTo>
                <a:lnTo>
                  <a:pt x="f2" y="f118"/>
                </a:lnTo>
                <a:lnTo>
                  <a:pt x="f119" y="f120"/>
                </a:lnTo>
                <a:cubicBezTo>
                  <a:pt x="f121" y="f122"/>
                  <a:pt x="f123" y="f124"/>
                  <a:pt x="f123" y="f125"/>
                </a:cubicBezTo>
                <a:cubicBezTo>
                  <a:pt x="f123" y="f126"/>
                  <a:pt x="f127" y="f128"/>
                  <a:pt x="f129" y="f128"/>
                </a:cubicBezTo>
                <a:cubicBezTo>
                  <a:pt x="f130" y="f131"/>
                  <a:pt x="f132" y="f133"/>
                  <a:pt x="f134" y="f135"/>
                </a:cubicBezTo>
                <a:lnTo>
                  <a:pt x="f2" y="f136"/>
                </a:lnTo>
                <a:lnTo>
                  <a:pt x="f2" y="f137"/>
                </a:lnTo>
                <a:cubicBezTo>
                  <a:pt x="f138" y="f139"/>
                  <a:pt x="f138" y="f140"/>
                  <a:pt x="f2" y="f141"/>
                </a:cubicBezTo>
                <a:lnTo>
                  <a:pt x="f2" y="f142"/>
                </a:lnTo>
                <a:cubicBezTo>
                  <a:pt x="f143" y="f144"/>
                  <a:pt x="f145" y="f146"/>
                  <a:pt x="f147" y="f148"/>
                </a:cubicBezTo>
                <a:cubicBezTo>
                  <a:pt x="f149" y="f150"/>
                  <a:pt x="f151" y="f152"/>
                  <a:pt x="f129" y="f153"/>
                </a:cubicBezTo>
                <a:cubicBezTo>
                  <a:pt x="f154" y="f155"/>
                  <a:pt x="f156" y="f157"/>
                  <a:pt x="f158" y="f159"/>
                </a:cubicBezTo>
                <a:cubicBezTo>
                  <a:pt x="f160" y="f161"/>
                  <a:pt x="f123" y="f162"/>
                  <a:pt x="f123" y="f163"/>
                </a:cubicBezTo>
                <a:cubicBezTo>
                  <a:pt x="f123" y="f164"/>
                  <a:pt x="f121" y="f165"/>
                  <a:pt x="f119" y="f166"/>
                </a:cubicBezTo>
                <a:lnTo>
                  <a:pt x="f2" y="f167"/>
                </a:lnTo>
                <a:lnTo>
                  <a:pt x="f2" y="f168"/>
                </a:lnTo>
                <a:lnTo>
                  <a:pt x="f115" y="f169"/>
                </a:lnTo>
                <a:cubicBezTo>
                  <a:pt x="f113" y="f170"/>
                  <a:pt x="f112" y="f171"/>
                  <a:pt x="f111" y="f171"/>
                </a:cubicBezTo>
                <a:cubicBezTo>
                  <a:pt x="f109" y="f171"/>
                  <a:pt x="f107" y="f172"/>
                  <a:pt x="f2" y="f173"/>
                </a:cubicBezTo>
                <a:lnTo>
                  <a:pt x="f2" y="f174"/>
                </a:lnTo>
                <a:cubicBezTo>
                  <a:pt x="f175" y="f176"/>
                  <a:pt x="f177" y="f178"/>
                  <a:pt x="f179" y="f180"/>
                </a:cubicBezTo>
                <a:cubicBezTo>
                  <a:pt x="f181" y="f182"/>
                  <a:pt x="f183" y="f184"/>
                  <a:pt x="f2" y="f185"/>
                </a:cubicBezTo>
                <a:lnTo>
                  <a:pt x="f2" y="f2"/>
                </a:lnTo>
                <a:cubicBezTo>
                  <a:pt x="f186" y="f187"/>
                  <a:pt x="f188" y="f189"/>
                  <a:pt x="f190" y="f191"/>
                </a:cubicBezTo>
                <a:cubicBezTo>
                  <a:pt x="f192" y="f193"/>
                  <a:pt x="f194" y="f195"/>
                  <a:pt x="f92" y="f195"/>
                </a:cubicBezTo>
                <a:cubicBezTo>
                  <a:pt x="f90" y="f195"/>
                  <a:pt x="f88" y="f196"/>
                  <a:pt x="f86" y="f197"/>
                </a:cubicBezTo>
                <a:lnTo>
                  <a:pt x="f86" y="f197"/>
                </a:lnTo>
                <a:cubicBezTo>
                  <a:pt x="f84" y="f198"/>
                  <a:pt x="f80" y="f199"/>
                  <a:pt x="f80" y="f200"/>
                </a:cubicBezTo>
                <a:cubicBezTo>
                  <a:pt x="f80" y="f201"/>
                  <a:pt x="f202" y="f203"/>
                  <a:pt x="f204" y="f205"/>
                </a:cubicBezTo>
                <a:cubicBezTo>
                  <a:pt x="f206" y="f207"/>
                  <a:pt x="f208" y="f209"/>
                  <a:pt x="f70" y="f210"/>
                </a:cubicBezTo>
                <a:cubicBezTo>
                  <a:pt x="f68" y="f211"/>
                  <a:pt x="f66" y="f212"/>
                  <a:pt x="f3" y="f65"/>
                </a:cubicBezTo>
                <a:close/>
              </a:path>
            </a:pathLst>
          </a:custGeom>
          <a:solidFill>
            <a:srgbClr val="AB641E"/>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8" name="Oval 1651"/>
          <p:cNvSpPr/>
          <p:nvPr/>
        </p:nvSpPr>
        <p:spPr>
          <a:xfrm>
            <a:off x="812618" y="4561319"/>
            <a:ext cx="11030992" cy="10680"/>
          </a:xfrm>
          <a:custGeom>
            <a:avLst/>
            <a:gdLst>
              <a:gd name="f0" fmla="val w"/>
              <a:gd name="f1" fmla="val h"/>
              <a:gd name="f2" fmla="val 0"/>
              <a:gd name="f3" fmla="val 11030995"/>
              <a:gd name="f4" fmla="val 10682"/>
              <a:gd name="f5" fmla="val 10992007"/>
              <a:gd name="f6" fmla="val 11006265"/>
              <a:gd name="f7" fmla="val 11019702"/>
              <a:gd name="f8" fmla="val 3516"/>
              <a:gd name="f9" fmla="val 10953019"/>
              <a:gd name="f10" fmla="val 10964312"/>
              <a:gd name="f11" fmla="val 10977749"/>
              <a:gd name="f12" fmla="val 10149468"/>
              <a:gd name="f13" fmla="val 10163726"/>
              <a:gd name="f14" fmla="val 10177163"/>
              <a:gd name="f15" fmla="val 10188456"/>
              <a:gd name="f16" fmla="val 10110480"/>
              <a:gd name="f17" fmla="val 10121773"/>
              <a:gd name="f18" fmla="val 10135210"/>
              <a:gd name="f19" fmla="val 9306928"/>
              <a:gd name="f20" fmla="val 9321186"/>
              <a:gd name="f21" fmla="val 9334623"/>
              <a:gd name="f22" fmla="val 9345916"/>
              <a:gd name="f23" fmla="val 9267940"/>
              <a:gd name="f24" fmla="val 9279233"/>
              <a:gd name="f25" fmla="val 9292670"/>
              <a:gd name="f26" fmla="val 8464388"/>
              <a:gd name="f27" fmla="val 8478646"/>
              <a:gd name="f28" fmla="val 8492083"/>
              <a:gd name="f29" fmla="val 8503376"/>
              <a:gd name="f30" fmla="val 8425400"/>
              <a:gd name="f31" fmla="val 8436693"/>
              <a:gd name="f32" fmla="val 8450130"/>
              <a:gd name="f33" fmla="val 7621848"/>
              <a:gd name="f34" fmla="val 7636106"/>
              <a:gd name="f35" fmla="val 7649543"/>
              <a:gd name="f36" fmla="val 7660836"/>
              <a:gd name="f37" fmla="val 7582860"/>
              <a:gd name="f38" fmla="val 7594153"/>
              <a:gd name="f39" fmla="val 7607590"/>
              <a:gd name="f40" fmla="val 6779308"/>
              <a:gd name="f41" fmla="val 6793566"/>
              <a:gd name="f42" fmla="val 6807003"/>
              <a:gd name="f43" fmla="val 6818296"/>
              <a:gd name="f44" fmla="val 6740320"/>
              <a:gd name="f45" fmla="val 6751613"/>
              <a:gd name="f46" fmla="val 6765050"/>
              <a:gd name="f47" fmla="val 5936768"/>
              <a:gd name="f48" fmla="val 5951026"/>
              <a:gd name="f49" fmla="val 5964463"/>
              <a:gd name="f50" fmla="val 5975757"/>
              <a:gd name="f51" fmla="val 5897780"/>
              <a:gd name="f52" fmla="val 5909073"/>
              <a:gd name="f53" fmla="val 5922510"/>
              <a:gd name="f54" fmla="val 5094228"/>
              <a:gd name="f55" fmla="val 5108486"/>
              <a:gd name="f56" fmla="val 5121923"/>
              <a:gd name="f57" fmla="val 5133217"/>
              <a:gd name="f58" fmla="val 5055240"/>
              <a:gd name="f59" fmla="val 5066533"/>
              <a:gd name="f60" fmla="val 5079970"/>
              <a:gd name="f61" fmla="val 4251688"/>
              <a:gd name="f62" fmla="val 4265946"/>
              <a:gd name="f63" fmla="val 4279383"/>
              <a:gd name="f64" fmla="val 4290676"/>
              <a:gd name="f65" fmla="val 4212700"/>
              <a:gd name="f66" fmla="val 4223993"/>
              <a:gd name="f67" fmla="val 4237430"/>
              <a:gd name="f68" fmla="val 3409148"/>
              <a:gd name="f69" fmla="val 3423406"/>
              <a:gd name="f70" fmla="val 3436843"/>
              <a:gd name="f71" fmla="val 3448136"/>
              <a:gd name="f72" fmla="val 3370160"/>
              <a:gd name="f73" fmla="val 3381453"/>
              <a:gd name="f74" fmla="val 3394890"/>
              <a:gd name="f75" fmla="val 2566608"/>
              <a:gd name="f76" fmla="val 2580866"/>
              <a:gd name="f77" fmla="val 2594303"/>
              <a:gd name="f78" fmla="val 2605596"/>
              <a:gd name="f79" fmla="val 2527620"/>
              <a:gd name="f80" fmla="val 2538913"/>
              <a:gd name="f81" fmla="val 2552350"/>
              <a:gd name="f82" fmla="val 1724068"/>
              <a:gd name="f83" fmla="val 1738326"/>
              <a:gd name="f84" fmla="val 1751763"/>
              <a:gd name="f85" fmla="val 1763056"/>
              <a:gd name="f86" fmla="val 1685080"/>
              <a:gd name="f87" fmla="val 1696373"/>
              <a:gd name="f88" fmla="val 1709810"/>
              <a:gd name="f89" fmla="val 881528"/>
              <a:gd name="f90" fmla="val 895786"/>
              <a:gd name="f91" fmla="val 909223"/>
              <a:gd name="f92" fmla="val 920516"/>
              <a:gd name="f93" fmla="val 842540"/>
              <a:gd name="f94" fmla="val 853833"/>
              <a:gd name="f95" fmla="val 867270"/>
              <a:gd name="f96" fmla="val 38988"/>
              <a:gd name="f97" fmla="val 53246"/>
              <a:gd name="f98" fmla="val 66683"/>
              <a:gd name="f99" fmla="val 77976"/>
              <a:gd name="f100" fmla="val 11293"/>
              <a:gd name="f101" fmla="val 24730"/>
              <a:gd name="f102" fmla="*/ f0 1 11030995"/>
              <a:gd name="f103" fmla="*/ f1 1 10682"/>
              <a:gd name="f104" fmla="+- f4 0 f2"/>
              <a:gd name="f105" fmla="+- f3 0 f2"/>
              <a:gd name="f106" fmla="*/ f105 1 11030995"/>
              <a:gd name="f107" fmla="*/ f104 1 10682"/>
              <a:gd name="f108" fmla="*/ f2 1 f106"/>
              <a:gd name="f109" fmla="*/ f3 1 f106"/>
              <a:gd name="f110" fmla="*/ f2 1 f107"/>
              <a:gd name="f111" fmla="*/ f4 1 f107"/>
              <a:gd name="f112" fmla="*/ f108 f102 1"/>
              <a:gd name="f113" fmla="*/ f109 f102 1"/>
              <a:gd name="f114" fmla="*/ f111 f103 1"/>
              <a:gd name="f115" fmla="*/ f110 f103 1"/>
            </a:gdLst>
            <a:ahLst/>
            <a:cxnLst>
              <a:cxn ang="3cd4">
                <a:pos x="hc" y="t"/>
              </a:cxn>
              <a:cxn ang="0">
                <a:pos x="r" y="vc"/>
              </a:cxn>
              <a:cxn ang="cd4">
                <a:pos x="hc" y="b"/>
              </a:cxn>
              <a:cxn ang="cd2">
                <a:pos x="l" y="vc"/>
              </a:cxn>
            </a:cxnLst>
            <a:rect l="f112" t="f115" r="f113" b="f114"/>
            <a:pathLst>
              <a:path w="11030995" h="10682">
                <a:moveTo>
                  <a:pt x="f5" y="f2"/>
                </a:moveTo>
                <a:cubicBezTo>
                  <a:pt x="f6" y="f2"/>
                  <a:pt x="f7" y="f8"/>
                  <a:pt x="f3" y="f4"/>
                </a:cubicBezTo>
                <a:lnTo>
                  <a:pt x="f9" y="f4"/>
                </a:lnTo>
                <a:cubicBezTo>
                  <a:pt x="f10" y="f8"/>
                  <a:pt x="f11" y="f2"/>
                  <a:pt x="f5" y="f2"/>
                </a:cubicBezTo>
                <a:close/>
                <a:moveTo>
                  <a:pt x="f12" y="f2"/>
                </a:moveTo>
                <a:cubicBezTo>
                  <a:pt x="f13" y="f2"/>
                  <a:pt x="f14" y="f8"/>
                  <a:pt x="f15" y="f4"/>
                </a:cubicBezTo>
                <a:lnTo>
                  <a:pt x="f16" y="f4"/>
                </a:lnTo>
                <a:cubicBezTo>
                  <a:pt x="f17" y="f8"/>
                  <a:pt x="f18" y="f2"/>
                  <a:pt x="f12" y="f2"/>
                </a:cubicBezTo>
                <a:close/>
                <a:moveTo>
                  <a:pt x="f19" y="f2"/>
                </a:moveTo>
                <a:cubicBezTo>
                  <a:pt x="f20" y="f2"/>
                  <a:pt x="f21" y="f8"/>
                  <a:pt x="f22" y="f4"/>
                </a:cubicBezTo>
                <a:lnTo>
                  <a:pt x="f23" y="f4"/>
                </a:lnTo>
                <a:cubicBezTo>
                  <a:pt x="f24" y="f8"/>
                  <a:pt x="f25" y="f2"/>
                  <a:pt x="f19" y="f2"/>
                </a:cubicBezTo>
                <a:close/>
                <a:moveTo>
                  <a:pt x="f26" y="f2"/>
                </a:moveTo>
                <a:cubicBezTo>
                  <a:pt x="f27" y="f2"/>
                  <a:pt x="f28" y="f8"/>
                  <a:pt x="f29" y="f4"/>
                </a:cubicBezTo>
                <a:lnTo>
                  <a:pt x="f30" y="f4"/>
                </a:lnTo>
                <a:cubicBezTo>
                  <a:pt x="f31" y="f8"/>
                  <a:pt x="f32" y="f2"/>
                  <a:pt x="f26" y="f2"/>
                </a:cubicBezTo>
                <a:close/>
                <a:moveTo>
                  <a:pt x="f33" y="f2"/>
                </a:moveTo>
                <a:cubicBezTo>
                  <a:pt x="f34" y="f2"/>
                  <a:pt x="f35" y="f8"/>
                  <a:pt x="f36" y="f4"/>
                </a:cubicBezTo>
                <a:lnTo>
                  <a:pt x="f37" y="f4"/>
                </a:lnTo>
                <a:cubicBezTo>
                  <a:pt x="f38" y="f8"/>
                  <a:pt x="f39" y="f2"/>
                  <a:pt x="f33" y="f2"/>
                </a:cubicBezTo>
                <a:close/>
                <a:moveTo>
                  <a:pt x="f40" y="f2"/>
                </a:moveTo>
                <a:cubicBezTo>
                  <a:pt x="f41" y="f2"/>
                  <a:pt x="f42" y="f8"/>
                  <a:pt x="f43" y="f4"/>
                </a:cubicBezTo>
                <a:lnTo>
                  <a:pt x="f44" y="f4"/>
                </a:lnTo>
                <a:cubicBezTo>
                  <a:pt x="f45" y="f8"/>
                  <a:pt x="f46" y="f2"/>
                  <a:pt x="f40" y="f2"/>
                </a:cubicBezTo>
                <a:close/>
                <a:moveTo>
                  <a:pt x="f47" y="f2"/>
                </a:moveTo>
                <a:cubicBezTo>
                  <a:pt x="f48" y="f2"/>
                  <a:pt x="f49" y="f8"/>
                  <a:pt x="f50" y="f4"/>
                </a:cubicBezTo>
                <a:lnTo>
                  <a:pt x="f51" y="f4"/>
                </a:lnTo>
                <a:cubicBezTo>
                  <a:pt x="f52" y="f8"/>
                  <a:pt x="f53" y="f2"/>
                  <a:pt x="f47" y="f2"/>
                </a:cubicBezTo>
                <a:close/>
                <a:moveTo>
                  <a:pt x="f54" y="f2"/>
                </a:moveTo>
                <a:cubicBezTo>
                  <a:pt x="f55" y="f2"/>
                  <a:pt x="f56" y="f8"/>
                  <a:pt x="f57" y="f4"/>
                </a:cubicBezTo>
                <a:lnTo>
                  <a:pt x="f58" y="f4"/>
                </a:lnTo>
                <a:cubicBezTo>
                  <a:pt x="f59" y="f8"/>
                  <a:pt x="f60" y="f2"/>
                  <a:pt x="f54" y="f2"/>
                </a:cubicBezTo>
                <a:close/>
                <a:moveTo>
                  <a:pt x="f61" y="f2"/>
                </a:moveTo>
                <a:cubicBezTo>
                  <a:pt x="f62" y="f2"/>
                  <a:pt x="f63" y="f8"/>
                  <a:pt x="f64" y="f4"/>
                </a:cubicBezTo>
                <a:lnTo>
                  <a:pt x="f65" y="f4"/>
                </a:lnTo>
                <a:cubicBezTo>
                  <a:pt x="f66" y="f8"/>
                  <a:pt x="f67" y="f2"/>
                  <a:pt x="f61" y="f2"/>
                </a:cubicBezTo>
                <a:close/>
                <a:moveTo>
                  <a:pt x="f68" y="f2"/>
                </a:moveTo>
                <a:cubicBezTo>
                  <a:pt x="f69" y="f2"/>
                  <a:pt x="f70" y="f8"/>
                  <a:pt x="f71" y="f4"/>
                </a:cubicBezTo>
                <a:lnTo>
                  <a:pt x="f72" y="f4"/>
                </a:lnTo>
                <a:cubicBezTo>
                  <a:pt x="f73" y="f8"/>
                  <a:pt x="f74" y="f2"/>
                  <a:pt x="f68" y="f2"/>
                </a:cubicBezTo>
                <a:close/>
                <a:moveTo>
                  <a:pt x="f75" y="f2"/>
                </a:moveTo>
                <a:cubicBezTo>
                  <a:pt x="f76" y="f2"/>
                  <a:pt x="f77" y="f8"/>
                  <a:pt x="f78" y="f4"/>
                </a:cubicBezTo>
                <a:lnTo>
                  <a:pt x="f79" y="f4"/>
                </a:lnTo>
                <a:cubicBezTo>
                  <a:pt x="f80" y="f8"/>
                  <a:pt x="f81" y="f2"/>
                  <a:pt x="f75" y="f2"/>
                </a:cubicBezTo>
                <a:close/>
                <a:moveTo>
                  <a:pt x="f82" y="f2"/>
                </a:moveTo>
                <a:cubicBezTo>
                  <a:pt x="f83" y="f2"/>
                  <a:pt x="f84" y="f8"/>
                  <a:pt x="f85" y="f4"/>
                </a:cubicBezTo>
                <a:lnTo>
                  <a:pt x="f86" y="f4"/>
                </a:lnTo>
                <a:cubicBezTo>
                  <a:pt x="f87" y="f8"/>
                  <a:pt x="f88" y="f2"/>
                  <a:pt x="f82" y="f2"/>
                </a:cubicBezTo>
                <a:close/>
                <a:moveTo>
                  <a:pt x="f89" y="f2"/>
                </a:moveTo>
                <a:cubicBezTo>
                  <a:pt x="f90" y="f2"/>
                  <a:pt x="f91" y="f8"/>
                  <a:pt x="f92" y="f4"/>
                </a:cubicBezTo>
                <a:lnTo>
                  <a:pt x="f93" y="f4"/>
                </a:lnTo>
                <a:cubicBezTo>
                  <a:pt x="f94" y="f8"/>
                  <a:pt x="f95" y="f2"/>
                  <a:pt x="f89" y="f2"/>
                </a:cubicBezTo>
                <a:close/>
                <a:moveTo>
                  <a:pt x="f96" y="f2"/>
                </a:moveTo>
                <a:cubicBezTo>
                  <a:pt x="f97" y="f2"/>
                  <a:pt x="f98" y="f8"/>
                  <a:pt x="f99" y="f4"/>
                </a:cubicBezTo>
                <a:lnTo>
                  <a:pt x="f2" y="f4"/>
                </a:lnTo>
                <a:cubicBezTo>
                  <a:pt x="f100" y="f8"/>
                  <a:pt x="f101" y="f2"/>
                  <a:pt x="f96" y="f2"/>
                </a:cubicBezTo>
                <a:close/>
              </a:path>
            </a:pathLst>
          </a:custGeom>
          <a:solidFill>
            <a:srgbClr val="FFFFFF"/>
          </a:solidFill>
          <a:ln>
            <a:no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79" name="Oval 902"/>
          <p:cNvSpPr/>
          <p:nvPr/>
        </p:nvSpPr>
        <p:spPr>
          <a:xfrm>
            <a:off x="7120496"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0" name="Oval 903"/>
          <p:cNvSpPr/>
          <p:nvPr/>
        </p:nvSpPr>
        <p:spPr>
          <a:xfrm>
            <a:off x="377455"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1" name="Oval 904"/>
          <p:cNvSpPr/>
          <p:nvPr/>
        </p:nvSpPr>
        <p:spPr>
          <a:xfrm>
            <a:off x="1220339"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2" name="Oval 905"/>
          <p:cNvSpPr/>
          <p:nvPr/>
        </p:nvSpPr>
        <p:spPr>
          <a:xfrm>
            <a:off x="2063215"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3" name="Oval 906"/>
          <p:cNvSpPr/>
          <p:nvPr/>
        </p:nvSpPr>
        <p:spPr>
          <a:xfrm>
            <a:off x="2906100"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4" name="Oval 907"/>
          <p:cNvSpPr/>
          <p:nvPr/>
        </p:nvSpPr>
        <p:spPr>
          <a:xfrm>
            <a:off x="3748975"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5" name="Oval 908"/>
          <p:cNvSpPr/>
          <p:nvPr/>
        </p:nvSpPr>
        <p:spPr>
          <a:xfrm>
            <a:off x="4591860"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6" name="Oval 909"/>
          <p:cNvSpPr/>
          <p:nvPr/>
        </p:nvSpPr>
        <p:spPr>
          <a:xfrm>
            <a:off x="5434736"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7" name="Oval 910"/>
          <p:cNvSpPr/>
          <p:nvPr/>
        </p:nvSpPr>
        <p:spPr>
          <a:xfrm>
            <a:off x="6277621"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8" name="Oval 911"/>
          <p:cNvSpPr/>
          <p:nvPr/>
        </p:nvSpPr>
        <p:spPr>
          <a:xfrm>
            <a:off x="8806257"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89" name="Oval 912"/>
          <p:cNvSpPr/>
          <p:nvPr/>
        </p:nvSpPr>
        <p:spPr>
          <a:xfrm>
            <a:off x="7963381"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0" name="Oval 913"/>
          <p:cNvSpPr/>
          <p:nvPr/>
        </p:nvSpPr>
        <p:spPr>
          <a:xfrm>
            <a:off x="10492017"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1" name="Oval 914"/>
          <p:cNvSpPr/>
          <p:nvPr/>
        </p:nvSpPr>
        <p:spPr>
          <a:xfrm>
            <a:off x="9649141"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2" name="Oval 915"/>
          <p:cNvSpPr/>
          <p:nvPr/>
        </p:nvSpPr>
        <p:spPr>
          <a:xfrm>
            <a:off x="11334902" y="3658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3" name="Oval 916"/>
          <p:cNvSpPr/>
          <p:nvPr/>
        </p:nvSpPr>
        <p:spPr>
          <a:xfrm>
            <a:off x="7120496"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4" name="Oval 917"/>
          <p:cNvSpPr/>
          <p:nvPr/>
        </p:nvSpPr>
        <p:spPr>
          <a:xfrm>
            <a:off x="377455"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5" name="Oval 918"/>
          <p:cNvSpPr/>
          <p:nvPr/>
        </p:nvSpPr>
        <p:spPr>
          <a:xfrm>
            <a:off x="1220339"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6" name="Oval 919"/>
          <p:cNvSpPr/>
          <p:nvPr/>
        </p:nvSpPr>
        <p:spPr>
          <a:xfrm>
            <a:off x="2063215"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7" name="Oval 920"/>
          <p:cNvSpPr/>
          <p:nvPr/>
        </p:nvSpPr>
        <p:spPr>
          <a:xfrm>
            <a:off x="2906100"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8" name="Oval 921"/>
          <p:cNvSpPr/>
          <p:nvPr/>
        </p:nvSpPr>
        <p:spPr>
          <a:xfrm>
            <a:off x="3748975"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399" name="Oval 922"/>
          <p:cNvSpPr/>
          <p:nvPr/>
        </p:nvSpPr>
        <p:spPr>
          <a:xfrm>
            <a:off x="4591860"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0" name="Oval 923"/>
          <p:cNvSpPr/>
          <p:nvPr/>
        </p:nvSpPr>
        <p:spPr>
          <a:xfrm>
            <a:off x="5434736"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1" name="Oval 924"/>
          <p:cNvSpPr/>
          <p:nvPr/>
        </p:nvSpPr>
        <p:spPr>
          <a:xfrm>
            <a:off x="6277621"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2" name="Oval 925"/>
          <p:cNvSpPr/>
          <p:nvPr/>
        </p:nvSpPr>
        <p:spPr>
          <a:xfrm>
            <a:off x="8806257"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3" name="Oval 926"/>
          <p:cNvSpPr/>
          <p:nvPr/>
        </p:nvSpPr>
        <p:spPr>
          <a:xfrm>
            <a:off x="7963381"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4" name="Oval 927"/>
          <p:cNvSpPr/>
          <p:nvPr/>
        </p:nvSpPr>
        <p:spPr>
          <a:xfrm>
            <a:off x="10492017"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5" name="Oval 928"/>
          <p:cNvSpPr/>
          <p:nvPr/>
        </p:nvSpPr>
        <p:spPr>
          <a:xfrm>
            <a:off x="9649141"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6" name="Oval 929"/>
          <p:cNvSpPr/>
          <p:nvPr/>
        </p:nvSpPr>
        <p:spPr>
          <a:xfrm>
            <a:off x="11334902" y="1211360"/>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7" name="Oval 930"/>
          <p:cNvSpPr/>
          <p:nvPr/>
        </p:nvSpPr>
        <p:spPr>
          <a:xfrm>
            <a:off x="7120496"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8" name="Oval 931"/>
          <p:cNvSpPr/>
          <p:nvPr/>
        </p:nvSpPr>
        <p:spPr>
          <a:xfrm>
            <a:off x="377455"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09" name="Oval 932"/>
          <p:cNvSpPr/>
          <p:nvPr/>
        </p:nvSpPr>
        <p:spPr>
          <a:xfrm>
            <a:off x="1220339"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0" name="Oval 933"/>
          <p:cNvSpPr/>
          <p:nvPr/>
        </p:nvSpPr>
        <p:spPr>
          <a:xfrm>
            <a:off x="2063215"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1" name="Oval 934"/>
          <p:cNvSpPr/>
          <p:nvPr/>
        </p:nvSpPr>
        <p:spPr>
          <a:xfrm>
            <a:off x="2906100"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2" name="Oval 935"/>
          <p:cNvSpPr/>
          <p:nvPr/>
        </p:nvSpPr>
        <p:spPr>
          <a:xfrm>
            <a:off x="3748975"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3" name="Oval 936"/>
          <p:cNvSpPr/>
          <p:nvPr/>
        </p:nvSpPr>
        <p:spPr>
          <a:xfrm>
            <a:off x="4591860"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4" name="Oval 937"/>
          <p:cNvSpPr/>
          <p:nvPr/>
        </p:nvSpPr>
        <p:spPr>
          <a:xfrm>
            <a:off x="5434736"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5" name="Oval 938"/>
          <p:cNvSpPr/>
          <p:nvPr/>
        </p:nvSpPr>
        <p:spPr>
          <a:xfrm>
            <a:off x="6277621"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6" name="Oval 939"/>
          <p:cNvSpPr/>
          <p:nvPr/>
        </p:nvSpPr>
        <p:spPr>
          <a:xfrm>
            <a:off x="8806257"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7" name="Oval 940"/>
          <p:cNvSpPr/>
          <p:nvPr/>
        </p:nvSpPr>
        <p:spPr>
          <a:xfrm>
            <a:off x="7963381"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8" name="Oval 941"/>
          <p:cNvSpPr/>
          <p:nvPr/>
        </p:nvSpPr>
        <p:spPr>
          <a:xfrm>
            <a:off x="10492017"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19" name="Oval 942"/>
          <p:cNvSpPr/>
          <p:nvPr/>
        </p:nvSpPr>
        <p:spPr>
          <a:xfrm>
            <a:off x="9649141"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0" name="Oval 943"/>
          <p:cNvSpPr/>
          <p:nvPr/>
        </p:nvSpPr>
        <p:spPr>
          <a:xfrm>
            <a:off x="11334902" y="2053952"/>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1" name="Oval 944"/>
          <p:cNvSpPr/>
          <p:nvPr/>
        </p:nvSpPr>
        <p:spPr>
          <a:xfrm>
            <a:off x="7120496"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2" name="Oval 945"/>
          <p:cNvSpPr/>
          <p:nvPr/>
        </p:nvSpPr>
        <p:spPr>
          <a:xfrm>
            <a:off x="377455"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3" name="Oval 946"/>
          <p:cNvSpPr/>
          <p:nvPr/>
        </p:nvSpPr>
        <p:spPr>
          <a:xfrm>
            <a:off x="1220339"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4" name="Oval 947"/>
          <p:cNvSpPr/>
          <p:nvPr/>
        </p:nvSpPr>
        <p:spPr>
          <a:xfrm>
            <a:off x="2063215"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5" name="Oval 948"/>
          <p:cNvSpPr/>
          <p:nvPr/>
        </p:nvSpPr>
        <p:spPr>
          <a:xfrm>
            <a:off x="2906100"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6" name="Oval 949"/>
          <p:cNvSpPr/>
          <p:nvPr/>
        </p:nvSpPr>
        <p:spPr>
          <a:xfrm>
            <a:off x="3748975"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7" name="Oval 950"/>
          <p:cNvSpPr/>
          <p:nvPr/>
        </p:nvSpPr>
        <p:spPr>
          <a:xfrm>
            <a:off x="4591860"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8" name="Oval 951"/>
          <p:cNvSpPr/>
          <p:nvPr/>
        </p:nvSpPr>
        <p:spPr>
          <a:xfrm>
            <a:off x="5434736"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29" name="Oval 952"/>
          <p:cNvSpPr/>
          <p:nvPr/>
        </p:nvSpPr>
        <p:spPr>
          <a:xfrm>
            <a:off x="6277621"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0" name="Oval 953"/>
          <p:cNvSpPr/>
          <p:nvPr/>
        </p:nvSpPr>
        <p:spPr>
          <a:xfrm>
            <a:off x="8806257"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1" name="Oval 954"/>
          <p:cNvSpPr/>
          <p:nvPr/>
        </p:nvSpPr>
        <p:spPr>
          <a:xfrm>
            <a:off x="7963381"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2" name="Oval 955"/>
          <p:cNvSpPr/>
          <p:nvPr/>
        </p:nvSpPr>
        <p:spPr>
          <a:xfrm>
            <a:off x="10492017"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3" name="Oval 956"/>
          <p:cNvSpPr/>
          <p:nvPr/>
        </p:nvSpPr>
        <p:spPr>
          <a:xfrm>
            <a:off x="9649141"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4" name="Oval 957"/>
          <p:cNvSpPr/>
          <p:nvPr/>
        </p:nvSpPr>
        <p:spPr>
          <a:xfrm>
            <a:off x="11334902" y="2902625"/>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5" name="Oval 958"/>
          <p:cNvSpPr/>
          <p:nvPr/>
        </p:nvSpPr>
        <p:spPr>
          <a:xfrm>
            <a:off x="7120496"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6" name="Oval 959"/>
          <p:cNvSpPr/>
          <p:nvPr/>
        </p:nvSpPr>
        <p:spPr>
          <a:xfrm>
            <a:off x="377455"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7" name="Oval 960"/>
          <p:cNvSpPr/>
          <p:nvPr/>
        </p:nvSpPr>
        <p:spPr>
          <a:xfrm>
            <a:off x="1220339"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8" name="Oval 961"/>
          <p:cNvSpPr/>
          <p:nvPr/>
        </p:nvSpPr>
        <p:spPr>
          <a:xfrm>
            <a:off x="2063215"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39" name="Oval 962"/>
          <p:cNvSpPr/>
          <p:nvPr/>
        </p:nvSpPr>
        <p:spPr>
          <a:xfrm>
            <a:off x="2906100"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0" name="Oval 963"/>
          <p:cNvSpPr/>
          <p:nvPr/>
        </p:nvSpPr>
        <p:spPr>
          <a:xfrm>
            <a:off x="3748975"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1" name="Oval 964"/>
          <p:cNvSpPr/>
          <p:nvPr/>
        </p:nvSpPr>
        <p:spPr>
          <a:xfrm>
            <a:off x="4591860"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2" name="Oval 965"/>
          <p:cNvSpPr/>
          <p:nvPr/>
        </p:nvSpPr>
        <p:spPr>
          <a:xfrm>
            <a:off x="5434736"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3" name="Oval 966"/>
          <p:cNvSpPr/>
          <p:nvPr/>
        </p:nvSpPr>
        <p:spPr>
          <a:xfrm>
            <a:off x="6277621"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4" name="Oval 967"/>
          <p:cNvSpPr/>
          <p:nvPr/>
        </p:nvSpPr>
        <p:spPr>
          <a:xfrm>
            <a:off x="8806257"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5" name="Oval 968"/>
          <p:cNvSpPr/>
          <p:nvPr/>
        </p:nvSpPr>
        <p:spPr>
          <a:xfrm>
            <a:off x="7963381"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6" name="Oval 969"/>
          <p:cNvSpPr/>
          <p:nvPr/>
        </p:nvSpPr>
        <p:spPr>
          <a:xfrm>
            <a:off x="10492017"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7" name="Oval 970"/>
          <p:cNvSpPr/>
          <p:nvPr/>
        </p:nvSpPr>
        <p:spPr>
          <a:xfrm>
            <a:off x="9649141"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8" name="Oval 971"/>
          <p:cNvSpPr/>
          <p:nvPr/>
        </p:nvSpPr>
        <p:spPr>
          <a:xfrm>
            <a:off x="11334902" y="3746808"/>
            <a:ext cx="100017" cy="100017"/>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w="13972">
            <a:solidFill>
              <a:srgbClr val="AB641E"/>
            </a:solidFill>
            <a:prstDash val="solid"/>
          </a:ln>
        </p:spPr>
        <p:txBody>
          <a:bodyPr vert="horz" wrap="square" lIns="0" tIns="0" rIns="0" bIns="0" anchor="t" anchorCtr="0" compatLnSpc="1"/>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uk-UA" sz="1800" b="0" i="0" u="none" strike="noStrike" kern="1200" cap="none" spc="0" baseline="0">
              <a:solidFill>
                <a:srgbClr val="000000"/>
              </a:solidFill>
              <a:uFillTx/>
              <a:latin typeface="Calibri"/>
            </a:endParaRPr>
          </a:p>
        </p:txBody>
      </p:sp>
      <p:sp>
        <p:nvSpPr>
          <p:cNvPr id="449" name="Title 1"/>
          <p:cNvSpPr txBox="1">
            <a:spLocks noGrp="1"/>
          </p:cNvSpPr>
          <p:nvPr>
            <p:ph type="title"/>
          </p:nvPr>
        </p:nvSpPr>
        <p:spPr>
          <a:xfrm>
            <a:off x="457200" y="4960135"/>
            <a:ext cx="7772400" cy="1463040"/>
          </a:xfrm>
        </p:spPr>
        <p:txBody>
          <a:bodyPr/>
          <a:lstStyle>
            <a:lvl1pPr algn="r">
              <a:defRPr spc="200"/>
            </a:lvl1pPr>
          </a:lstStyle>
          <a:p>
            <a:pPr lvl="0"/>
            <a:r>
              <a:rPr lang="ru-RU"/>
              <a:t>Образец заголовка</a:t>
            </a:r>
            <a:endParaRPr lang="en-US"/>
          </a:p>
        </p:txBody>
      </p:sp>
      <p:sp>
        <p:nvSpPr>
          <p:cNvPr id="450" name="Text Placeholder 2"/>
          <p:cNvSpPr txBox="1">
            <a:spLocks noGrp="1"/>
          </p:cNvSpPr>
          <p:nvPr>
            <p:ph type="body" idx="1"/>
          </p:nvPr>
        </p:nvSpPr>
        <p:spPr>
          <a:xfrm>
            <a:off x="8610603" y="4960135"/>
            <a:ext cx="3200400" cy="1463040"/>
          </a:xfrm>
        </p:spPr>
        <p:txBody>
          <a:bodyPr lIns="91440" rIns="91440" anchor="ctr"/>
          <a:lstStyle>
            <a:lvl1pPr marL="0" indent="0">
              <a:lnSpc>
                <a:spcPct val="100000"/>
              </a:lnSpc>
              <a:spcBef>
                <a:spcPts val="0"/>
              </a:spcBef>
              <a:buNone/>
              <a:defRPr sz="1800">
                <a:solidFill>
                  <a:srgbClr val="0D0D0D"/>
                </a:solidFill>
              </a:defRPr>
            </a:lvl1pPr>
          </a:lstStyle>
          <a:p>
            <a:pPr lvl="0"/>
            <a:r>
              <a:rPr lang="ru-RU"/>
              <a:t>Образец текста</a:t>
            </a:r>
          </a:p>
        </p:txBody>
      </p:sp>
      <p:sp>
        <p:nvSpPr>
          <p:cNvPr id="451" name="Date Placeholder 3"/>
          <p:cNvSpPr txBox="1">
            <a:spLocks noGrp="1"/>
          </p:cNvSpPr>
          <p:nvPr>
            <p:ph type="dt" sz="half" idx="7"/>
          </p:nvPr>
        </p:nvSpPr>
        <p:spPr/>
        <p:txBody>
          <a:bodyPr/>
          <a:lstStyle>
            <a:lvl1pPr>
              <a:defRPr/>
            </a:lvl1pPr>
          </a:lstStyle>
          <a:p>
            <a:pPr lvl="0"/>
            <a:fld id="{7D594F3B-7BE9-451D-9CF9-CEAC5E0261B0}" type="datetime1">
              <a:rPr lang="ru-RU"/>
              <a:pPr lvl="0"/>
              <a:t>14.05.2016</a:t>
            </a:fld>
            <a:endParaRPr lang="ru-RU"/>
          </a:p>
        </p:txBody>
      </p:sp>
      <p:sp>
        <p:nvSpPr>
          <p:cNvPr id="452" name="Footer Placeholder 4"/>
          <p:cNvSpPr txBox="1">
            <a:spLocks noGrp="1"/>
          </p:cNvSpPr>
          <p:nvPr>
            <p:ph type="ftr" sz="quarter" idx="9"/>
          </p:nvPr>
        </p:nvSpPr>
        <p:spPr/>
        <p:txBody>
          <a:bodyPr/>
          <a:lstStyle>
            <a:lvl1pPr>
              <a:defRPr/>
            </a:lvl1pPr>
          </a:lstStyle>
          <a:p>
            <a:pPr lvl="0"/>
            <a:endParaRPr lang="ru-RU"/>
          </a:p>
        </p:txBody>
      </p:sp>
      <p:sp>
        <p:nvSpPr>
          <p:cNvPr id="453" name="Slide Number Placeholder 5"/>
          <p:cNvSpPr txBox="1">
            <a:spLocks noGrp="1"/>
          </p:cNvSpPr>
          <p:nvPr>
            <p:ph type="sldNum" sz="quarter" idx="8"/>
          </p:nvPr>
        </p:nvSpPr>
        <p:spPr/>
        <p:txBody>
          <a:bodyPr/>
          <a:lstStyle>
            <a:lvl1pPr>
              <a:defRPr/>
            </a:lvl1pPr>
          </a:lstStyle>
          <a:p>
            <a:pPr lvl="0"/>
            <a:fld id="{5CDB9DFF-0DCD-4134-AF90-CADF5D14D81A}" type="slidenum">
              <a:t>‹#›</a:t>
            </a:fld>
            <a:endParaRPr lang="ru-RU"/>
          </a:p>
        </p:txBody>
      </p:sp>
      <p:cxnSp>
        <p:nvCxnSpPr>
          <p:cNvPr id="454" name="Straight Connector 7"/>
          <p:cNvCxnSpPr/>
          <p:nvPr/>
        </p:nvCxnSpPr>
        <p:spPr>
          <a:xfrm flipV="1">
            <a:off x="8386840" y="5264109"/>
            <a:ext cx="0" cy="914400"/>
          </a:xfrm>
          <a:prstGeom prst="straightConnector1">
            <a:avLst/>
          </a:prstGeom>
          <a:noFill/>
          <a:ln w="19046">
            <a:solidFill>
              <a:srgbClr val="AB641E"/>
            </a:solidFill>
            <a:prstDash val="solid"/>
          </a:ln>
        </p:spPr>
      </p:cxn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ru-RU"/>
              <a:t>Образец заголовка</a:t>
            </a:r>
            <a:endParaRPr lang="en-US"/>
          </a:p>
        </p:txBody>
      </p:sp>
      <p:sp>
        <p:nvSpPr>
          <p:cNvPr id="3" name="Content Placeholder 2"/>
          <p:cNvSpPr txBox="1">
            <a:spLocks noGrp="1"/>
          </p:cNvSpPr>
          <p:nvPr>
            <p:ph idx="1"/>
          </p:nvPr>
        </p:nvSpPr>
        <p:spPr>
          <a:xfrm>
            <a:off x="1024128" y="2286000"/>
            <a:ext cx="4754880" cy="4023360"/>
          </a:xfrm>
        </p:spPr>
        <p:txBody>
          <a:bodyPr/>
          <a:lstStyle>
            <a:lvl1pPr>
              <a:defRPr/>
            </a:lvl1pPr>
            <a:lvl2pPr>
              <a:defRPr/>
            </a:lvl2pPr>
            <a:lvl3pPr>
              <a:defRPr/>
            </a:lvl3pPr>
            <a:lvl4pPr>
              <a:defRPr/>
            </a:lvl4pPr>
            <a:lvl5pP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Content Placeholder 3"/>
          <p:cNvSpPr txBox="1">
            <a:spLocks noGrp="1"/>
          </p:cNvSpPr>
          <p:nvPr>
            <p:ph idx="2"/>
          </p:nvPr>
        </p:nvSpPr>
        <p:spPr>
          <a:xfrm>
            <a:off x="5989320" y="2286000"/>
            <a:ext cx="4754880" cy="4023360"/>
          </a:xfrm>
        </p:spPr>
        <p:txBody>
          <a:bodyPr/>
          <a:lstStyle>
            <a:lvl1pPr>
              <a:defRPr/>
            </a:lvl1pPr>
            <a:lvl2pPr>
              <a:defRPr/>
            </a:lvl2pPr>
            <a:lvl3pPr>
              <a:defRPr/>
            </a:lvl3pPr>
            <a:lvl4pPr>
              <a:defRPr/>
            </a:lvl4pPr>
            <a:lvl5pP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Date Placeholder 4"/>
          <p:cNvSpPr txBox="1">
            <a:spLocks noGrp="1"/>
          </p:cNvSpPr>
          <p:nvPr>
            <p:ph type="dt" sz="half" idx="7"/>
          </p:nvPr>
        </p:nvSpPr>
        <p:spPr/>
        <p:txBody>
          <a:bodyPr/>
          <a:lstStyle>
            <a:lvl1pPr>
              <a:defRPr/>
            </a:lvl1pPr>
          </a:lstStyle>
          <a:p>
            <a:pPr lvl="0"/>
            <a:fld id="{76E0FF4B-8027-4346-B39C-139487F795BC}" type="datetime1">
              <a:rPr lang="ru-RU"/>
              <a:pPr lvl="0"/>
              <a:t>14.05.2016</a:t>
            </a:fld>
            <a:endParaRPr lang="ru-RU"/>
          </a:p>
        </p:txBody>
      </p:sp>
      <p:sp>
        <p:nvSpPr>
          <p:cNvPr id="6" name="Footer Placeholder 5"/>
          <p:cNvSpPr txBox="1">
            <a:spLocks noGrp="1"/>
          </p:cNvSpPr>
          <p:nvPr>
            <p:ph type="ftr" sz="quarter" idx="9"/>
          </p:nvPr>
        </p:nvSpPr>
        <p:spPr/>
        <p:txBody>
          <a:bodyPr/>
          <a:lstStyle>
            <a:lvl1pPr>
              <a:defRPr/>
            </a:lvl1pPr>
          </a:lstStyle>
          <a:p>
            <a:pPr lvl="0"/>
            <a:endParaRPr lang="ru-RU"/>
          </a:p>
        </p:txBody>
      </p:sp>
      <p:sp>
        <p:nvSpPr>
          <p:cNvPr id="7" name="Slide Number Placeholder 6"/>
          <p:cNvSpPr txBox="1">
            <a:spLocks noGrp="1"/>
          </p:cNvSpPr>
          <p:nvPr>
            <p:ph type="sldNum" sz="quarter" idx="8"/>
          </p:nvPr>
        </p:nvSpPr>
        <p:spPr/>
        <p:txBody>
          <a:bodyPr/>
          <a:lstStyle>
            <a:lvl1pPr>
              <a:defRPr/>
            </a:lvl1pPr>
          </a:lstStyle>
          <a:p>
            <a:pPr lvl="0"/>
            <a:fld id="{329B133F-B277-436D-BF64-B5FB2708CF6C}" type="slidenum">
              <a:t>‹#›</a:t>
            </a:fld>
            <a:endParaRPr lang="ru-RU"/>
          </a:p>
        </p:txBody>
      </p:sp>
    </p:spTree>
  </p:cSld>
  <p:clrMapOvr>
    <a:masterClrMapping/>
  </p:clrMapOvr>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9"/>
          <p:cNvSpPr txBox="1">
            <a:spLocks noGrp="1"/>
          </p:cNvSpPr>
          <p:nvPr>
            <p:ph type="title"/>
          </p:nvPr>
        </p:nvSpPr>
        <p:spPr/>
        <p:txBody>
          <a:bodyPr/>
          <a:lstStyle>
            <a:lvl1pPr>
              <a:defRPr/>
            </a:lvl1pPr>
          </a:lstStyle>
          <a:p>
            <a:pPr lvl="0"/>
            <a:r>
              <a:rPr lang="ru-RU"/>
              <a:t>Образец заголовка</a:t>
            </a:r>
            <a:endParaRPr lang="en-US"/>
          </a:p>
        </p:txBody>
      </p:sp>
      <p:sp>
        <p:nvSpPr>
          <p:cNvPr id="3" name="Text Placeholder 2"/>
          <p:cNvSpPr txBox="1">
            <a:spLocks noGrp="1"/>
          </p:cNvSpPr>
          <p:nvPr>
            <p:ph type="body" idx="1"/>
          </p:nvPr>
        </p:nvSpPr>
        <p:spPr>
          <a:xfrm>
            <a:off x="1024128" y="2179636"/>
            <a:ext cx="4754880" cy="822960"/>
          </a:xfrm>
        </p:spPr>
        <p:txBody>
          <a:bodyPr lIns="137160" rIns="137160" anchor="ctr"/>
          <a:lstStyle>
            <a:lvl1pPr marL="0" indent="0">
              <a:spcBef>
                <a:spcPts val="0"/>
              </a:spcBef>
              <a:spcAft>
                <a:spcPts val="0"/>
              </a:spcAft>
              <a:buNone/>
              <a:defRPr sz="2300">
                <a:solidFill>
                  <a:srgbClr val="E3CC5A"/>
                </a:solidFill>
              </a:defRPr>
            </a:lvl1pPr>
          </a:lstStyle>
          <a:p>
            <a:pPr lvl="0"/>
            <a:r>
              <a:rPr lang="ru-RU"/>
              <a:t>Образец текста</a:t>
            </a:r>
          </a:p>
        </p:txBody>
      </p:sp>
      <p:sp>
        <p:nvSpPr>
          <p:cNvPr id="4" name="Content Placeholder 3"/>
          <p:cNvSpPr txBox="1">
            <a:spLocks noGrp="1"/>
          </p:cNvSpPr>
          <p:nvPr>
            <p:ph idx="2"/>
          </p:nvPr>
        </p:nvSpPr>
        <p:spPr>
          <a:xfrm>
            <a:off x="1024128" y="2967785"/>
            <a:ext cx="4754880" cy="3341574"/>
          </a:xfrm>
        </p:spPr>
        <p:txBody>
          <a:bodyPr/>
          <a:lstStyle>
            <a:lvl1pPr>
              <a:defRPr/>
            </a:lvl1pPr>
            <a:lvl2pPr>
              <a:defRPr/>
            </a:lvl2pPr>
            <a:lvl3pPr>
              <a:defRPr/>
            </a:lvl3pPr>
            <a:lvl4pPr>
              <a:defRPr/>
            </a:lvl4pPr>
            <a:lvl5pP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Text Placeholder 4"/>
          <p:cNvSpPr txBox="1">
            <a:spLocks noGrp="1"/>
          </p:cNvSpPr>
          <p:nvPr>
            <p:ph type="body" idx="3"/>
          </p:nvPr>
        </p:nvSpPr>
        <p:spPr>
          <a:xfrm>
            <a:off x="5989320" y="2179636"/>
            <a:ext cx="4754880" cy="822960"/>
          </a:xfrm>
        </p:spPr>
        <p:txBody>
          <a:bodyPr lIns="137160" rIns="137160" anchor="ctr"/>
          <a:lstStyle>
            <a:lvl1pPr marL="0" indent="0">
              <a:spcBef>
                <a:spcPts val="1800"/>
              </a:spcBef>
              <a:spcAft>
                <a:spcPts val="0"/>
              </a:spcAft>
              <a:buNone/>
              <a:defRPr sz="2300">
                <a:solidFill>
                  <a:srgbClr val="E3CC5A"/>
                </a:solidFill>
              </a:defRPr>
            </a:lvl1pPr>
          </a:lstStyle>
          <a:p>
            <a:pPr lvl="0"/>
            <a:r>
              <a:rPr lang="ru-RU"/>
              <a:t>Образец текста</a:t>
            </a:r>
          </a:p>
        </p:txBody>
      </p:sp>
      <p:sp>
        <p:nvSpPr>
          <p:cNvPr id="6" name="Content Placeholder 5"/>
          <p:cNvSpPr txBox="1">
            <a:spLocks noGrp="1"/>
          </p:cNvSpPr>
          <p:nvPr>
            <p:ph idx="4"/>
          </p:nvPr>
        </p:nvSpPr>
        <p:spPr>
          <a:xfrm>
            <a:off x="5989320" y="2967785"/>
            <a:ext cx="4754880" cy="3341574"/>
          </a:xfrm>
        </p:spPr>
        <p:txBody>
          <a:bodyPr/>
          <a:lstStyle>
            <a:lvl1pPr>
              <a:defRPr/>
            </a:lvl1pPr>
            <a:lvl2pPr>
              <a:defRPr/>
            </a:lvl2pPr>
            <a:lvl3pPr>
              <a:defRPr/>
            </a:lvl3pPr>
            <a:lvl4pPr>
              <a:defRPr/>
            </a:lvl4pPr>
            <a:lvl5pP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Date Placeholder 6"/>
          <p:cNvSpPr txBox="1">
            <a:spLocks noGrp="1"/>
          </p:cNvSpPr>
          <p:nvPr>
            <p:ph type="dt" sz="half" idx="7"/>
          </p:nvPr>
        </p:nvSpPr>
        <p:spPr/>
        <p:txBody>
          <a:bodyPr/>
          <a:lstStyle>
            <a:lvl1pPr>
              <a:defRPr/>
            </a:lvl1pPr>
          </a:lstStyle>
          <a:p>
            <a:pPr lvl="0"/>
            <a:fld id="{2D94C2AB-B590-4B49-9328-32E94527D598}" type="datetime1">
              <a:rPr lang="ru-RU"/>
              <a:pPr lvl="0"/>
              <a:t>14.05.2016</a:t>
            </a:fld>
            <a:endParaRPr lang="ru-RU"/>
          </a:p>
        </p:txBody>
      </p:sp>
      <p:sp>
        <p:nvSpPr>
          <p:cNvPr id="8" name="Footer Placeholder 7"/>
          <p:cNvSpPr txBox="1">
            <a:spLocks noGrp="1"/>
          </p:cNvSpPr>
          <p:nvPr>
            <p:ph type="ftr" sz="quarter" idx="9"/>
          </p:nvPr>
        </p:nvSpPr>
        <p:spPr/>
        <p:txBody>
          <a:bodyPr/>
          <a:lstStyle>
            <a:lvl1pPr>
              <a:defRPr/>
            </a:lvl1pPr>
          </a:lstStyle>
          <a:p>
            <a:pPr lvl="0"/>
            <a:endParaRPr lang="ru-RU"/>
          </a:p>
        </p:txBody>
      </p:sp>
      <p:sp>
        <p:nvSpPr>
          <p:cNvPr id="9" name="Slide Number Placeholder 8"/>
          <p:cNvSpPr txBox="1">
            <a:spLocks noGrp="1"/>
          </p:cNvSpPr>
          <p:nvPr>
            <p:ph type="sldNum" sz="quarter" idx="8"/>
          </p:nvPr>
        </p:nvSpPr>
        <p:spPr/>
        <p:txBody>
          <a:bodyPr/>
          <a:lstStyle>
            <a:lvl1pPr>
              <a:defRPr/>
            </a:lvl1pPr>
          </a:lstStyle>
          <a:p>
            <a:pPr lvl="0"/>
            <a:fld id="{49E8D745-680E-41D6-94EA-E37508D21A58}" type="slidenum">
              <a:t>‹#›</a:t>
            </a:fld>
            <a:endParaRPr lang="ru-RU"/>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ru-RU"/>
              <a:t>Образец заголовка</a:t>
            </a:r>
            <a:endParaRPr lang="en-US"/>
          </a:p>
        </p:txBody>
      </p:sp>
      <p:sp>
        <p:nvSpPr>
          <p:cNvPr id="3" name="Date Placeholder 2"/>
          <p:cNvSpPr txBox="1">
            <a:spLocks noGrp="1"/>
          </p:cNvSpPr>
          <p:nvPr>
            <p:ph type="dt" sz="half" idx="7"/>
          </p:nvPr>
        </p:nvSpPr>
        <p:spPr/>
        <p:txBody>
          <a:bodyPr/>
          <a:lstStyle>
            <a:lvl1pPr>
              <a:defRPr/>
            </a:lvl1pPr>
          </a:lstStyle>
          <a:p>
            <a:pPr lvl="0"/>
            <a:fld id="{7A4A650B-7D00-46E0-B4B9-383603EB5062}" type="datetime1">
              <a:rPr lang="ru-RU"/>
              <a:pPr lvl="0"/>
              <a:t>14.05.2016</a:t>
            </a:fld>
            <a:endParaRPr lang="ru-RU"/>
          </a:p>
        </p:txBody>
      </p:sp>
      <p:sp>
        <p:nvSpPr>
          <p:cNvPr id="4" name="Footer Placeholder 3"/>
          <p:cNvSpPr txBox="1">
            <a:spLocks noGrp="1"/>
          </p:cNvSpPr>
          <p:nvPr>
            <p:ph type="ftr" sz="quarter" idx="9"/>
          </p:nvPr>
        </p:nvSpPr>
        <p:spPr/>
        <p:txBody>
          <a:bodyPr/>
          <a:lstStyle>
            <a:lvl1pPr>
              <a:defRPr/>
            </a:lvl1pPr>
          </a:lstStyle>
          <a:p>
            <a:pPr lvl="0"/>
            <a:endParaRPr lang="ru-RU"/>
          </a:p>
        </p:txBody>
      </p:sp>
      <p:sp>
        <p:nvSpPr>
          <p:cNvPr id="5" name="Slide Number Placeholder 4"/>
          <p:cNvSpPr txBox="1">
            <a:spLocks noGrp="1"/>
          </p:cNvSpPr>
          <p:nvPr>
            <p:ph type="sldNum" sz="quarter" idx="8"/>
          </p:nvPr>
        </p:nvSpPr>
        <p:spPr/>
        <p:txBody>
          <a:bodyPr/>
          <a:lstStyle>
            <a:lvl1pPr>
              <a:defRPr/>
            </a:lvl1pPr>
          </a:lstStyle>
          <a:p>
            <a:pPr lvl="0"/>
            <a:fld id="{C02B2F48-4FC2-4854-873B-F5CBD630F4AF}" type="slidenum">
              <a:t>‹#›</a:t>
            </a:fld>
            <a:endParaRPr lang="ru-RU"/>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txBox="1">
            <a:spLocks noGrp="1"/>
          </p:cNvSpPr>
          <p:nvPr>
            <p:ph type="dt" sz="half" idx="7"/>
          </p:nvPr>
        </p:nvSpPr>
        <p:spPr/>
        <p:txBody>
          <a:bodyPr/>
          <a:lstStyle>
            <a:lvl1pPr>
              <a:defRPr lang="en-US">
                <a:latin typeface="Tw Cen MT Condensed"/>
              </a:defRPr>
            </a:lvl1pPr>
          </a:lstStyle>
          <a:p>
            <a:pPr lvl="0"/>
            <a:fld id="{159ED6DA-D007-47A5-8754-8F2058FDA702}" type="datetime1">
              <a:rPr lang="en-US"/>
              <a:pPr lvl="0"/>
              <a:t>5/14/2016</a:t>
            </a:fld>
            <a:endParaRPr lang="en-US"/>
          </a:p>
        </p:txBody>
      </p:sp>
      <p:sp>
        <p:nvSpPr>
          <p:cNvPr id="3" name="Footer Placeholder 2"/>
          <p:cNvSpPr txBox="1">
            <a:spLocks noGrp="1"/>
          </p:cNvSpPr>
          <p:nvPr>
            <p:ph type="ftr" sz="quarter" idx="9"/>
          </p:nvPr>
        </p:nvSpPr>
        <p:spPr/>
        <p:txBody>
          <a:bodyPr/>
          <a:lstStyle>
            <a:lvl1pPr>
              <a:defRPr/>
            </a:lvl1pPr>
          </a:lstStyle>
          <a:p>
            <a:pPr lvl="0"/>
            <a:endParaRPr lang="ru-RU"/>
          </a:p>
        </p:txBody>
      </p:sp>
      <p:sp>
        <p:nvSpPr>
          <p:cNvPr id="4" name="Slide Number Placeholder 3"/>
          <p:cNvSpPr txBox="1">
            <a:spLocks noGrp="1"/>
          </p:cNvSpPr>
          <p:nvPr>
            <p:ph type="sldNum" sz="quarter" idx="8"/>
          </p:nvPr>
        </p:nvSpPr>
        <p:spPr/>
        <p:txBody>
          <a:bodyPr/>
          <a:lstStyle>
            <a:lvl1pPr>
              <a:defRPr/>
            </a:lvl1pPr>
          </a:lstStyle>
          <a:p>
            <a:pPr lvl="0"/>
            <a:fld id="{2ADC13D0-A200-455D-9BE5-E6FEB2A3B870}" type="slidenum">
              <a:t>‹#›</a:t>
            </a:fld>
            <a:endParaRPr lang="ru-RU"/>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7"/>
          <p:cNvSpPr txBox="1">
            <a:spLocks noGrp="1"/>
          </p:cNvSpPr>
          <p:nvPr>
            <p:ph type="title"/>
          </p:nvPr>
        </p:nvSpPr>
        <p:spPr>
          <a:xfrm>
            <a:off x="1024128" y="471510"/>
            <a:ext cx="4389120" cy="1737360"/>
          </a:xfrm>
        </p:spPr>
        <p:txBody>
          <a:bodyPr/>
          <a:lstStyle>
            <a:lvl1pPr>
              <a:defRPr sz="4000"/>
            </a:lvl1pPr>
          </a:lstStyle>
          <a:p>
            <a:pPr lvl="0"/>
            <a:r>
              <a:rPr lang="ru-RU"/>
              <a:t>Образец заголовка</a:t>
            </a:r>
            <a:endParaRPr lang="en-US"/>
          </a:p>
        </p:txBody>
      </p:sp>
      <p:sp>
        <p:nvSpPr>
          <p:cNvPr id="3" name="Content Placeholder 2"/>
          <p:cNvSpPr txBox="1">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Text Placeholder 3"/>
          <p:cNvSpPr txBox="1">
            <a:spLocks noGrp="1"/>
          </p:cNvSpPr>
          <p:nvPr>
            <p:ph type="body" idx="2"/>
          </p:nvPr>
        </p:nvSpPr>
        <p:spPr>
          <a:xfrm>
            <a:off x="1024128" y="2257507"/>
            <a:ext cx="4389120" cy="3762289"/>
          </a:xfrm>
        </p:spPr>
        <p:txBody>
          <a:bodyPr lIns="91440" rIns="91440"/>
          <a:lstStyle>
            <a:lvl1pPr marL="0" indent="0">
              <a:lnSpc>
                <a:spcPct val="108000"/>
              </a:lnSpc>
              <a:spcBef>
                <a:spcPts val="600"/>
              </a:spcBef>
              <a:buNone/>
              <a:defRPr sz="1600"/>
            </a:lvl1pPr>
          </a:lstStyle>
          <a:p>
            <a:pPr lvl="0"/>
            <a:r>
              <a:rPr lang="ru-RU"/>
              <a:t>Образец текста</a:t>
            </a:r>
          </a:p>
        </p:txBody>
      </p:sp>
      <p:sp>
        <p:nvSpPr>
          <p:cNvPr id="5" name="Date Placeholder 4"/>
          <p:cNvSpPr txBox="1">
            <a:spLocks noGrp="1"/>
          </p:cNvSpPr>
          <p:nvPr>
            <p:ph type="dt" sz="half" idx="7"/>
          </p:nvPr>
        </p:nvSpPr>
        <p:spPr/>
        <p:txBody>
          <a:bodyPr/>
          <a:lstStyle>
            <a:lvl1pPr>
              <a:defRPr/>
            </a:lvl1pPr>
          </a:lstStyle>
          <a:p>
            <a:pPr lvl="0"/>
            <a:fld id="{11685360-74EF-45B4-86F3-067D3E88E489}" type="datetime1">
              <a:rPr lang="ru-RU"/>
              <a:pPr lvl="0"/>
              <a:t>14.05.2016</a:t>
            </a:fld>
            <a:endParaRPr lang="ru-RU"/>
          </a:p>
        </p:txBody>
      </p:sp>
      <p:sp>
        <p:nvSpPr>
          <p:cNvPr id="6" name="Footer Placeholder 5"/>
          <p:cNvSpPr txBox="1">
            <a:spLocks noGrp="1"/>
          </p:cNvSpPr>
          <p:nvPr>
            <p:ph type="ftr" sz="quarter" idx="9"/>
          </p:nvPr>
        </p:nvSpPr>
        <p:spPr/>
        <p:txBody>
          <a:bodyPr/>
          <a:lstStyle>
            <a:lvl1pPr>
              <a:defRPr/>
            </a:lvl1pPr>
          </a:lstStyle>
          <a:p>
            <a:pPr lvl="0"/>
            <a:endParaRPr lang="ru-RU"/>
          </a:p>
        </p:txBody>
      </p:sp>
      <p:sp>
        <p:nvSpPr>
          <p:cNvPr id="7" name="Slide Number Placeholder 6"/>
          <p:cNvSpPr txBox="1">
            <a:spLocks noGrp="1"/>
          </p:cNvSpPr>
          <p:nvPr>
            <p:ph type="sldNum" sz="quarter" idx="8"/>
          </p:nvPr>
        </p:nvSpPr>
        <p:spPr/>
        <p:txBody>
          <a:bodyPr/>
          <a:lstStyle>
            <a:lvl1pPr>
              <a:defRPr/>
            </a:lvl1pPr>
          </a:lstStyle>
          <a:p>
            <a:pPr lvl="0"/>
            <a:fld id="{535F88E7-AF54-494A-890F-8F12CE9603EF}" type="slidenum">
              <a:t>‹#›</a:t>
            </a:fld>
            <a:endParaRPr lang="ru-RU"/>
          </a:p>
        </p:txBody>
      </p:sp>
    </p:spTree>
  </p:cSld>
  <p:clrMapOvr>
    <a:masterClrMapping/>
  </p:clrMapOvr>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Title 1"/>
          <p:cNvSpPr txBox="1">
            <a:spLocks noGrp="1"/>
          </p:cNvSpPr>
          <p:nvPr>
            <p:ph type="title"/>
          </p:nvPr>
        </p:nvSpPr>
        <p:spPr>
          <a:xfrm>
            <a:off x="457200" y="4960135"/>
            <a:ext cx="7772400" cy="1463040"/>
          </a:xfrm>
        </p:spPr>
        <p:txBody>
          <a:bodyPr/>
          <a:lstStyle>
            <a:lvl1pPr algn="r">
              <a:defRPr spc="200"/>
            </a:lvl1pPr>
          </a:lstStyle>
          <a:p>
            <a:pPr lvl="0"/>
            <a:r>
              <a:rPr lang="ru-RU"/>
              <a:t>Образец заголовка</a:t>
            </a:r>
            <a:endParaRPr lang="en-US"/>
          </a:p>
        </p:txBody>
      </p:sp>
      <p:sp>
        <p:nvSpPr>
          <p:cNvPr id="3" name="Picture Placeholder 2"/>
          <p:cNvSpPr txBox="1">
            <a:spLocks noGrp="1"/>
          </p:cNvSpPr>
          <p:nvPr>
            <p:ph type="pic" idx="1"/>
          </p:nvPr>
        </p:nvSpPr>
        <p:spPr>
          <a:xfrm>
            <a:off x="0" y="0"/>
            <a:ext cx="12188952" cy="4572000"/>
          </a:xfrm>
          <a:solidFill>
            <a:srgbClr val="EEE09C"/>
          </a:solidFill>
        </p:spPr>
        <p:txBody>
          <a:bodyPr lIns="457200" tIns="365760"/>
          <a:lstStyle>
            <a:lvl1pPr marL="0" indent="0">
              <a:buNone/>
              <a:defRPr sz="3200"/>
            </a:lvl1pPr>
          </a:lstStyle>
          <a:p>
            <a:pPr lvl="0"/>
            <a:r>
              <a:rPr lang="ru-RU"/>
              <a:t>Вставка рисунка</a:t>
            </a:r>
            <a:endParaRPr lang="en-US"/>
          </a:p>
        </p:txBody>
      </p:sp>
      <p:sp>
        <p:nvSpPr>
          <p:cNvPr id="4" name="Text Placeholder 3"/>
          <p:cNvSpPr txBox="1">
            <a:spLocks noGrp="1"/>
          </p:cNvSpPr>
          <p:nvPr>
            <p:ph type="body" idx="2"/>
          </p:nvPr>
        </p:nvSpPr>
        <p:spPr>
          <a:xfrm>
            <a:off x="8610603" y="4960135"/>
            <a:ext cx="3200400" cy="1463040"/>
          </a:xfrm>
        </p:spPr>
        <p:txBody>
          <a:bodyPr lIns="91440" rIns="91440" anchor="ctr"/>
          <a:lstStyle>
            <a:lvl1pPr marL="0" indent="0">
              <a:lnSpc>
                <a:spcPct val="100000"/>
              </a:lnSpc>
              <a:spcBef>
                <a:spcPts val="0"/>
              </a:spcBef>
              <a:buNone/>
              <a:defRPr sz="1800">
                <a:solidFill>
                  <a:srgbClr val="0D0D0D"/>
                </a:solidFill>
              </a:defRPr>
            </a:lvl1pPr>
          </a:lstStyle>
          <a:p>
            <a:pPr lvl="0"/>
            <a:r>
              <a:rPr lang="ru-RU"/>
              <a:t>Образец текста</a:t>
            </a:r>
          </a:p>
        </p:txBody>
      </p:sp>
      <p:sp>
        <p:nvSpPr>
          <p:cNvPr id="5" name="Date Placeholder 4"/>
          <p:cNvSpPr txBox="1">
            <a:spLocks noGrp="1"/>
          </p:cNvSpPr>
          <p:nvPr>
            <p:ph type="dt" sz="half" idx="7"/>
          </p:nvPr>
        </p:nvSpPr>
        <p:spPr/>
        <p:txBody>
          <a:bodyPr/>
          <a:lstStyle>
            <a:lvl1pPr>
              <a:defRPr/>
            </a:lvl1pPr>
          </a:lstStyle>
          <a:p>
            <a:pPr lvl="0"/>
            <a:fld id="{179FFA20-B5B5-4E94-83D2-7A321C4237F0}" type="datetime1">
              <a:rPr lang="ru-RU"/>
              <a:pPr lvl="0"/>
              <a:t>14.05.2016</a:t>
            </a:fld>
            <a:endParaRPr lang="ru-RU"/>
          </a:p>
        </p:txBody>
      </p:sp>
      <p:sp>
        <p:nvSpPr>
          <p:cNvPr id="6" name="Footer Placeholder 5"/>
          <p:cNvSpPr txBox="1">
            <a:spLocks noGrp="1"/>
          </p:cNvSpPr>
          <p:nvPr>
            <p:ph type="ftr" sz="quarter" idx="9"/>
          </p:nvPr>
        </p:nvSpPr>
        <p:spPr/>
        <p:txBody>
          <a:bodyPr/>
          <a:lstStyle>
            <a:lvl1pPr>
              <a:defRPr/>
            </a:lvl1pPr>
          </a:lstStyle>
          <a:p>
            <a:pPr lvl="0"/>
            <a:endParaRPr lang="ru-RU"/>
          </a:p>
        </p:txBody>
      </p:sp>
      <p:sp>
        <p:nvSpPr>
          <p:cNvPr id="7" name="Slide Number Placeholder 6"/>
          <p:cNvSpPr txBox="1">
            <a:spLocks noGrp="1"/>
          </p:cNvSpPr>
          <p:nvPr>
            <p:ph type="sldNum" sz="quarter" idx="8"/>
          </p:nvPr>
        </p:nvSpPr>
        <p:spPr/>
        <p:txBody>
          <a:bodyPr/>
          <a:lstStyle>
            <a:lvl1pPr>
              <a:defRPr/>
            </a:lvl1pPr>
          </a:lstStyle>
          <a:p>
            <a:pPr lvl="0"/>
            <a:fld id="{822E5374-3956-4C46-92ED-CA6781B5EEE4}" type="slidenum">
              <a:t>‹#›</a:t>
            </a:fld>
            <a:endParaRPr lang="ru-RU"/>
          </a:p>
        </p:txBody>
      </p:sp>
      <p:cxnSp>
        <p:nvCxnSpPr>
          <p:cNvPr id="8" name="Straight Connector 8"/>
          <p:cNvCxnSpPr/>
          <p:nvPr/>
        </p:nvCxnSpPr>
        <p:spPr>
          <a:xfrm flipV="1">
            <a:off x="8386840" y="5264109"/>
            <a:ext cx="0" cy="914400"/>
          </a:xfrm>
          <a:prstGeom prst="straightConnector1">
            <a:avLst/>
          </a:prstGeom>
          <a:noFill/>
          <a:ln w="19046">
            <a:solidFill>
              <a:srgbClr val="E3CC5A"/>
            </a:solidFill>
            <a:prstDash val="solid"/>
          </a:ln>
        </p:spPr>
      </p:cxn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txBox="1">
            <a:spLocks noGrp="1"/>
          </p:cNvSpPr>
          <p:nvPr>
            <p:ph type="title"/>
          </p:nvPr>
        </p:nvSpPr>
        <p:spPr>
          <a:xfrm>
            <a:off x="1024128" y="585216"/>
            <a:ext cx="9720072" cy="1499616"/>
          </a:xfrm>
          <a:prstGeom prst="rect">
            <a:avLst/>
          </a:prstGeom>
          <a:noFill/>
          <a:ln>
            <a:noFill/>
          </a:ln>
        </p:spPr>
        <p:txBody>
          <a:bodyPr vert="horz" wrap="square" lIns="91440" tIns="45720" rIns="91440" bIns="45720" anchor="ctr" anchorCtr="0" compatLnSpc="1"/>
          <a:lstStyle/>
          <a:p>
            <a:pPr lvl="0"/>
            <a:r>
              <a:rPr lang="ru-RU"/>
              <a:t>Образец заголовка</a:t>
            </a:r>
            <a:endParaRPr lang="en-US"/>
          </a:p>
        </p:txBody>
      </p:sp>
      <p:sp>
        <p:nvSpPr>
          <p:cNvPr id="3" name="Text Placeholder 2"/>
          <p:cNvSpPr txBox="1">
            <a:spLocks noGrp="1"/>
          </p:cNvSpPr>
          <p:nvPr>
            <p:ph type="body" idx="1"/>
          </p:nvPr>
        </p:nvSpPr>
        <p:spPr>
          <a:xfrm>
            <a:off x="1024128" y="2286000"/>
            <a:ext cx="9720072" cy="4023360"/>
          </a:xfrm>
          <a:prstGeom prst="rect">
            <a:avLst/>
          </a:prstGeom>
          <a:noFill/>
          <a:ln>
            <a:noFill/>
          </a:ln>
        </p:spPr>
        <p:txBody>
          <a:bodyPr vert="horz" wrap="square" lIns="45720" tIns="45720" rIns="45720" bIns="45720" anchor="t" anchorCtr="0" compatLnSpc="1"/>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txBox="1">
            <a:spLocks noGrp="1"/>
          </p:cNvSpPr>
          <p:nvPr>
            <p:ph type="dt" sz="half" idx="2"/>
          </p:nvPr>
        </p:nvSpPr>
        <p:spPr>
          <a:xfrm>
            <a:off x="1024128" y="6470705"/>
            <a:ext cx="2154143" cy="274320"/>
          </a:xfrm>
          <a:prstGeom prst="rect">
            <a:avLst/>
          </a:prstGeom>
          <a:noFill/>
          <a:ln>
            <a:noFill/>
          </a:ln>
        </p:spPr>
        <p:txBody>
          <a:bodyPr vert="horz" wrap="square" lIns="91440" tIns="45720" rIns="91440" bIns="45720" anchor="ctr" anchorCtr="0" compatLnSpc="1"/>
          <a:lstStyle>
            <a:lvl1pPr marL="0" marR="0" lvl="0" indent="0" algn="l" defTabSz="914400" rtl="0" fontAlgn="auto" hangingPunct="1">
              <a:lnSpc>
                <a:spcPct val="100000"/>
              </a:lnSpc>
              <a:spcBef>
                <a:spcPts val="0"/>
              </a:spcBef>
              <a:spcAft>
                <a:spcPts val="0"/>
              </a:spcAft>
              <a:buNone/>
              <a:tabLst/>
              <a:defRPr lang="ru-RU" sz="1000" b="0" i="0" u="none" strike="noStrike" kern="1200" cap="none" spc="0" baseline="0">
                <a:solidFill>
                  <a:srgbClr val="0D0D0D"/>
                </a:solidFill>
                <a:uFillTx/>
                <a:latin typeface="Calibri" pitchFamily="34"/>
              </a:defRPr>
            </a:lvl1pPr>
          </a:lstStyle>
          <a:p>
            <a:pPr lvl="0"/>
            <a:fld id="{71BC45E2-076D-460E-97B0-38C065C11C4F}" type="datetime1">
              <a:rPr lang="ru-RU"/>
              <a:pPr lvl="0"/>
              <a:t>14.05.2016</a:t>
            </a:fld>
            <a:endParaRPr lang="ru-RU"/>
          </a:p>
        </p:txBody>
      </p:sp>
      <p:sp>
        <p:nvSpPr>
          <p:cNvPr id="5" name="Footer Placeholder 4"/>
          <p:cNvSpPr txBox="1">
            <a:spLocks noGrp="1"/>
          </p:cNvSpPr>
          <p:nvPr>
            <p:ph type="ftr" sz="quarter" idx="3"/>
          </p:nvPr>
        </p:nvSpPr>
        <p:spPr>
          <a:xfrm>
            <a:off x="4842927" y="6470705"/>
            <a:ext cx="5901455" cy="274320"/>
          </a:xfrm>
          <a:prstGeom prst="rect">
            <a:avLst/>
          </a:prstGeom>
          <a:noFill/>
          <a:ln>
            <a:noFill/>
          </a:ln>
        </p:spPr>
        <p:txBody>
          <a:bodyPr vert="horz" wrap="square" lIns="91440" tIns="45720" rIns="91440" bIns="45720" anchor="ctr" anchorCtr="0" compatLnSpc="1"/>
          <a:lstStyle>
            <a:lvl1pPr marL="0" marR="0" lvl="0" indent="0" algn="r" defTabSz="914400" rtl="0" fontAlgn="auto" hangingPunct="1">
              <a:lnSpc>
                <a:spcPct val="100000"/>
              </a:lnSpc>
              <a:spcBef>
                <a:spcPts val="0"/>
              </a:spcBef>
              <a:spcAft>
                <a:spcPts val="0"/>
              </a:spcAft>
              <a:buNone/>
              <a:tabLst/>
              <a:defRPr lang="ru-RU" sz="1000" b="0" i="0" u="none" strike="noStrike" kern="1200" cap="all" spc="0" baseline="0">
                <a:solidFill>
                  <a:srgbClr val="0D0D0D"/>
                </a:solidFill>
                <a:uFillTx/>
                <a:latin typeface="Calibri" pitchFamily="34"/>
              </a:defRPr>
            </a:lvl1pPr>
          </a:lstStyle>
          <a:p>
            <a:pPr lvl="0"/>
            <a:endParaRPr lang="ru-RU"/>
          </a:p>
        </p:txBody>
      </p:sp>
      <p:sp>
        <p:nvSpPr>
          <p:cNvPr id="6" name="Slide Number Placeholder 5"/>
          <p:cNvSpPr txBox="1">
            <a:spLocks noGrp="1"/>
          </p:cNvSpPr>
          <p:nvPr>
            <p:ph type="sldNum" sz="quarter" idx="4"/>
          </p:nvPr>
        </p:nvSpPr>
        <p:spPr>
          <a:xfrm>
            <a:off x="10837331" y="6470705"/>
            <a:ext cx="973662" cy="274320"/>
          </a:xfrm>
          <a:prstGeom prst="rect">
            <a:avLst/>
          </a:prstGeom>
          <a:noFill/>
          <a:ln>
            <a:noFill/>
          </a:ln>
        </p:spPr>
        <p:txBody>
          <a:bodyPr vert="horz" wrap="square" lIns="91440" tIns="45720" rIns="91440" bIns="45720" anchor="ctr" anchorCtr="0" compatLnSpc="1"/>
          <a:lstStyle>
            <a:lvl1pPr marL="0" marR="0" lvl="0" indent="0" algn="l" defTabSz="914400" rtl="0" fontAlgn="auto" hangingPunct="1">
              <a:lnSpc>
                <a:spcPct val="100000"/>
              </a:lnSpc>
              <a:spcBef>
                <a:spcPts val="0"/>
              </a:spcBef>
              <a:spcAft>
                <a:spcPts val="0"/>
              </a:spcAft>
              <a:buNone/>
              <a:tabLst/>
              <a:defRPr lang="ru-RU" sz="1000" b="0" i="0" u="none" strike="noStrike" kern="1200" cap="none" spc="0" baseline="0">
                <a:solidFill>
                  <a:srgbClr val="0D0D0D"/>
                </a:solidFill>
                <a:uFillTx/>
                <a:latin typeface="Calibri" pitchFamily="34"/>
              </a:defRPr>
            </a:lvl1pPr>
          </a:lstStyle>
          <a:p>
            <a:pPr lvl="0"/>
            <a:fld id="{7DEEF4B6-DD46-42FF-958C-BF596A9AF093}" type="slidenum">
              <a:t>‹#›</a:t>
            </a:fld>
            <a:endParaRPr lang="ru-RU"/>
          </a:p>
        </p:txBody>
      </p:sp>
      <p:cxnSp>
        <p:nvCxnSpPr>
          <p:cNvPr id="7" name="Straight Connector 6"/>
          <p:cNvCxnSpPr/>
          <p:nvPr/>
        </p:nvCxnSpPr>
        <p:spPr>
          <a:xfrm flipV="1">
            <a:off x="761996" y="826324"/>
            <a:ext cx="0" cy="914400"/>
          </a:xfrm>
          <a:prstGeom prst="straightConnector1">
            <a:avLst/>
          </a:prstGeom>
          <a:noFill/>
          <a:ln w="19046">
            <a:solidFill>
              <a:srgbClr val="E3CC5A"/>
            </a:solidFill>
            <a:prstDash val="solid"/>
          </a:ln>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marL="0" marR="0" lvl="0" indent="0" algn="l" defTabSz="914400" rtl="0" fontAlgn="auto" hangingPunct="1">
        <a:lnSpc>
          <a:spcPct val="80000"/>
        </a:lnSpc>
        <a:spcBef>
          <a:spcPts val="0"/>
        </a:spcBef>
        <a:spcAft>
          <a:spcPts val="0"/>
        </a:spcAft>
        <a:buNone/>
        <a:tabLst/>
        <a:defRPr lang="ru-RU" sz="5000" b="0" i="0" u="none" strike="noStrike" kern="1200" cap="all" spc="100" baseline="0">
          <a:solidFill>
            <a:srgbClr val="0D0D0D"/>
          </a:solidFill>
          <a:uFillTx/>
          <a:latin typeface="Calibri" pitchFamily="34"/>
        </a:defRPr>
      </a:lvl1pPr>
    </p:titleStyle>
    <p:bodyStyle>
      <a:lvl1pPr marL="91440" marR="0" lvl="0" indent="-91440" algn="l" defTabSz="914400" rtl="0" fontAlgn="auto" hangingPunct="1">
        <a:lnSpc>
          <a:spcPct val="90000"/>
        </a:lnSpc>
        <a:spcBef>
          <a:spcPts val="1200"/>
        </a:spcBef>
        <a:spcAft>
          <a:spcPts val="200"/>
        </a:spcAft>
        <a:buClr>
          <a:srgbClr val="E3CC5A"/>
        </a:buClr>
        <a:buSzPct val="100000"/>
        <a:buFont typeface="Tw Cen MT" pitchFamily="34"/>
        <a:buChar char=" "/>
        <a:tabLst/>
        <a:defRPr lang="ru-RU" sz="2200" b="0" i="0" u="none" strike="noStrike" kern="1200" cap="none" spc="0" baseline="0">
          <a:solidFill>
            <a:srgbClr val="000000"/>
          </a:solidFill>
          <a:uFillTx/>
          <a:latin typeface="Calibri" pitchFamily="34"/>
        </a:defRPr>
      </a:lvl1pPr>
      <a:lvl2pPr marL="265176" marR="0" lvl="1" indent="-137160" algn="l" defTabSz="914400" rtl="0" fontAlgn="auto" hangingPunct="1">
        <a:lnSpc>
          <a:spcPct val="90000"/>
        </a:lnSpc>
        <a:spcBef>
          <a:spcPts val="200"/>
        </a:spcBef>
        <a:spcAft>
          <a:spcPts val="400"/>
        </a:spcAft>
        <a:buClr>
          <a:srgbClr val="E3CC5A"/>
        </a:buClr>
        <a:buSzPct val="100000"/>
        <a:buFont typeface="Wingdings 3" pitchFamily="18"/>
        <a:buChar char=""/>
        <a:tabLst/>
        <a:defRPr lang="ru-RU" sz="1800" b="0" i="0" u="none" strike="noStrike" kern="1200" cap="none" spc="0" baseline="0">
          <a:solidFill>
            <a:srgbClr val="000000"/>
          </a:solidFill>
          <a:uFillTx/>
          <a:latin typeface="Calibri" pitchFamily="34"/>
        </a:defRPr>
      </a:lvl2pPr>
      <a:lvl3pPr marL="448056" marR="0" lvl="2" indent="-137160" algn="l" defTabSz="914400" rtl="0" fontAlgn="auto" hangingPunct="1">
        <a:lnSpc>
          <a:spcPct val="90000"/>
        </a:lnSpc>
        <a:spcBef>
          <a:spcPts val="200"/>
        </a:spcBef>
        <a:spcAft>
          <a:spcPts val="400"/>
        </a:spcAft>
        <a:buClr>
          <a:srgbClr val="E3CC5A"/>
        </a:buClr>
        <a:buSzPct val="100000"/>
        <a:buFont typeface="Wingdings 3" pitchFamily="18"/>
        <a:buChar char=""/>
        <a:tabLst/>
        <a:defRPr lang="ru-RU" sz="1400" b="0" i="0" u="none" strike="noStrike" kern="1200" cap="none" spc="0" baseline="0">
          <a:solidFill>
            <a:srgbClr val="000000"/>
          </a:solidFill>
          <a:uFillTx/>
          <a:latin typeface="Calibri" pitchFamily="34"/>
        </a:defRPr>
      </a:lvl3pPr>
      <a:lvl4pPr marL="594360" marR="0" lvl="3" indent="-137160" algn="l" defTabSz="914400" rtl="0" fontAlgn="auto" hangingPunct="1">
        <a:lnSpc>
          <a:spcPct val="90000"/>
        </a:lnSpc>
        <a:spcBef>
          <a:spcPts val="200"/>
        </a:spcBef>
        <a:spcAft>
          <a:spcPts val="400"/>
        </a:spcAft>
        <a:buClr>
          <a:srgbClr val="E3CC5A"/>
        </a:buClr>
        <a:buSzPct val="100000"/>
        <a:buFont typeface="Wingdings 3" pitchFamily="18"/>
        <a:buChar char=""/>
        <a:tabLst/>
        <a:defRPr lang="ru-RU" sz="1400" b="0" i="0" u="none" strike="noStrike" kern="1200" cap="none" spc="0" baseline="0">
          <a:solidFill>
            <a:srgbClr val="000000"/>
          </a:solidFill>
          <a:uFillTx/>
          <a:latin typeface="Calibri" pitchFamily="34"/>
        </a:defRPr>
      </a:lvl4pPr>
      <a:lvl5pPr marL="777240" marR="0" lvl="4" indent="-137160" algn="l" defTabSz="914400" rtl="0" fontAlgn="auto" hangingPunct="1">
        <a:lnSpc>
          <a:spcPct val="90000"/>
        </a:lnSpc>
        <a:spcBef>
          <a:spcPts val="200"/>
        </a:spcBef>
        <a:spcAft>
          <a:spcPts val="400"/>
        </a:spcAft>
        <a:buClr>
          <a:srgbClr val="E3CC5A"/>
        </a:buClr>
        <a:buSzPct val="100000"/>
        <a:buFont typeface="Wingdings 3" pitchFamily="18"/>
        <a:buChar char=""/>
        <a:tabLst/>
        <a:defRPr lang="ru-RU" sz="1400" b="0" i="0" u="none" strike="noStrike" kern="1200" cap="none" spc="0" baseline="0">
          <a:solidFill>
            <a:srgbClr val="000000"/>
          </a:solidFill>
          <a:uFillTx/>
          <a:latin typeface="Calibri" pitchFamily="34"/>
        </a:defRPr>
      </a:lvl5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sp>
        <p:nvSpPr>
          <p:cNvPr id="2" name="Заголовок 1"/>
          <p:cNvSpPr txBox="1">
            <a:spLocks noGrp="1"/>
          </p:cNvSpPr>
          <p:nvPr>
            <p:ph type="ctrTitle"/>
          </p:nvPr>
        </p:nvSpPr>
        <p:spPr>
          <a:xfrm>
            <a:off x="263356" y="4149080"/>
            <a:ext cx="6912763" cy="2520278"/>
          </a:xfrm>
        </p:spPr>
        <p:txBody>
          <a:bodyPr anchorCtr="1"/>
          <a:lstStyle/>
          <a:p>
            <a:pPr lvl="0" algn="ctr"/>
            <a:r>
              <a:rPr lang="ru-RU" b="1">
                <a:solidFill>
                  <a:srgbClr val="00B0F0"/>
                </a:solidFill>
              </a:rPr>
              <a:t>Українська національна кухня</a:t>
            </a:r>
          </a:p>
        </p:txBody>
      </p:sp>
      <p:sp>
        <p:nvSpPr>
          <p:cNvPr id="3" name="Подзаголовок 2"/>
          <p:cNvSpPr txBox="1">
            <a:spLocks noGrp="1"/>
          </p:cNvSpPr>
          <p:nvPr>
            <p:ph type="subTitle" idx="1"/>
          </p:nvPr>
        </p:nvSpPr>
        <p:spPr>
          <a:xfrm>
            <a:off x="7248128" y="3861044"/>
            <a:ext cx="4562874" cy="2996955"/>
          </a:xfrm>
        </p:spPr>
        <p:txBody>
          <a:bodyPr/>
          <a:lstStyle/>
          <a:p>
            <a:pPr lvl="0">
              <a:spcBef>
                <a:spcPts val="800"/>
              </a:spcBef>
            </a:pPr>
            <a:r>
              <a:rPr lang="ru-RU" sz="3200">
                <a:solidFill>
                  <a:srgbClr val="00B0F0"/>
                </a:solidFill>
              </a:rPr>
              <a:t>Створили учні 4 класу:</a:t>
            </a:r>
          </a:p>
          <a:p>
            <a:pPr lvl="0">
              <a:spcBef>
                <a:spcPts val="800"/>
              </a:spcBef>
            </a:pPr>
            <a:r>
              <a:rPr lang="ru-RU" sz="3200">
                <a:solidFill>
                  <a:srgbClr val="00B0F0"/>
                </a:solidFill>
              </a:rPr>
              <a:t>Караванська Юля</a:t>
            </a:r>
          </a:p>
          <a:p>
            <a:pPr lvl="0">
              <a:spcBef>
                <a:spcPts val="800"/>
              </a:spcBef>
            </a:pPr>
            <a:r>
              <a:rPr lang="ru-RU" sz="3200">
                <a:solidFill>
                  <a:srgbClr val="00B0F0"/>
                </a:solidFill>
              </a:rPr>
              <a:t>Баклаженко Наталя</a:t>
            </a:r>
          </a:p>
          <a:p>
            <a:pPr lvl="0">
              <a:spcBef>
                <a:spcPts val="800"/>
              </a:spcBef>
            </a:pPr>
            <a:r>
              <a:rPr lang="ru-RU" sz="3200">
                <a:solidFill>
                  <a:srgbClr val="00B0F0"/>
                </a:solidFill>
              </a:rPr>
              <a:t>Щиренко Тереза, Щиренко Марія.</a:t>
            </a:r>
          </a:p>
        </p:txBody>
      </p:sp>
      <p:pic>
        <p:nvPicPr>
          <p:cNvPr id="4" name="Рисунок 3"/>
          <p:cNvPicPr>
            <a:picLocks noChangeAspect="1"/>
          </p:cNvPicPr>
          <p:nvPr/>
        </p:nvPicPr>
        <p:blipFill>
          <a:blip r:embed="rId3" cstate="print"/>
          <a:stretch>
            <a:fillRect/>
          </a:stretch>
        </p:blipFill>
        <p:spPr>
          <a:xfrm>
            <a:off x="445312" y="460967"/>
            <a:ext cx="3225802" cy="3556001"/>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10">
    <p:spTree>
      <p:nvGrpSpPr>
        <p:cNvPr id="1" name=""/>
        <p:cNvGrpSpPr/>
        <p:nvPr/>
      </p:nvGrpSpPr>
      <p:grpSpPr>
        <a:xfrm>
          <a:off x="0" y="0"/>
          <a:ext cx="0" cy="0"/>
          <a:chOff x="0" y="0"/>
          <a:chExt cx="0" cy="0"/>
        </a:xfrm>
      </p:grpSpPr>
      <p:sp>
        <p:nvSpPr>
          <p:cNvPr id="2" name="Заголовок 3"/>
          <p:cNvSpPr txBox="1">
            <a:spLocks noGrp="1"/>
          </p:cNvSpPr>
          <p:nvPr>
            <p:ph type="title"/>
          </p:nvPr>
        </p:nvSpPr>
        <p:spPr>
          <a:xfrm>
            <a:off x="7320137" y="188640"/>
            <a:ext cx="4389120" cy="1329994"/>
          </a:xfrm>
          <a:solidFill>
            <a:srgbClr val="FFFF00"/>
          </a:solidFill>
        </p:spPr>
        <p:txBody>
          <a:bodyPr/>
          <a:lstStyle/>
          <a:p>
            <a:pPr lvl="0"/>
            <a:r>
              <a:rPr lang="ru-RU" sz="6600" b="1" i="1">
                <a:solidFill>
                  <a:srgbClr val="000000"/>
                </a:solidFill>
              </a:rPr>
              <a:t>Узвар</a:t>
            </a:r>
          </a:p>
        </p:txBody>
      </p:sp>
      <p:pic>
        <p:nvPicPr>
          <p:cNvPr id="3" name="Объект 6"/>
          <p:cNvPicPr>
            <a:picLocks noGrp="1" noChangeAspect="1"/>
          </p:cNvPicPr>
          <p:nvPr>
            <p:ph idx="1"/>
          </p:nvPr>
        </p:nvPicPr>
        <p:blipFill>
          <a:blip r:embed="rId2" cstate="print"/>
          <a:stretch>
            <a:fillRect/>
          </a:stretch>
        </p:blipFill>
        <p:spPr>
          <a:xfrm>
            <a:off x="7536155" y="1772820"/>
            <a:ext cx="4052026" cy="4258095"/>
          </a:xfrm>
          <a:solidFill>
            <a:srgbClr val="EDEDED"/>
          </a:solidFill>
          <a:ln w="88897">
            <a:solidFill>
              <a:srgbClr val="00B050"/>
            </a:solidFill>
            <a:prstDash val="solid"/>
            <a:miter/>
          </a:ln>
          <a:effectLst>
            <a:outerShdw dist="18004" dir="5400000" algn="tl">
              <a:srgbClr val="000000">
                <a:alpha val="40000"/>
              </a:srgbClr>
            </a:outerShdw>
          </a:effectLst>
        </p:spPr>
      </p:pic>
      <p:sp>
        <p:nvSpPr>
          <p:cNvPr id="4" name="Текст 4"/>
          <p:cNvSpPr txBox="1">
            <a:spLocks noGrp="1"/>
          </p:cNvSpPr>
          <p:nvPr>
            <p:ph type="body" idx="2"/>
          </p:nvPr>
        </p:nvSpPr>
        <p:spPr>
          <a:xfrm>
            <a:off x="407365" y="548676"/>
            <a:ext cx="6336700" cy="5996177"/>
          </a:xfrm>
          <a:solidFill>
            <a:srgbClr val="DAE3F3"/>
          </a:solidFill>
        </p:spPr>
        <p:txBody>
          <a:bodyPr/>
          <a:lstStyle/>
          <a:p>
            <a:pPr lvl="0"/>
            <a:r>
              <a:rPr lang="ru-RU" sz="2800">
                <a:solidFill>
                  <a:srgbClr val="FF0000"/>
                </a:solidFill>
              </a:rPr>
              <a:t>Узва́р (взвар) — солодкий відвар, компот із сушених фруктів, що готувався напередодні церковних свят — Різдва і Хрещення — як обрядова страва.</a:t>
            </a:r>
          </a:p>
          <a:p>
            <a:pPr lvl="0"/>
            <a:r>
              <a:rPr lang="ru-RU" sz="2800">
                <a:solidFill>
                  <a:srgbClr val="FF0000"/>
                </a:solidFill>
              </a:rPr>
              <a:t>Назва походить від дієслова «заварити», тому що фрукти тільки доводяться до кипіння. Узвар можна не варити, а настоювати у великому термосі: підготовлені сухофрукти пересипають в термос, заливають окропом, кришку термоса закривають і настоюють.</a:t>
            </a:r>
          </a:p>
          <a:p>
            <a:pPr lvl="0"/>
            <a:endParaRPr lang="ru-RU" sz="2000">
              <a:solidFill>
                <a:srgbClr val="92D05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name="Slide11">
    <p:spTree>
      <p:nvGrpSpPr>
        <p:cNvPr id="1" name=""/>
        <p:cNvGrpSpPr/>
        <p:nvPr/>
      </p:nvGrpSpPr>
      <p:grpSpPr>
        <a:xfrm>
          <a:off x="0" y="0"/>
          <a:ext cx="0" cy="0"/>
          <a:chOff x="0" y="0"/>
          <a:chExt cx="0" cy="0"/>
        </a:xfrm>
      </p:grpSpPr>
      <p:sp>
        <p:nvSpPr>
          <p:cNvPr id="2" name="Заголовок 3"/>
          <p:cNvSpPr txBox="1">
            <a:spLocks noGrp="1"/>
          </p:cNvSpPr>
          <p:nvPr>
            <p:ph type="title"/>
          </p:nvPr>
        </p:nvSpPr>
        <p:spPr>
          <a:xfrm>
            <a:off x="7104110" y="413455"/>
            <a:ext cx="4608511" cy="1179868"/>
          </a:xfrm>
        </p:spPr>
        <p:txBody>
          <a:bodyPr anchorCtr="1"/>
          <a:lstStyle/>
          <a:p>
            <a:pPr lvl="0" algn="ctr"/>
            <a:r>
              <a:rPr lang="ru-RU" sz="6000" b="1" i="1">
                <a:solidFill>
                  <a:srgbClr val="C00000"/>
                </a:solidFill>
              </a:rPr>
              <a:t>МЕДОВУХА</a:t>
            </a:r>
          </a:p>
        </p:txBody>
      </p:sp>
      <p:pic>
        <p:nvPicPr>
          <p:cNvPr id="3" name="Объект 3"/>
          <p:cNvPicPr>
            <a:picLocks noGrp="1" noChangeAspect="1"/>
          </p:cNvPicPr>
          <p:nvPr>
            <p:ph idx="1"/>
          </p:nvPr>
        </p:nvPicPr>
        <p:blipFill>
          <a:blip r:embed="rId2" cstate="print"/>
          <a:stretch>
            <a:fillRect/>
          </a:stretch>
        </p:blipFill>
        <p:spPr>
          <a:xfrm>
            <a:off x="7125489" y="2343150"/>
            <a:ext cx="4587133" cy="3894164"/>
          </a:xfrm>
          <a:solidFill>
            <a:srgbClr val="EDEDED"/>
          </a:solidFill>
          <a:ln w="88897">
            <a:solidFill>
              <a:srgbClr val="C00000"/>
            </a:solidFill>
            <a:prstDash val="solid"/>
            <a:miter/>
          </a:ln>
          <a:effectLst>
            <a:outerShdw dist="18004" dir="5400000" algn="tl">
              <a:srgbClr val="000000">
                <a:alpha val="40000"/>
              </a:srgbClr>
            </a:outerShdw>
          </a:effectLst>
        </p:spPr>
      </p:pic>
      <p:sp>
        <p:nvSpPr>
          <p:cNvPr id="4" name="Текст 4"/>
          <p:cNvSpPr txBox="1">
            <a:spLocks noGrp="1"/>
          </p:cNvSpPr>
          <p:nvPr>
            <p:ph type="body" idx="2"/>
          </p:nvPr>
        </p:nvSpPr>
        <p:spPr>
          <a:xfrm>
            <a:off x="1024128" y="836712"/>
            <a:ext cx="5359901" cy="4608511"/>
          </a:xfrm>
          <a:gradFill>
            <a:gsLst>
              <a:gs pos="0">
                <a:srgbClr val="9EEAFF"/>
              </a:gs>
              <a:gs pos="100000">
                <a:srgbClr val="BBEFFF"/>
              </a:gs>
            </a:gsLst>
            <a:lin ang="16200000"/>
          </a:gradFill>
          <a:ln w="9528">
            <a:solidFill>
              <a:srgbClr val="46AAC5"/>
            </a:solidFill>
            <a:prstDash val="solid"/>
          </a:ln>
          <a:effectLst>
            <a:outerShdw dist="19997" dir="5400000" algn="tl">
              <a:srgbClr val="000000">
                <a:alpha val="38000"/>
              </a:srgbClr>
            </a:outerShdw>
          </a:effectLst>
        </p:spPr>
        <p:txBody>
          <a:bodyPr/>
          <a:lstStyle/>
          <a:p>
            <a:pPr lvl="0"/>
            <a:r>
              <a:rPr lang="ru-RU" sz="2800">
                <a:latin typeface="Calibri"/>
              </a:rPr>
              <a:t>Медову́ха — алкогольний напій, приготований із води, меду и дріжджів з різними смаковими добавками. В сучасному вигляді напій з</a:t>
            </a:r>
            <a:r>
              <a:rPr lang="en-US" sz="2800">
                <a:latin typeface="Calibri"/>
              </a:rPr>
              <a:t>”</a:t>
            </a:r>
            <a:r>
              <a:rPr lang="uk-UA" sz="2800">
                <a:latin typeface="Calibri"/>
              </a:rPr>
              <a:t>явився</a:t>
            </a:r>
            <a:r>
              <a:rPr lang="ru-RU" sz="2800">
                <a:latin typeface="Calibri"/>
              </a:rPr>
              <a:t> у XVIII столітті. Існує точка зору, що медовуха насправді була солодким напоєм, що складався з розведеного у воді меду.</a:t>
            </a:r>
            <a:endParaRPr lang="ru-RU" sz="2000">
              <a:solidFill>
                <a:srgbClr val="F4B183"/>
              </a:solidFill>
              <a:latin typeface="Calibri"/>
            </a:endParaRPr>
          </a:p>
          <a:p>
            <a:pPr lvl="0"/>
            <a:endParaRPr lang="ru-RU">
              <a:solidFill>
                <a:srgbClr val="F4B183"/>
              </a:solidFill>
              <a:latin typeface="Calibri"/>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name="Slide12">
    <p:spTree>
      <p:nvGrpSpPr>
        <p:cNvPr id="1" name=""/>
        <p:cNvGrpSpPr/>
        <p:nvPr/>
      </p:nvGrpSpPr>
      <p:grpSpPr>
        <a:xfrm>
          <a:off x="0" y="0"/>
          <a:ext cx="0" cy="0"/>
          <a:chOff x="0" y="0"/>
          <a:chExt cx="0" cy="0"/>
        </a:xfrm>
      </p:grpSpPr>
      <p:sp>
        <p:nvSpPr>
          <p:cNvPr id="2" name="Заголовок 3"/>
          <p:cNvSpPr txBox="1">
            <a:spLocks noGrp="1"/>
          </p:cNvSpPr>
          <p:nvPr>
            <p:ph type="title"/>
          </p:nvPr>
        </p:nvSpPr>
        <p:spPr>
          <a:xfrm>
            <a:off x="1024128" y="585216"/>
            <a:ext cx="9720072" cy="1475631"/>
          </a:xfrm>
        </p:spPr>
        <p:txBody>
          <a:bodyPr/>
          <a:lstStyle/>
          <a:p>
            <a:pPr lvl="0"/>
            <a:r>
              <a:rPr lang="uk-UA" sz="8800">
                <a:solidFill>
                  <a:srgbClr val="002060"/>
                </a:solidFill>
              </a:rPr>
              <a:t>Обрядові страви</a:t>
            </a:r>
          </a:p>
        </p:txBody>
      </p:sp>
      <p:sp>
        <p:nvSpPr>
          <p:cNvPr id="3" name="Объект 4"/>
          <p:cNvSpPr txBox="1">
            <a:spLocks noGrp="1"/>
          </p:cNvSpPr>
          <p:nvPr>
            <p:ph idx="1"/>
          </p:nvPr>
        </p:nvSpPr>
        <p:spPr>
          <a:xfrm>
            <a:off x="1024128" y="2780928"/>
            <a:ext cx="4754880" cy="3528431"/>
          </a:xfrm>
          <a:solidFill>
            <a:srgbClr val="FFFF00"/>
          </a:solidFill>
        </p:spPr>
        <p:txBody>
          <a:bodyPr/>
          <a:lstStyle/>
          <a:p>
            <a:pPr lvl="0">
              <a:buFont typeface="Wingdings" pitchFamily="2"/>
              <a:buChar char="ü"/>
            </a:pPr>
            <a:r>
              <a:rPr lang="uk-UA" sz="4400" b="1">
                <a:solidFill>
                  <a:srgbClr val="002060"/>
                </a:solidFill>
              </a:rPr>
              <a:t>Кутя</a:t>
            </a:r>
          </a:p>
          <a:p>
            <a:pPr lvl="0">
              <a:buFont typeface="Wingdings" pitchFamily="2"/>
              <a:buChar char="ü"/>
            </a:pPr>
            <a:r>
              <a:rPr lang="uk-UA" sz="4400" b="1">
                <a:solidFill>
                  <a:srgbClr val="002060"/>
                </a:solidFill>
              </a:rPr>
              <a:t>Коровай</a:t>
            </a:r>
          </a:p>
          <a:p>
            <a:pPr lvl="0">
              <a:buFont typeface="Wingdings" pitchFamily="2"/>
              <a:buChar char="ü"/>
            </a:pPr>
            <a:r>
              <a:rPr lang="uk-UA" sz="4400" b="1">
                <a:solidFill>
                  <a:srgbClr val="002060"/>
                </a:solidFill>
              </a:rPr>
              <a:t>Паска</a:t>
            </a:r>
          </a:p>
          <a:p>
            <a:pPr lvl="0">
              <a:buFont typeface="Wingdings" pitchFamily="2"/>
              <a:buChar char="ü"/>
            </a:pPr>
            <a:r>
              <a:rPr lang="uk-UA" sz="4400" b="1">
                <a:solidFill>
                  <a:srgbClr val="002060"/>
                </a:solidFill>
              </a:rPr>
              <a:t>Калач</a:t>
            </a:r>
          </a:p>
        </p:txBody>
      </p:sp>
      <p:pic>
        <p:nvPicPr>
          <p:cNvPr id="4" name="Объект 4"/>
          <p:cNvPicPr>
            <a:picLocks noGrp="1" noChangeAspect="1"/>
          </p:cNvPicPr>
          <p:nvPr>
            <p:ph idx="2"/>
          </p:nvPr>
        </p:nvPicPr>
        <p:blipFill>
          <a:blip r:embed="rId2" cstate="print"/>
          <a:stretch>
            <a:fillRect/>
          </a:stretch>
        </p:blipFill>
        <p:spPr>
          <a:xfrm>
            <a:off x="6528047" y="2564901"/>
            <a:ext cx="5256583" cy="3672404"/>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p:stCondLst>
                                            <p:cond delay="0"/>
                                          </p:stCondLst>
                                        </p:cTn>
                                        <p:tgtEl>
                                          <p:spTgt spid="2"/>
                                        </p:tgtEl>
                                        <p:attrNameLst>
                                          <p:attrName>ppt_y</p:attrName>
                                        </p:attrNameLst>
                                      </p:cBhvr>
                                      <p:tavLst>
                                        <p:tav tm="0" fmla="#ppt_y-sin(pi*$)/3">
                                          <p:val>
                                            <p:strVal val="0,5"/>
                                          </p:val>
                                        </p:tav>
                                        <p:tav tm="100000">
                                          <p:val>
                                            <p:strVal val="1"/>
                                          </p:val>
                                        </p:tav>
                                      </p:tavLst>
                                    </p:anim>
                                    <p:anim calcmode="lin" valueType="num">
                                      <p:cBhvr>
                                        <p:cTn id="10" dur="664">
                                          <p:stCondLst>
                                            <p:cond delay="664"/>
                                          </p:stCondLst>
                                        </p:cTn>
                                        <p:tgtEl>
                                          <p:spTgt spid="2"/>
                                        </p:tgtEl>
                                        <p:attrNameLst>
                                          <p:attrName>ppt_y</p:attrName>
                                        </p:attrNameLst>
                                      </p:cBhvr>
                                      <p:tavLst>
                                        <p:tav tm="0" fmla="#ppt_y-sin(pi*$)/9">
                                          <p:val>
                                            <p:strVal val="0"/>
                                          </p:val>
                                        </p:tav>
                                        <p:tav tm="100000">
                                          <p:val>
                                            <p:strVal val="1"/>
                                          </p:val>
                                        </p:tav>
                                      </p:tavLst>
                                    </p:anim>
                                    <p:anim calcmode="lin" valueType="num">
                                      <p:cBhvr>
                                        <p:cTn id="11" dur="332">
                                          <p:stCondLst>
                                            <p:cond delay="1324"/>
                                          </p:stCondLst>
                                        </p:cTn>
                                        <p:tgtEl>
                                          <p:spTgt spid="2"/>
                                        </p:tgtEl>
                                        <p:attrNameLst>
                                          <p:attrName>ppt_y</p:attrName>
                                        </p:attrNameLst>
                                      </p:cBhvr>
                                      <p:tavLst>
                                        <p:tav tm="0" fmla="#ppt_y-sin(pi*$)/27">
                                          <p:val>
                                            <p:strVal val="0"/>
                                          </p:val>
                                        </p:tav>
                                        <p:tav tm="100000">
                                          <p:val>
                                            <p:strVal val="1"/>
                                          </p:val>
                                        </p:tav>
                                      </p:tavLst>
                                    </p:anim>
                                    <p:anim calcmode="lin" valueType="num">
                                      <p:cBhvr>
                                        <p:cTn id="12" dur="164">
                                          <p:stCondLst>
                                            <p:cond delay="1656"/>
                                          </p:stCondLst>
                                        </p:cTn>
                                        <p:tgtEl>
                                          <p:spTgt spid="2"/>
                                        </p:tgtEl>
                                        <p:attrNameLst>
                                          <p:attrName>ppt_y</p:attrName>
                                        </p:attrNameLst>
                                      </p:cBhvr>
                                      <p:tavLst>
                                        <p:tav tm="0" fmla="#ppt_y-sin(pi*$)/81">
                                          <p:val>
                                            <p:strVal val="0"/>
                                          </p:val>
                                        </p:tav>
                                        <p:tav tm="100000">
                                          <p:val>
                                            <p:strVal val="1"/>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name="Slide13">
    <p:spTree>
      <p:nvGrpSpPr>
        <p:cNvPr id="1" name=""/>
        <p:cNvGrpSpPr/>
        <p:nvPr/>
      </p:nvGrpSpPr>
      <p:grpSpPr>
        <a:xfrm>
          <a:off x="0" y="0"/>
          <a:ext cx="0" cy="0"/>
          <a:chOff x="0" y="0"/>
          <a:chExt cx="0" cy="0"/>
        </a:xfrm>
      </p:grpSpPr>
      <p:sp>
        <p:nvSpPr>
          <p:cNvPr id="2" name="Заголовок 3"/>
          <p:cNvSpPr txBox="1">
            <a:spLocks noGrp="1"/>
          </p:cNvSpPr>
          <p:nvPr>
            <p:ph type="title"/>
          </p:nvPr>
        </p:nvSpPr>
        <p:spPr>
          <a:xfrm>
            <a:off x="6528047" y="188640"/>
            <a:ext cx="5400601" cy="936098"/>
          </a:xfrm>
        </p:spPr>
        <p:txBody>
          <a:bodyPr anchorCtr="1"/>
          <a:lstStyle/>
          <a:p>
            <a:pPr lvl="0" algn="ctr"/>
            <a:r>
              <a:rPr lang="ru-RU" sz="7200" i="1">
                <a:solidFill>
                  <a:srgbClr val="FF0000"/>
                </a:solidFill>
              </a:rPr>
              <a:t>Кутя</a:t>
            </a:r>
          </a:p>
        </p:txBody>
      </p:sp>
      <p:pic>
        <p:nvPicPr>
          <p:cNvPr id="3" name="Объект 4" descr="kutya_rojdestvenskaya.jpg"/>
          <p:cNvPicPr>
            <a:picLocks noGrp="1" noChangeAspect="1"/>
          </p:cNvPicPr>
          <p:nvPr>
            <p:ph idx="1"/>
          </p:nvPr>
        </p:nvPicPr>
        <p:blipFill>
          <a:blip r:embed="rId3" cstate="print"/>
          <a:stretch>
            <a:fillRect/>
          </a:stretch>
        </p:blipFill>
        <p:spPr>
          <a:xfrm>
            <a:off x="6816083" y="1628802"/>
            <a:ext cx="4995083" cy="4749421"/>
          </a:xfrm>
          <a:ln w="190496">
            <a:solidFill>
              <a:srgbClr val="C8C6BD"/>
            </a:solidFill>
            <a:prstDash val="solid"/>
            <a:miter/>
          </a:ln>
          <a:effectLst>
            <a:outerShdw dir="16200000" algn="tl">
              <a:srgbClr val="000000">
                <a:alpha val="43000"/>
              </a:srgbClr>
            </a:outerShdw>
          </a:effectLst>
        </p:spPr>
      </p:pic>
      <p:sp>
        <p:nvSpPr>
          <p:cNvPr id="4" name="Текст 4"/>
          <p:cNvSpPr txBox="1">
            <a:spLocks noGrp="1"/>
          </p:cNvSpPr>
          <p:nvPr>
            <p:ph type="body" idx="2"/>
          </p:nvPr>
        </p:nvSpPr>
        <p:spPr>
          <a:xfrm>
            <a:off x="407365" y="260649"/>
            <a:ext cx="5472610" cy="6264691"/>
          </a:xfrm>
          <a:solidFill>
            <a:srgbClr val="FFF2CC"/>
          </a:solidFill>
        </p:spPr>
        <p:txBody>
          <a:bodyPr/>
          <a:lstStyle/>
          <a:p>
            <a:pPr lvl="0"/>
            <a:r>
              <a:rPr lang="ru-RU" sz="2400"/>
              <a:t>Кутя́ — відварені у воді зерна пшениці або ячменю з медом. Традиційна ритуальна страва новорічно-різдвяного циклу.</a:t>
            </a:r>
          </a:p>
          <a:p>
            <a:pPr lvl="0"/>
            <a:r>
              <a:rPr lang="ru-RU" sz="2400"/>
              <a:t>Готується тричі: на Святий Вечір — Багата кутя, перед Старим Новим роком — Щедра кутя й у переддень Водохрещі — Голодна кутя.</a:t>
            </a:r>
          </a:p>
          <a:p>
            <a:pPr lvl="0"/>
            <a:r>
              <a:rPr lang="ru-RU" sz="2400"/>
              <a:t>Четвертий різновид — Чорну кутю готують на мертвинах чи поминках і розводять з коливом, вона призначена для покійників. Сукупність обрядодійств, пов'язаних із кутею, засвічує зв'язок із родиною і предками, які опікуються врожаєм</a:t>
            </a:r>
            <a:r>
              <a:rPr lang="ru-RU" sz="2400">
                <a:solidFill>
                  <a:srgbClr val="BF9000"/>
                </a:soli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strVal val="0"/>
                                          </p:val>
                                        </p:tav>
                                        <p:tav tm="100000">
                                          <p:val>
                                            <p:str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name="Slide14">
    <p:spTree>
      <p:nvGrpSpPr>
        <p:cNvPr id="1" name=""/>
        <p:cNvGrpSpPr/>
        <p:nvPr/>
      </p:nvGrpSpPr>
      <p:grpSpPr>
        <a:xfrm>
          <a:off x="0" y="0"/>
          <a:ext cx="0" cy="0"/>
          <a:chOff x="0" y="0"/>
          <a:chExt cx="0" cy="0"/>
        </a:xfrm>
      </p:grpSpPr>
      <p:sp>
        <p:nvSpPr>
          <p:cNvPr id="2" name="Заголовок 3"/>
          <p:cNvSpPr txBox="1">
            <a:spLocks noGrp="1"/>
          </p:cNvSpPr>
          <p:nvPr>
            <p:ph type="title"/>
          </p:nvPr>
        </p:nvSpPr>
        <p:spPr>
          <a:xfrm>
            <a:off x="6600056" y="260649"/>
            <a:ext cx="4752529" cy="1008107"/>
          </a:xfrm>
        </p:spPr>
        <p:txBody>
          <a:bodyPr/>
          <a:lstStyle/>
          <a:p>
            <a:pPr lvl="0"/>
            <a:r>
              <a:rPr lang="ru-RU" sz="6600" b="1" i="1">
                <a:solidFill>
                  <a:srgbClr val="002060"/>
                </a:solidFill>
              </a:rPr>
              <a:t>Коровай</a:t>
            </a:r>
          </a:p>
        </p:txBody>
      </p:sp>
      <p:pic>
        <p:nvPicPr>
          <p:cNvPr id="3" name="Объект 4" descr="korovay.gif"/>
          <p:cNvPicPr>
            <a:picLocks noGrp="1" noChangeAspect="1"/>
          </p:cNvPicPr>
          <p:nvPr>
            <p:ph idx="1"/>
          </p:nvPr>
        </p:nvPicPr>
        <p:blipFill>
          <a:blip r:embed="rId3" cstate="print"/>
          <a:stretch>
            <a:fillRect/>
          </a:stretch>
        </p:blipFill>
        <p:spPr>
          <a:xfrm>
            <a:off x="7320137" y="1772820"/>
            <a:ext cx="4392484" cy="3888431"/>
          </a:xfrm>
          <a:ln w="228600">
            <a:solidFill>
              <a:srgbClr val="000000"/>
            </a:solidFill>
            <a:prstDash val="solid"/>
            <a:miter/>
          </a:ln>
        </p:spPr>
      </p:pic>
      <p:sp>
        <p:nvSpPr>
          <p:cNvPr id="4" name="Текст 4"/>
          <p:cNvSpPr txBox="1">
            <a:spLocks noGrp="1"/>
          </p:cNvSpPr>
          <p:nvPr>
            <p:ph type="body" idx="2"/>
          </p:nvPr>
        </p:nvSpPr>
        <p:spPr>
          <a:xfrm>
            <a:off x="566059" y="980730"/>
            <a:ext cx="5961988" cy="5184574"/>
          </a:xfrm>
          <a:solidFill>
            <a:srgbClr val="F8CBAD"/>
          </a:solidFill>
        </p:spPr>
        <p:txBody>
          <a:bodyPr/>
          <a:lstStyle/>
          <a:p>
            <a:pPr lvl="0"/>
            <a:r>
              <a:rPr lang="ru-RU" sz="2400">
                <a:solidFill>
                  <a:srgbClr val="FF0000"/>
                </a:solidFill>
              </a:rPr>
              <a:t>Корова́й — великий круглий хліб. Зазвичай випікають на свята, виконує святкові та обрядові функції.</a:t>
            </a:r>
          </a:p>
          <a:p>
            <a:pPr lvl="0"/>
            <a:r>
              <a:rPr lang="ru-RU" sz="2400">
                <a:solidFill>
                  <a:srgbClr val="FF0000"/>
                </a:solidFill>
              </a:rPr>
              <a:t>В Україні коровай готують на весілля, при цьому дотримуючись певних обрядових правил. Весільні короваї готують заміжні жінки тільки тоді, коли дівчина виходить заміж.</a:t>
            </a:r>
          </a:p>
          <a:p>
            <a:pPr lvl="0"/>
            <a:r>
              <a:rPr lang="ru-RU" sz="2400">
                <a:solidFill>
                  <a:srgbClr val="FF0000"/>
                </a:solidFill>
              </a:rPr>
              <a:t>М. Ф. Сумцов пише, що коровай – священний хліб, який має велике ритуальне значення і, без сумніву, жертовний характер.</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3"/>
                                        </p:tgtEl>
                                        <p:attrNameLst>
                                          <p:attrName>r</p:attrName>
                                        </p:attrNameLst>
                                      </p:cBhvr>
                                    </p:animRot>
                                    <p:animRot by="-240000">
                                      <p:cBhvr>
                                        <p:cTn id="7" dur="200" fill="hold">
                                          <p:stCondLst>
                                            <p:cond delay="200"/>
                                          </p:stCondLst>
                                        </p:cTn>
                                        <p:tgtEl>
                                          <p:spTgt spid="3"/>
                                        </p:tgtEl>
                                        <p:attrNameLst>
                                          <p:attrName>r</p:attrName>
                                        </p:attrNameLst>
                                      </p:cBhvr>
                                    </p:animRot>
                                    <p:animRot by="240000">
                                      <p:cBhvr>
                                        <p:cTn id="8" dur="200" fill="hold">
                                          <p:stCondLst>
                                            <p:cond delay="400"/>
                                          </p:stCondLst>
                                        </p:cTn>
                                        <p:tgtEl>
                                          <p:spTgt spid="3"/>
                                        </p:tgtEl>
                                        <p:attrNameLst>
                                          <p:attrName>r</p:attrName>
                                        </p:attrNameLst>
                                      </p:cBhvr>
                                    </p:animRot>
                                    <p:animRot by="-240000">
                                      <p:cBhvr>
                                        <p:cTn id="9" dur="200" fill="hold">
                                          <p:stCondLst>
                                            <p:cond delay="600"/>
                                          </p:stCondLst>
                                        </p:cTn>
                                        <p:tgtEl>
                                          <p:spTgt spid="3"/>
                                        </p:tgtEl>
                                        <p:attrNameLst>
                                          <p:attrName>r</p:attrName>
                                        </p:attrNameLst>
                                      </p:cBhvr>
                                    </p:animRot>
                                    <p:animRot by="120000">
                                      <p:cBhvr>
                                        <p:cTn id="10" dur="200" fill="hold">
                                          <p:stCondLst>
                                            <p:cond delay="80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name="Slide15">
    <p:spTree>
      <p:nvGrpSpPr>
        <p:cNvPr id="1" name=""/>
        <p:cNvGrpSpPr/>
        <p:nvPr/>
      </p:nvGrpSpPr>
      <p:grpSpPr>
        <a:xfrm>
          <a:off x="0" y="0"/>
          <a:ext cx="0" cy="0"/>
          <a:chOff x="0" y="0"/>
          <a:chExt cx="0" cy="0"/>
        </a:xfrm>
      </p:grpSpPr>
      <p:sp>
        <p:nvSpPr>
          <p:cNvPr id="2" name="Заголовок 3"/>
          <p:cNvSpPr txBox="1">
            <a:spLocks noGrp="1"/>
          </p:cNvSpPr>
          <p:nvPr>
            <p:ph type="title"/>
          </p:nvPr>
        </p:nvSpPr>
        <p:spPr>
          <a:xfrm>
            <a:off x="7464155" y="332658"/>
            <a:ext cx="4389120" cy="1289047"/>
          </a:xfrm>
          <a:solidFill>
            <a:srgbClr val="92D050"/>
          </a:solidFill>
        </p:spPr>
        <p:txBody>
          <a:bodyPr anchorCtr="1"/>
          <a:lstStyle/>
          <a:p>
            <a:pPr lvl="0" algn="ctr"/>
            <a:r>
              <a:rPr lang="ru-RU" sz="7200" b="1" i="1">
                <a:solidFill>
                  <a:srgbClr val="FF0000"/>
                </a:solidFill>
              </a:rPr>
              <a:t>Паска</a:t>
            </a:r>
          </a:p>
        </p:txBody>
      </p:sp>
      <p:pic>
        <p:nvPicPr>
          <p:cNvPr id="3" name="Объект 4" descr="da20e-------------.jpg"/>
          <p:cNvPicPr>
            <a:picLocks noGrp="1" noChangeAspect="1"/>
          </p:cNvPicPr>
          <p:nvPr>
            <p:ph idx="1"/>
          </p:nvPr>
        </p:nvPicPr>
        <p:blipFill>
          <a:blip r:embed="rId3" cstate="print"/>
          <a:stretch>
            <a:fillRect/>
          </a:stretch>
        </p:blipFill>
        <p:spPr>
          <a:xfrm>
            <a:off x="7608164" y="2204865"/>
            <a:ext cx="4054330" cy="3600404"/>
          </a:xfrm>
          <a:ln w="228600">
            <a:solidFill>
              <a:srgbClr val="000000"/>
            </a:solidFill>
            <a:prstDash val="solid"/>
            <a:miter/>
          </a:ln>
        </p:spPr>
      </p:pic>
      <p:sp>
        <p:nvSpPr>
          <p:cNvPr id="4" name="Текст 4"/>
          <p:cNvSpPr txBox="1">
            <a:spLocks noGrp="1"/>
          </p:cNvSpPr>
          <p:nvPr>
            <p:ph type="body" idx="2"/>
          </p:nvPr>
        </p:nvSpPr>
        <p:spPr>
          <a:xfrm>
            <a:off x="348340" y="404667"/>
            <a:ext cx="6429832" cy="6269080"/>
          </a:xfrm>
          <a:solidFill>
            <a:srgbClr val="D0CECE"/>
          </a:solidFill>
        </p:spPr>
        <p:txBody>
          <a:bodyPr/>
          <a:lstStyle/>
          <a:p>
            <a:pPr lvl="0">
              <a:lnSpc>
                <a:spcPct val="98000"/>
              </a:lnSpc>
            </a:pPr>
            <a:r>
              <a:rPr lang="ru-RU" sz="2400"/>
              <a:t>Па́ска </a:t>
            </a:r>
            <a:r>
              <a:rPr lang="el-GR" sz="2400"/>
              <a:t>— </a:t>
            </a:r>
            <a:r>
              <a:rPr lang="ru-RU" sz="2400"/>
              <a:t>український Великодній хліб. Зазвичай пасок випікають кілька, різних розмірів, часом для кожного члена родини, і обов'язково одну велику — для всіх. Прикрашають її візерунками з тіста — подвійними (восьмираменними) хрестами, решітками, віночками.                         </a:t>
            </a:r>
          </a:p>
          <a:p>
            <a:pPr lvl="0">
              <a:lnSpc>
                <a:spcPct val="98000"/>
              </a:lnSpc>
            </a:pPr>
            <a:r>
              <a:rPr lang="ru-RU" sz="2400"/>
              <a:t>Для випікання пасок є спеціальні форми — керамічні пасківники (зараз використовують і звичайні каструлі). Пасківники змащують смальцем або вершковим маслом, на третину наповнюють тісто і дають «підійти». Потім оздоблюють прикрасами з тіста. Садовлять паску і виймають її з печі з молитвою. Бажано, щоб під час випікання пасок на кухні панували тиша і спокій, щоб до плити підходило якомога менше людей, не гупали двері і не брязкотів посуд. Паски печуть у Страсну п'ятницю.</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name="Slide16">
    <p:spTree>
      <p:nvGrpSpPr>
        <p:cNvPr id="1" name=""/>
        <p:cNvGrpSpPr/>
        <p:nvPr/>
      </p:nvGrpSpPr>
      <p:grpSpPr>
        <a:xfrm>
          <a:off x="0" y="0"/>
          <a:ext cx="0" cy="0"/>
          <a:chOff x="0" y="0"/>
          <a:chExt cx="0" cy="0"/>
        </a:xfrm>
      </p:grpSpPr>
      <p:sp>
        <p:nvSpPr>
          <p:cNvPr id="2" name="Заголовок 3"/>
          <p:cNvSpPr txBox="1">
            <a:spLocks noGrp="1"/>
          </p:cNvSpPr>
          <p:nvPr>
            <p:ph type="title"/>
          </p:nvPr>
        </p:nvSpPr>
        <p:spPr>
          <a:xfrm>
            <a:off x="6744074" y="188640"/>
            <a:ext cx="5184574" cy="936098"/>
          </a:xfrm>
        </p:spPr>
        <p:txBody>
          <a:bodyPr anchorCtr="1"/>
          <a:lstStyle/>
          <a:p>
            <a:pPr lvl="0" algn="ctr"/>
            <a:r>
              <a:rPr lang="ru-RU" sz="7200" i="1">
                <a:solidFill>
                  <a:srgbClr val="002060"/>
                </a:solidFill>
              </a:rPr>
              <a:t>Калач</a:t>
            </a:r>
          </a:p>
        </p:txBody>
      </p:sp>
      <p:pic>
        <p:nvPicPr>
          <p:cNvPr id="3" name="Объект 3"/>
          <p:cNvPicPr>
            <a:picLocks noGrp="1" noChangeAspect="1"/>
          </p:cNvPicPr>
          <p:nvPr>
            <p:ph idx="1"/>
          </p:nvPr>
        </p:nvPicPr>
        <p:blipFill>
          <a:blip r:embed="rId2" cstate="print"/>
          <a:stretch>
            <a:fillRect/>
          </a:stretch>
        </p:blipFill>
        <p:spPr>
          <a:xfrm>
            <a:off x="6744074" y="1340766"/>
            <a:ext cx="5021939" cy="4673598"/>
          </a:xfrm>
          <a:solidFill>
            <a:srgbClr val="EDEDED"/>
          </a:solidFill>
          <a:ln w="88897">
            <a:solidFill>
              <a:srgbClr val="00B0F0"/>
            </a:solidFill>
            <a:prstDash val="solid"/>
            <a:miter/>
          </a:ln>
          <a:effectLst>
            <a:outerShdw dist="18004" dir="5400000" algn="tl">
              <a:srgbClr val="000000">
                <a:alpha val="40000"/>
              </a:srgbClr>
            </a:outerShdw>
          </a:effectLst>
        </p:spPr>
      </p:pic>
      <p:sp>
        <p:nvSpPr>
          <p:cNvPr id="4" name="Текст 4"/>
          <p:cNvSpPr txBox="1">
            <a:spLocks noGrp="1"/>
          </p:cNvSpPr>
          <p:nvPr>
            <p:ph type="body" idx="2"/>
          </p:nvPr>
        </p:nvSpPr>
        <p:spPr>
          <a:xfrm>
            <a:off x="263356" y="1268757"/>
            <a:ext cx="6192691" cy="4751039"/>
          </a:xfrm>
          <a:solidFill>
            <a:srgbClr val="FFD966"/>
          </a:solidFill>
        </p:spPr>
        <p:txBody>
          <a:bodyPr/>
          <a:lstStyle/>
          <a:p>
            <a:pPr lvl="0"/>
            <a:r>
              <a:rPr lang="uk-UA" sz="4400"/>
              <a:t>Калач - білий обрядовий хліб,випечений із крученого й переплетеного тіста . Часто в калачі є посередині дірка</a:t>
            </a:r>
            <a:endParaRPr lang="ru-RU" sz="44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sp>
        <p:nvSpPr>
          <p:cNvPr id="2" name="Объект 3"/>
          <p:cNvSpPr txBox="1">
            <a:spLocks noGrp="1"/>
          </p:cNvSpPr>
          <p:nvPr>
            <p:ph type="body" idx="2"/>
          </p:nvPr>
        </p:nvSpPr>
        <p:spPr>
          <a:xfrm>
            <a:off x="5418670" y="982129"/>
            <a:ext cx="5469465" cy="4893731"/>
          </a:xfrm>
        </p:spPr>
        <p:txBody>
          <a:bodyPr anchor="ctr"/>
          <a:lstStyle/>
          <a:p>
            <a:endParaRPr lang="ru-RU"/>
          </a:p>
        </p:txBody>
      </p:sp>
      <p:sp>
        <p:nvSpPr>
          <p:cNvPr id="3" name="Текст 4"/>
          <p:cNvSpPr txBox="1">
            <a:spLocks noGrp="1"/>
          </p:cNvSpPr>
          <p:nvPr>
            <p:ph idx="1"/>
          </p:nvPr>
        </p:nvSpPr>
        <p:spPr>
          <a:xfrm>
            <a:off x="627799" y="2415652"/>
            <a:ext cx="4421517" cy="4176211"/>
          </a:xfrm>
          <a:solidFill>
            <a:srgbClr val="00B0F0"/>
          </a:solidFill>
        </p:spPr>
        <p:txBody>
          <a:bodyPr anchor="t" anchorCtr="1"/>
          <a:lstStyle/>
          <a:p>
            <a:pPr lvl="0" algn="just">
              <a:spcBef>
                <a:spcPts val="400"/>
              </a:spcBef>
              <a:buFont typeface="Wingdings" pitchFamily="2"/>
              <a:buChar char="v"/>
            </a:pPr>
            <a:r>
              <a:rPr lang="uk-UA" sz="4000" b="1"/>
              <a:t>Борщ</a:t>
            </a:r>
          </a:p>
          <a:p>
            <a:pPr lvl="0" algn="just">
              <a:spcBef>
                <a:spcPts val="400"/>
              </a:spcBef>
              <a:buFont typeface="Wingdings" pitchFamily="2"/>
              <a:buChar char="v"/>
            </a:pPr>
            <a:r>
              <a:rPr lang="uk-UA" sz="4000" b="1"/>
              <a:t>Вареники</a:t>
            </a:r>
          </a:p>
          <a:p>
            <a:pPr lvl="0" algn="just">
              <a:spcBef>
                <a:spcPts val="400"/>
              </a:spcBef>
              <a:buFont typeface="Wingdings" pitchFamily="2"/>
              <a:buChar char="v"/>
            </a:pPr>
            <a:r>
              <a:rPr lang="uk-UA" sz="4000" b="1"/>
              <a:t>Галушки</a:t>
            </a:r>
          </a:p>
          <a:p>
            <a:pPr lvl="0" algn="just">
              <a:spcBef>
                <a:spcPts val="400"/>
              </a:spcBef>
              <a:buFont typeface="Wingdings" pitchFamily="2"/>
              <a:buChar char="v"/>
            </a:pPr>
            <a:r>
              <a:rPr lang="uk-UA" sz="4000" b="1"/>
              <a:t>Хліб</a:t>
            </a:r>
          </a:p>
          <a:p>
            <a:pPr lvl="0" algn="just">
              <a:spcBef>
                <a:spcPts val="400"/>
              </a:spcBef>
              <a:buFont typeface="Wingdings" pitchFamily="2"/>
              <a:buChar char="v"/>
            </a:pPr>
            <a:r>
              <a:rPr lang="uk-UA" sz="4000" b="1"/>
              <a:t>Сало</a:t>
            </a:r>
          </a:p>
          <a:p>
            <a:pPr lvl="0" algn="just">
              <a:spcBef>
                <a:spcPts val="400"/>
              </a:spcBef>
              <a:buFont typeface="Wingdings" pitchFamily="2"/>
              <a:buChar char="v"/>
            </a:pPr>
            <a:endParaRPr lang="uk-UA" sz="4000"/>
          </a:p>
        </p:txBody>
      </p:sp>
      <p:sp>
        <p:nvSpPr>
          <p:cNvPr id="4" name="Заголовок 1"/>
          <p:cNvSpPr txBox="1">
            <a:spLocks noGrp="1"/>
          </p:cNvSpPr>
          <p:nvPr>
            <p:ph type="title"/>
          </p:nvPr>
        </p:nvSpPr>
        <p:spPr>
          <a:xfrm>
            <a:off x="0" y="549270"/>
            <a:ext cx="4679954" cy="1655758"/>
          </a:xfrm>
          <a:prstGeom prst="rect">
            <a:avLst/>
          </a:prstGeom>
          <a:solidFill>
            <a:srgbClr val="FFFF00"/>
          </a:solidFill>
          <a:ln>
            <a:noFill/>
          </a:ln>
        </p:spPr>
        <p:txBody>
          <a:bodyPr vert="horz" wrap="square" lIns="91440" tIns="45720" rIns="91440" bIns="45720" anchor="ctr" anchorCtr="1" compatLnSpc="1"/>
          <a:lstStyle/>
          <a:p>
            <a:pPr lvl="0"/>
            <a:r>
              <a:rPr lang="uk-UA" sz="5400" b="1" i="1">
                <a:solidFill>
                  <a:srgbClr val="17375E"/>
                </a:solidFill>
              </a:rPr>
              <a:t>Традиційні страви</a:t>
            </a:r>
          </a:p>
        </p:txBody>
      </p:sp>
      <p:pic>
        <p:nvPicPr>
          <p:cNvPr id="5" name="Рисунок 4"/>
          <p:cNvPicPr>
            <a:picLocks noChangeAspect="1"/>
          </p:cNvPicPr>
          <p:nvPr/>
        </p:nvPicPr>
        <p:blipFill>
          <a:blip r:embed="rId2" cstate="print"/>
          <a:stretch>
            <a:fillRect/>
          </a:stretch>
        </p:blipFill>
        <p:spPr>
          <a:xfrm>
            <a:off x="5418670" y="982129"/>
            <a:ext cx="5469465" cy="4893731"/>
          </a:xfrm>
          <a:prstGeom prst="rect">
            <a:avLst/>
          </a:prstGeom>
          <a:noFill/>
          <a:ln w="228600">
            <a:solidFill>
              <a:srgbClr val="000000"/>
            </a:solidFill>
            <a:prstDash val="solid"/>
            <a:miter/>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3">
    <p:spTree>
      <p:nvGrpSpPr>
        <p:cNvPr id="1" name=""/>
        <p:cNvGrpSpPr/>
        <p:nvPr/>
      </p:nvGrpSpPr>
      <p:grpSpPr>
        <a:xfrm>
          <a:off x="0" y="0"/>
          <a:ext cx="0" cy="0"/>
          <a:chOff x="0" y="0"/>
          <a:chExt cx="0" cy="0"/>
        </a:xfrm>
      </p:grpSpPr>
      <p:pic>
        <p:nvPicPr>
          <p:cNvPr id="2" name="Объект 4" descr="1391478638_1278936676_101636.jpg"/>
          <p:cNvPicPr>
            <a:picLocks noGrp="1" noChangeAspect="1"/>
          </p:cNvPicPr>
          <p:nvPr>
            <p:ph idx="1"/>
          </p:nvPr>
        </p:nvPicPr>
        <p:blipFill>
          <a:blip r:embed="rId3" cstate="print"/>
          <a:stretch>
            <a:fillRect/>
          </a:stretch>
        </p:blipFill>
        <p:spPr>
          <a:xfrm>
            <a:off x="623392" y="1484784"/>
            <a:ext cx="5468934" cy="4101705"/>
          </a:xfrm>
          <a:ln w="228600">
            <a:solidFill>
              <a:srgbClr val="000000"/>
            </a:solidFill>
            <a:prstDash val="solid"/>
            <a:miter/>
          </a:ln>
        </p:spPr>
      </p:pic>
      <p:sp>
        <p:nvSpPr>
          <p:cNvPr id="3" name="Текст 3"/>
          <p:cNvSpPr txBox="1">
            <a:spLocks noGrp="1"/>
          </p:cNvSpPr>
          <p:nvPr>
            <p:ph type="body" idx="2"/>
          </p:nvPr>
        </p:nvSpPr>
        <p:spPr>
          <a:xfrm>
            <a:off x="6600056" y="1484784"/>
            <a:ext cx="5256583" cy="4752529"/>
          </a:xfrm>
          <a:solidFill>
            <a:srgbClr val="BFBFBF"/>
          </a:solidFill>
        </p:spPr>
        <p:txBody>
          <a:bodyPr/>
          <a:lstStyle/>
          <a:p>
            <a:pPr lvl="0" algn="l">
              <a:lnSpc>
                <a:spcPct val="80000"/>
              </a:lnSpc>
              <a:spcBef>
                <a:spcPts val="600"/>
              </a:spcBef>
            </a:pPr>
            <a:r>
              <a:rPr lang="ru-RU" sz="3200" i="1"/>
              <a:t>Український борщ - овочева страва з м'ясом або грибами. Найпопулярніша страва на столі українців. Складником червоного борщу є столовий буряк. У склад українського і київського борщів входить 20 найменувань продуктів, полтавського і зеленого-18, чернігівського-16</a:t>
            </a:r>
            <a:r>
              <a:rPr lang="ru-RU" sz="2800"/>
              <a:t>.   </a:t>
            </a:r>
          </a:p>
        </p:txBody>
      </p:sp>
      <p:sp>
        <p:nvSpPr>
          <p:cNvPr id="4" name="Заголовок 1"/>
          <p:cNvSpPr txBox="1">
            <a:spLocks noGrp="1"/>
          </p:cNvSpPr>
          <p:nvPr>
            <p:ph type="title"/>
          </p:nvPr>
        </p:nvSpPr>
        <p:spPr>
          <a:xfrm>
            <a:off x="6888092" y="260649"/>
            <a:ext cx="4968547" cy="936098"/>
          </a:xfrm>
          <a:prstGeom prst="rect">
            <a:avLst/>
          </a:prstGeom>
          <a:noFill/>
          <a:ln>
            <a:noFill/>
          </a:ln>
        </p:spPr>
        <p:txBody>
          <a:bodyPr vert="horz" wrap="square" lIns="91440" tIns="45720" rIns="91440" bIns="45720" anchor="b" anchorCtr="1" compatLnSpc="1"/>
          <a:lstStyle/>
          <a:p>
            <a:pPr lvl="0"/>
            <a:r>
              <a:rPr lang="ru-RU" sz="6000" b="1" i="1">
                <a:solidFill>
                  <a:srgbClr val="C00000"/>
                </a:solidFill>
              </a:rPr>
              <a:t>Борщ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0-#ppt_w/2"/>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name="Slide4">
    <p:spTree>
      <p:nvGrpSpPr>
        <p:cNvPr id="1" name=""/>
        <p:cNvGrpSpPr/>
        <p:nvPr/>
      </p:nvGrpSpPr>
      <p:grpSpPr>
        <a:xfrm>
          <a:off x="0" y="0"/>
          <a:ext cx="0" cy="0"/>
          <a:chOff x="0" y="0"/>
          <a:chExt cx="0" cy="0"/>
        </a:xfrm>
      </p:grpSpPr>
      <p:sp>
        <p:nvSpPr>
          <p:cNvPr id="2" name="Заголовок 4"/>
          <p:cNvSpPr txBox="1">
            <a:spLocks noGrp="1"/>
          </p:cNvSpPr>
          <p:nvPr>
            <p:ph type="title"/>
          </p:nvPr>
        </p:nvSpPr>
        <p:spPr>
          <a:xfrm>
            <a:off x="7824191" y="260649"/>
            <a:ext cx="3854525" cy="1219196"/>
          </a:xfrm>
          <a:solidFill>
            <a:srgbClr val="9DC3E6"/>
          </a:solidFill>
        </p:spPr>
        <p:txBody>
          <a:bodyPr/>
          <a:lstStyle/>
          <a:p>
            <a:pPr lvl="0"/>
            <a:r>
              <a:rPr lang="uk-UA" sz="4800" b="1" i="1">
                <a:solidFill>
                  <a:srgbClr val="000000"/>
                </a:solidFill>
              </a:rPr>
              <a:t>Вареники</a:t>
            </a:r>
            <a:endParaRPr lang="ru-RU" sz="4800" b="1" i="1">
              <a:solidFill>
                <a:srgbClr val="000000"/>
              </a:solidFill>
            </a:endParaRPr>
          </a:p>
        </p:txBody>
      </p:sp>
      <p:pic>
        <p:nvPicPr>
          <p:cNvPr id="3" name="Объект 4" descr="vareniki_s_kartoshkoi.jpg"/>
          <p:cNvPicPr>
            <a:picLocks noGrp="1" noChangeAspect="1"/>
          </p:cNvPicPr>
          <p:nvPr>
            <p:ph idx="1"/>
          </p:nvPr>
        </p:nvPicPr>
        <p:blipFill>
          <a:blip r:embed="rId3" cstate="print"/>
          <a:stretch>
            <a:fillRect/>
          </a:stretch>
        </p:blipFill>
        <p:spPr>
          <a:xfrm>
            <a:off x="6888083" y="1844820"/>
            <a:ext cx="4896547" cy="4464493"/>
          </a:xfrm>
          <a:ln w="228600">
            <a:solidFill>
              <a:srgbClr val="000000"/>
            </a:solidFill>
            <a:prstDash val="solid"/>
            <a:miter/>
          </a:ln>
        </p:spPr>
      </p:pic>
      <p:sp>
        <p:nvSpPr>
          <p:cNvPr id="4" name="Текст 3"/>
          <p:cNvSpPr txBox="1">
            <a:spLocks noGrp="1"/>
          </p:cNvSpPr>
          <p:nvPr>
            <p:ph type="body" idx="2"/>
          </p:nvPr>
        </p:nvSpPr>
        <p:spPr>
          <a:xfrm>
            <a:off x="335356" y="404667"/>
            <a:ext cx="6048673" cy="6192682"/>
          </a:xfrm>
          <a:solidFill>
            <a:srgbClr val="E9E8E2"/>
          </a:solidFill>
        </p:spPr>
        <p:txBody>
          <a:bodyPr/>
          <a:lstStyle/>
          <a:p>
            <a:pPr lvl="0"/>
            <a:r>
              <a:rPr lang="ru-RU" sz="2000"/>
              <a:t>Вареники це- невеликі, трикутні чи заокруглені у формі півмісяця вироби з пшеничного , житнього, гречаного або ячмінного бездріжджового тіста, в яке загортається найрізноманітніша начинка: варена картопля, тушкована свіжачи квашена капуста, відварені гриби, квасоля, домашній солодкий чи солоний сир, пшоняна чи гречана каша, цибуля, мак, ревінь, ягоди (яблука, чорнослив, свіжі сливи, вишня, черешня, чорниця, суниця, полуниця, малина), повидло, риба чи м'ясо, шкварки, печінка, легені, серце; а також з комбінаціями: печінки й сала,картоплі й грибів,картоплі і сиру, капусти й грибів, квасолі й грибів; у гірських селах — бринза, змішана з картоплею, а на Поліссі — з товченою квасолею</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strVal val="0"/>
                                          </p:val>
                                        </p:tav>
                                        <p:tav tm="100000">
                                          <p:val>
                                            <p:str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5">
    <p:spTree>
      <p:nvGrpSpPr>
        <p:cNvPr id="1" name=""/>
        <p:cNvGrpSpPr/>
        <p:nvPr/>
      </p:nvGrpSpPr>
      <p:grpSpPr>
        <a:xfrm>
          <a:off x="0" y="0"/>
          <a:ext cx="0" cy="0"/>
          <a:chOff x="0" y="0"/>
          <a:chExt cx="0" cy="0"/>
        </a:xfrm>
      </p:grpSpPr>
      <p:sp>
        <p:nvSpPr>
          <p:cNvPr id="2" name="Заголовок 16"/>
          <p:cNvSpPr txBox="1">
            <a:spLocks noGrp="1"/>
          </p:cNvSpPr>
          <p:nvPr>
            <p:ph type="title"/>
          </p:nvPr>
        </p:nvSpPr>
        <p:spPr>
          <a:xfrm>
            <a:off x="623392" y="332658"/>
            <a:ext cx="3854525" cy="870856"/>
          </a:xfrm>
          <a:solidFill>
            <a:srgbClr val="92D050"/>
          </a:solidFill>
        </p:spPr>
        <p:txBody>
          <a:bodyPr/>
          <a:lstStyle/>
          <a:p>
            <a:pPr lvl="0"/>
            <a:r>
              <a:rPr lang="uk-UA" sz="5400" i="1">
                <a:solidFill>
                  <a:srgbClr val="000000"/>
                </a:solidFill>
              </a:rPr>
              <a:t>Галушки</a:t>
            </a:r>
            <a:endParaRPr lang="ru-RU" sz="5400" i="1">
              <a:solidFill>
                <a:srgbClr val="000000"/>
              </a:solidFill>
            </a:endParaRPr>
          </a:p>
        </p:txBody>
      </p:sp>
      <p:pic>
        <p:nvPicPr>
          <p:cNvPr id="3" name="Объект 15"/>
          <p:cNvPicPr>
            <a:picLocks noGrp="1" noChangeAspect="1"/>
          </p:cNvPicPr>
          <p:nvPr>
            <p:ph idx="1"/>
          </p:nvPr>
        </p:nvPicPr>
        <p:blipFill>
          <a:blip r:embed="rId3" cstate="print"/>
          <a:stretch>
            <a:fillRect/>
          </a:stretch>
        </p:blipFill>
        <p:spPr>
          <a:xfrm>
            <a:off x="6673757" y="827312"/>
            <a:ext cx="4750838" cy="5348517"/>
          </a:xfrm>
          <a:solidFill>
            <a:srgbClr val="EDEDED"/>
          </a:solidFill>
          <a:ln w="88897">
            <a:solidFill>
              <a:srgbClr val="00B0F0"/>
            </a:solidFill>
            <a:prstDash val="solid"/>
            <a:miter/>
          </a:ln>
          <a:effectLst>
            <a:outerShdw dist="18004" dir="5400000" algn="tl">
              <a:srgbClr val="000000">
                <a:alpha val="40000"/>
              </a:srgbClr>
            </a:outerShdw>
          </a:effectLst>
        </p:spPr>
      </p:pic>
      <p:sp>
        <p:nvSpPr>
          <p:cNvPr id="4" name="Текст 17"/>
          <p:cNvSpPr txBox="1">
            <a:spLocks noGrp="1"/>
          </p:cNvSpPr>
          <p:nvPr>
            <p:ph type="body" idx="2"/>
          </p:nvPr>
        </p:nvSpPr>
        <p:spPr>
          <a:xfrm>
            <a:off x="119338" y="1412775"/>
            <a:ext cx="6192682" cy="5184574"/>
          </a:xfrm>
          <a:solidFill>
            <a:srgbClr val="FFC000"/>
          </a:solidFill>
        </p:spPr>
        <p:txBody>
          <a:bodyPr/>
          <a:lstStyle/>
          <a:p>
            <a:pPr lvl="0">
              <a:lnSpc>
                <a:spcPct val="88000"/>
              </a:lnSpc>
            </a:pPr>
            <a:r>
              <a:rPr lang="ru-RU" sz="2800" b="1"/>
              <a:t>Галушки́ — страва з вареного тіста у виглядтиківквадратів або кульок. На відміну від вареників не мають начинки. Готують як окрему страву або варять суп з галушками. Колись були дуже популярною українською стравою, часто готують їх і зараз.</a:t>
            </a:r>
          </a:p>
          <a:p>
            <a:pPr lvl="0">
              <a:lnSpc>
                <a:spcPct val="88000"/>
              </a:lnSpc>
            </a:pPr>
            <a:r>
              <a:rPr lang="ru-RU" sz="2800" b="1"/>
              <a:t>В Галичині більш поширені палюшки — картопляні галушки, одна з найпопулярніших галицьких страв і сьогодні. Це — ті ж галушки, в які додають варену картоплю, яйце чи домашній сир, або те та інше разом.</a:t>
            </a:r>
          </a:p>
        </p:txBody>
      </p:sp>
      <p:pic>
        <p:nvPicPr>
          <p:cNvPr id="5" name="Рисунок 18"/>
          <p:cNvPicPr>
            <a:picLocks noChangeAspect="1"/>
          </p:cNvPicPr>
          <p:nvPr/>
        </p:nvPicPr>
        <p:blipFill>
          <a:blip r:embed="rId4" cstate="print"/>
          <a:stretch>
            <a:fillRect/>
          </a:stretch>
        </p:blipFill>
        <p:spPr>
          <a:xfrm>
            <a:off x="10562536" y="5825441"/>
            <a:ext cx="205740" cy="260604"/>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6">
    <p:spTree>
      <p:nvGrpSpPr>
        <p:cNvPr id="1" name=""/>
        <p:cNvGrpSpPr/>
        <p:nvPr/>
      </p:nvGrpSpPr>
      <p:grpSpPr>
        <a:xfrm>
          <a:off x="0" y="0"/>
          <a:ext cx="0" cy="0"/>
          <a:chOff x="0" y="0"/>
          <a:chExt cx="0" cy="0"/>
        </a:xfrm>
      </p:grpSpPr>
      <p:sp>
        <p:nvSpPr>
          <p:cNvPr id="2" name="Заголовок 6"/>
          <p:cNvSpPr txBox="1">
            <a:spLocks noGrp="1"/>
          </p:cNvSpPr>
          <p:nvPr>
            <p:ph type="title"/>
          </p:nvPr>
        </p:nvSpPr>
        <p:spPr>
          <a:xfrm>
            <a:off x="1065074" y="260649"/>
            <a:ext cx="4389120" cy="1224134"/>
          </a:xfrm>
          <a:solidFill>
            <a:srgbClr val="FFD966"/>
          </a:solidFill>
          <a:ln w="9528">
            <a:solidFill>
              <a:srgbClr val="BF9000"/>
            </a:solidFill>
            <a:prstDash val="solid"/>
          </a:ln>
        </p:spPr>
        <p:txBody>
          <a:bodyPr anchorCtr="1"/>
          <a:lstStyle/>
          <a:p>
            <a:pPr lvl="0" algn="ctr"/>
            <a:r>
              <a:rPr lang="ru-RU" sz="8000" b="1" i="1">
                <a:solidFill>
                  <a:srgbClr val="000000"/>
                </a:solidFill>
              </a:rPr>
              <a:t>Хліб</a:t>
            </a:r>
          </a:p>
        </p:txBody>
      </p:sp>
      <p:pic>
        <p:nvPicPr>
          <p:cNvPr id="3" name="Объект 4" descr="19_123_50.jpg"/>
          <p:cNvPicPr>
            <a:picLocks noGrp="1" noChangeAspect="1"/>
          </p:cNvPicPr>
          <p:nvPr>
            <p:ph idx="1"/>
          </p:nvPr>
        </p:nvPicPr>
        <p:blipFill>
          <a:blip r:embed="rId3" cstate="print"/>
          <a:stretch>
            <a:fillRect/>
          </a:stretch>
        </p:blipFill>
        <p:spPr>
          <a:xfrm>
            <a:off x="7248128" y="980730"/>
            <a:ext cx="4380936" cy="4694831"/>
          </a:xfrm>
          <a:solidFill>
            <a:srgbClr val="EDEDED"/>
          </a:solidFill>
          <a:ln w="88897">
            <a:solidFill>
              <a:srgbClr val="00B050"/>
            </a:solidFill>
            <a:prstDash val="solid"/>
            <a:miter/>
          </a:ln>
          <a:effectLst>
            <a:outerShdw dist="18004" dir="5400000" algn="tl">
              <a:srgbClr val="000000">
                <a:alpha val="40000"/>
              </a:srgbClr>
            </a:outerShdw>
          </a:effectLst>
        </p:spPr>
      </p:pic>
      <p:sp>
        <p:nvSpPr>
          <p:cNvPr id="4" name="Текст 7"/>
          <p:cNvSpPr txBox="1">
            <a:spLocks noGrp="1"/>
          </p:cNvSpPr>
          <p:nvPr>
            <p:ph type="body" idx="2"/>
          </p:nvPr>
        </p:nvSpPr>
        <p:spPr>
          <a:xfrm>
            <a:off x="191347" y="1700811"/>
            <a:ext cx="6552727" cy="4896547"/>
          </a:xfrm>
          <a:solidFill>
            <a:srgbClr val="FFFF00"/>
          </a:solidFill>
          <a:ln w="9528">
            <a:solidFill>
              <a:srgbClr val="FF0000"/>
            </a:solidFill>
            <a:prstDash val="solid"/>
          </a:ln>
        </p:spPr>
        <p:txBody>
          <a:bodyPr/>
          <a:lstStyle/>
          <a:p>
            <a:pPr lvl="0"/>
            <a:r>
              <a:rPr lang="ru-RU" sz="2400">
                <a:solidFill>
                  <a:srgbClr val="002060"/>
                </a:solidFill>
              </a:rPr>
              <a:t>Хліб — харчовий продукт, що випікається з борошна. До хлібів відносять цілу групу основних продуктів, які виробляються шляхом випічки або смаженням. Вихідним матеріалом є тісто, до складу якого входить борошно і вода, в які зазвичай додають дріжджі, кисле тісто або хімічний розпушувач тіста. Можливі й інші добавки. Зовнішню верхню частину називають скоринкою хліба, внутрішню — м'якушкою хліба. Хліб є популярним харчовим продуктом європейців, жителів Близького Сходу та представників індійських культур.</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p:stCondLst>
                                            <p:cond delay="0"/>
                                          </p:stCondLst>
                                        </p:cTn>
                                        <p:tgtEl>
                                          <p:spTgt spid="3"/>
                                        </p:tgtEl>
                                        <p:attrNameLst>
                                          <p:attrName>ppt_y</p:attrName>
                                        </p:attrNameLst>
                                      </p:cBhvr>
                                      <p:tavLst>
                                        <p:tav tm="0" fmla="#ppt_y-sin(pi*$)/3">
                                          <p:val>
                                            <p:strVal val="0,5"/>
                                          </p:val>
                                        </p:tav>
                                        <p:tav tm="100000">
                                          <p:val>
                                            <p:strVal val="1"/>
                                          </p:val>
                                        </p:tav>
                                      </p:tavLst>
                                    </p:anim>
                                    <p:anim calcmode="lin" valueType="num">
                                      <p:cBhvr>
                                        <p:cTn id="10" dur="664">
                                          <p:stCondLst>
                                            <p:cond delay="664"/>
                                          </p:stCondLst>
                                        </p:cTn>
                                        <p:tgtEl>
                                          <p:spTgt spid="3"/>
                                        </p:tgtEl>
                                        <p:attrNameLst>
                                          <p:attrName>ppt_y</p:attrName>
                                        </p:attrNameLst>
                                      </p:cBhvr>
                                      <p:tavLst>
                                        <p:tav tm="0" fmla="#ppt_y-sin(pi*$)/9">
                                          <p:val>
                                            <p:strVal val="0"/>
                                          </p:val>
                                        </p:tav>
                                        <p:tav tm="100000">
                                          <p:val>
                                            <p:strVal val="1"/>
                                          </p:val>
                                        </p:tav>
                                      </p:tavLst>
                                    </p:anim>
                                    <p:anim calcmode="lin" valueType="num">
                                      <p:cBhvr>
                                        <p:cTn id="11" dur="332">
                                          <p:stCondLst>
                                            <p:cond delay="1324"/>
                                          </p:stCondLst>
                                        </p:cTn>
                                        <p:tgtEl>
                                          <p:spTgt spid="3"/>
                                        </p:tgtEl>
                                        <p:attrNameLst>
                                          <p:attrName>ppt_y</p:attrName>
                                        </p:attrNameLst>
                                      </p:cBhvr>
                                      <p:tavLst>
                                        <p:tav tm="0" fmla="#ppt_y-sin(pi*$)/27">
                                          <p:val>
                                            <p:strVal val="0"/>
                                          </p:val>
                                        </p:tav>
                                        <p:tav tm="100000">
                                          <p:val>
                                            <p:strVal val="1"/>
                                          </p:val>
                                        </p:tav>
                                      </p:tavLst>
                                    </p:anim>
                                    <p:anim calcmode="lin" valueType="num">
                                      <p:cBhvr>
                                        <p:cTn id="12" dur="164">
                                          <p:stCondLst>
                                            <p:cond delay="1656"/>
                                          </p:stCondLst>
                                        </p:cTn>
                                        <p:tgtEl>
                                          <p:spTgt spid="3"/>
                                        </p:tgtEl>
                                        <p:attrNameLst>
                                          <p:attrName>ppt_y</p:attrName>
                                        </p:attrNameLst>
                                      </p:cBhvr>
                                      <p:tavLst>
                                        <p:tav tm="0" fmla="#ppt_y-sin(pi*$)/81">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7">
    <p:spTree>
      <p:nvGrpSpPr>
        <p:cNvPr id="1" name=""/>
        <p:cNvGrpSpPr/>
        <p:nvPr/>
      </p:nvGrpSpPr>
      <p:grpSpPr>
        <a:xfrm>
          <a:off x="0" y="0"/>
          <a:ext cx="0" cy="0"/>
          <a:chOff x="0" y="0"/>
          <a:chExt cx="0" cy="0"/>
        </a:xfrm>
      </p:grpSpPr>
      <p:sp>
        <p:nvSpPr>
          <p:cNvPr id="2" name="Заголовок 3"/>
          <p:cNvSpPr txBox="1">
            <a:spLocks noGrp="1"/>
          </p:cNvSpPr>
          <p:nvPr>
            <p:ph type="title"/>
          </p:nvPr>
        </p:nvSpPr>
        <p:spPr>
          <a:xfrm>
            <a:off x="6384029" y="260649"/>
            <a:ext cx="5616619" cy="1008107"/>
          </a:xfrm>
          <a:solidFill>
            <a:srgbClr val="FFFFFF"/>
          </a:solidFill>
        </p:spPr>
        <p:txBody>
          <a:bodyPr anchorCtr="1"/>
          <a:lstStyle/>
          <a:p>
            <a:pPr lvl="0" algn="ctr"/>
            <a:r>
              <a:rPr lang="ru-RU" sz="8000" b="1" i="1">
                <a:solidFill>
                  <a:srgbClr val="00B050"/>
                </a:solidFill>
              </a:rPr>
              <a:t>Сало</a:t>
            </a:r>
          </a:p>
        </p:txBody>
      </p:sp>
      <p:pic>
        <p:nvPicPr>
          <p:cNvPr id="3" name="Объект 4" descr="0_9d3dd_33550e4f_orig.png"/>
          <p:cNvPicPr>
            <a:picLocks noGrp="1" noChangeAspect="1"/>
          </p:cNvPicPr>
          <p:nvPr>
            <p:ph idx="1"/>
          </p:nvPr>
        </p:nvPicPr>
        <p:blipFill>
          <a:blip r:embed="rId3" cstate="print"/>
          <a:stretch>
            <a:fillRect/>
          </a:stretch>
        </p:blipFill>
        <p:spPr>
          <a:xfrm>
            <a:off x="6312020" y="1556793"/>
            <a:ext cx="5678488" cy="4849511"/>
          </a:xfrm>
          <a:solidFill>
            <a:srgbClr val="EDEDED"/>
          </a:solidFill>
          <a:ln w="88897">
            <a:solidFill>
              <a:srgbClr val="FFFF00"/>
            </a:solidFill>
            <a:prstDash val="solid"/>
            <a:miter/>
          </a:ln>
          <a:effectLst>
            <a:outerShdw dist="18004" dir="5400000" algn="tl">
              <a:srgbClr val="000000">
                <a:alpha val="40000"/>
              </a:srgbClr>
            </a:outerShdw>
          </a:effectLst>
        </p:spPr>
      </p:pic>
      <p:sp>
        <p:nvSpPr>
          <p:cNvPr id="4" name="Текст 4"/>
          <p:cNvSpPr txBox="1">
            <a:spLocks noGrp="1"/>
          </p:cNvSpPr>
          <p:nvPr>
            <p:ph type="body" idx="2"/>
          </p:nvPr>
        </p:nvSpPr>
        <p:spPr>
          <a:xfrm>
            <a:off x="263356" y="476667"/>
            <a:ext cx="5472610" cy="6120682"/>
          </a:xfrm>
          <a:gradFill>
            <a:gsLst>
              <a:gs pos="0">
                <a:srgbClr val="DAFDA7"/>
              </a:gs>
              <a:gs pos="100000">
                <a:srgbClr val="E4FDC2"/>
              </a:gs>
            </a:gsLst>
            <a:lin ang="16200000"/>
          </a:gradFill>
          <a:ln w="9528">
            <a:solidFill>
              <a:srgbClr val="98B954"/>
            </a:solidFill>
            <a:prstDash val="solid"/>
          </a:ln>
          <a:effectLst>
            <a:outerShdw dist="19997" dir="5400000" algn="tl">
              <a:srgbClr val="000000">
                <a:alpha val="38000"/>
              </a:srgbClr>
            </a:outerShdw>
          </a:effectLst>
        </p:spPr>
        <p:txBody>
          <a:bodyPr/>
          <a:lstStyle/>
          <a:p>
            <a:pPr lvl="0">
              <a:lnSpc>
                <a:spcPct val="88000"/>
              </a:lnSpc>
            </a:pPr>
            <a:r>
              <a:rPr lang="ru-RU" sz="2000">
                <a:latin typeface="Calibri"/>
              </a:rPr>
              <a:t>Са́ло — тваринний підшкірний жир, найчастіше свинячий. До яловичого сала раніше застосовували назву лій, яка зараз вийшла з ужитку. Інколи, для назви солоного або копченого сала, використовують слово іншомовного походження — шпик.</a:t>
            </a:r>
          </a:p>
          <a:p>
            <a:pPr lvl="0">
              <a:lnSpc>
                <a:spcPct val="88000"/>
              </a:lnSpc>
            </a:pPr>
            <a:r>
              <a:rPr lang="ru-RU" sz="2000">
                <a:latin typeface="Calibri"/>
              </a:rPr>
              <a:t>В Україні та багатьох інших країнах є частиною традиційної національної кухні. У минулі часи сало було дуже важливим елементом харчування завдяки своїй дуже високій харчовій цінності , а також здатності зберігати свої властивості протягом тривалого часу без охолодження. Для цього сало для тривалого зберігання засолюють. З сала витоплюють смалець та виробляють шкварки.</a:t>
            </a:r>
          </a:p>
          <a:p>
            <a:pPr lvl="0">
              <a:lnSpc>
                <a:spcPct val="88000"/>
              </a:lnSpc>
            </a:pPr>
            <a:r>
              <a:rPr lang="ru-RU" sz="2000">
                <a:latin typeface="Calibri"/>
              </a:rPr>
              <a:t>Сьогодні, коли поширюється здорове харчування з невеликим вмістом жирів, сало стає більше традиційною закускою на національному столі, ніж основною стравою</a:t>
            </a:r>
            <a:r>
              <a:rPr lang="ru-RU" sz="1400">
                <a:solidFill>
                  <a:srgbClr val="FF0000"/>
                </a:solidFill>
                <a:latin typeface="Calibri"/>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8">
    <p:spTree>
      <p:nvGrpSpPr>
        <p:cNvPr id="1" name=""/>
        <p:cNvGrpSpPr/>
        <p:nvPr/>
      </p:nvGrpSpPr>
      <p:grpSpPr>
        <a:xfrm>
          <a:off x="0" y="0"/>
          <a:ext cx="0" cy="0"/>
          <a:chOff x="0" y="0"/>
          <a:chExt cx="0" cy="0"/>
        </a:xfrm>
      </p:grpSpPr>
      <p:sp>
        <p:nvSpPr>
          <p:cNvPr id="2" name="Заголовок 3"/>
          <p:cNvSpPr txBox="1">
            <a:spLocks noGrp="1"/>
          </p:cNvSpPr>
          <p:nvPr>
            <p:ph type="title"/>
          </p:nvPr>
        </p:nvSpPr>
        <p:spPr>
          <a:xfrm>
            <a:off x="177421" y="327547"/>
            <a:ext cx="6062590" cy="1514904"/>
          </a:xfrm>
          <a:solidFill>
            <a:srgbClr val="FFFF00"/>
          </a:solidFill>
        </p:spPr>
        <p:txBody>
          <a:bodyPr/>
          <a:lstStyle/>
          <a:p>
            <a:pPr lvl="0"/>
            <a:r>
              <a:rPr lang="ru-RU" sz="5400">
                <a:solidFill>
                  <a:srgbClr val="0070C0"/>
                </a:solidFill>
              </a:rPr>
              <a:t>Тради</a:t>
            </a:r>
            <a:r>
              <a:rPr lang="uk-UA" sz="5400">
                <a:solidFill>
                  <a:srgbClr val="0070C0"/>
                </a:solidFill>
              </a:rPr>
              <a:t>ційні напої</a:t>
            </a:r>
            <a:endParaRPr lang="ru-RU" sz="5400">
              <a:solidFill>
                <a:srgbClr val="0070C0"/>
              </a:solidFill>
            </a:endParaRPr>
          </a:p>
        </p:txBody>
      </p:sp>
      <p:pic>
        <p:nvPicPr>
          <p:cNvPr id="3" name="Объект 6"/>
          <p:cNvPicPr>
            <a:picLocks noGrp="1" noChangeAspect="1"/>
          </p:cNvPicPr>
          <p:nvPr>
            <p:ph idx="1"/>
          </p:nvPr>
        </p:nvPicPr>
        <p:blipFill>
          <a:blip r:embed="rId2" cstate="print"/>
          <a:stretch>
            <a:fillRect/>
          </a:stretch>
        </p:blipFill>
        <p:spPr>
          <a:xfrm>
            <a:off x="7032101" y="836712"/>
            <a:ext cx="4286249" cy="5143499"/>
          </a:xfrm>
          <a:ln w="228600">
            <a:solidFill>
              <a:srgbClr val="000000"/>
            </a:solidFill>
            <a:prstDash val="solid"/>
            <a:miter/>
          </a:ln>
        </p:spPr>
      </p:pic>
      <p:sp>
        <p:nvSpPr>
          <p:cNvPr id="4" name="Текст 5"/>
          <p:cNvSpPr txBox="1">
            <a:spLocks noGrp="1"/>
          </p:cNvSpPr>
          <p:nvPr>
            <p:ph type="body" idx="2"/>
          </p:nvPr>
        </p:nvSpPr>
        <p:spPr>
          <a:xfrm>
            <a:off x="354842" y="2511189"/>
            <a:ext cx="4177015" cy="2975210"/>
          </a:xfrm>
          <a:solidFill>
            <a:srgbClr val="E5D5B8"/>
          </a:solidFill>
        </p:spPr>
        <p:txBody>
          <a:bodyPr/>
          <a:lstStyle/>
          <a:p>
            <a:pPr marL="285750" lvl="0" indent="-285750">
              <a:buFont typeface="Wingdings" pitchFamily="2"/>
              <a:buChar char="q"/>
            </a:pPr>
            <a:r>
              <a:rPr lang="uk-UA" sz="4800">
                <a:solidFill>
                  <a:srgbClr val="002060"/>
                </a:solidFill>
              </a:rPr>
              <a:t>Квас</a:t>
            </a:r>
          </a:p>
          <a:p>
            <a:pPr marL="285750" lvl="0" indent="-285750">
              <a:buFont typeface="Wingdings" pitchFamily="2"/>
              <a:buChar char="q"/>
            </a:pPr>
            <a:r>
              <a:rPr lang="uk-UA" sz="4800">
                <a:solidFill>
                  <a:srgbClr val="002060"/>
                </a:solidFill>
              </a:rPr>
              <a:t>Узвар</a:t>
            </a:r>
          </a:p>
          <a:p>
            <a:pPr marL="285750" lvl="0" indent="-285750">
              <a:buFont typeface="Wingdings" pitchFamily="2"/>
              <a:buChar char="q"/>
            </a:pPr>
            <a:r>
              <a:rPr lang="uk-UA" sz="4800">
                <a:solidFill>
                  <a:srgbClr val="002060"/>
                </a:solidFill>
              </a:rPr>
              <a:t>Медовуха</a:t>
            </a:r>
            <a:endParaRPr lang="ru-RU" sz="4800">
              <a:solidFill>
                <a:srgbClr val="00206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name="Slide9">
    <p:spTree>
      <p:nvGrpSpPr>
        <p:cNvPr id="1" name=""/>
        <p:cNvGrpSpPr/>
        <p:nvPr/>
      </p:nvGrpSpPr>
      <p:grpSpPr>
        <a:xfrm>
          <a:off x="0" y="0"/>
          <a:ext cx="0" cy="0"/>
          <a:chOff x="0" y="0"/>
          <a:chExt cx="0" cy="0"/>
        </a:xfrm>
      </p:grpSpPr>
      <p:sp>
        <p:nvSpPr>
          <p:cNvPr id="2" name="Заголовок 3"/>
          <p:cNvSpPr txBox="1">
            <a:spLocks noGrp="1"/>
          </p:cNvSpPr>
          <p:nvPr>
            <p:ph type="title"/>
          </p:nvPr>
        </p:nvSpPr>
        <p:spPr>
          <a:xfrm>
            <a:off x="1187897" y="423083"/>
            <a:ext cx="4389120" cy="791568"/>
          </a:xfrm>
        </p:spPr>
        <p:txBody>
          <a:bodyPr anchorCtr="1"/>
          <a:lstStyle/>
          <a:p>
            <a:pPr lvl="0" algn="ctr"/>
            <a:r>
              <a:rPr lang="ru-RU" sz="7200" i="1"/>
              <a:t>Квас</a:t>
            </a:r>
          </a:p>
        </p:txBody>
      </p:sp>
      <p:pic>
        <p:nvPicPr>
          <p:cNvPr id="3" name="Объект 4" descr="Хлебный-квас.jpg"/>
          <p:cNvPicPr>
            <a:picLocks noGrp="1" noChangeAspect="1"/>
          </p:cNvPicPr>
          <p:nvPr>
            <p:ph idx="1"/>
          </p:nvPr>
        </p:nvPicPr>
        <p:blipFill>
          <a:blip r:embed="rId3" cstate="print"/>
          <a:stretch>
            <a:fillRect/>
          </a:stretch>
        </p:blipFill>
        <p:spPr>
          <a:xfrm>
            <a:off x="6888083" y="1484784"/>
            <a:ext cx="4936379" cy="4464493"/>
          </a:xfrm>
          <a:solidFill>
            <a:srgbClr val="EDEDED"/>
          </a:solidFill>
          <a:ln w="88897">
            <a:solidFill>
              <a:srgbClr val="00B0F0"/>
            </a:solidFill>
            <a:prstDash val="solid"/>
            <a:miter/>
          </a:ln>
          <a:effectLst>
            <a:outerShdw dist="18004" dir="5400000" algn="tl">
              <a:srgbClr val="000000">
                <a:alpha val="40000"/>
              </a:srgbClr>
            </a:outerShdw>
          </a:effectLst>
        </p:spPr>
      </p:pic>
      <p:sp>
        <p:nvSpPr>
          <p:cNvPr id="4" name="Текст 4"/>
          <p:cNvSpPr txBox="1">
            <a:spLocks noGrp="1"/>
          </p:cNvSpPr>
          <p:nvPr>
            <p:ph type="body" idx="2"/>
          </p:nvPr>
        </p:nvSpPr>
        <p:spPr>
          <a:xfrm>
            <a:off x="600504" y="1651378"/>
            <a:ext cx="5279471" cy="4801962"/>
          </a:xfrm>
          <a:gradFill>
            <a:gsLst>
              <a:gs pos="0">
                <a:srgbClr val="FFBE86"/>
              </a:gs>
              <a:gs pos="100000">
                <a:srgbClr val="FFD0AA"/>
              </a:gs>
            </a:gsLst>
            <a:lin ang="16200000"/>
          </a:gradFill>
          <a:ln w="9528">
            <a:solidFill>
              <a:srgbClr val="F69240"/>
            </a:solidFill>
            <a:prstDash val="solid"/>
          </a:ln>
          <a:effectLst>
            <a:outerShdw dist="19997" dir="5400000" algn="tl">
              <a:srgbClr val="000000">
                <a:alpha val="38000"/>
              </a:srgbClr>
            </a:outerShdw>
          </a:effectLst>
        </p:spPr>
        <p:txBody>
          <a:bodyPr/>
          <a:lstStyle/>
          <a:p>
            <a:pPr lvl="0">
              <a:lnSpc>
                <a:spcPct val="98000"/>
              </a:lnSpc>
            </a:pPr>
            <a:r>
              <a:rPr lang="ru-RU" sz="2800">
                <a:latin typeface="Calibri"/>
              </a:rPr>
              <a:t>Квас — традиційний слов'янський напій отриманий способом «живого» бродіння. Його виготовляли переважно з житнього борошна або житнього хліба і солоду.</a:t>
            </a:r>
          </a:p>
          <a:p>
            <a:pPr lvl="0">
              <a:lnSpc>
                <a:spcPct val="98000"/>
              </a:lnSpc>
            </a:pPr>
            <a:r>
              <a:rPr lang="ru-RU" sz="2800">
                <a:latin typeface="Calibri"/>
              </a:rPr>
              <a:t>Квас — найдавніший і найпоширеніший літній напій, відомий ще з часів Русі. Вже тоді розрізняли кваси черстві (свіжі) та викислі.</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p:cTn id="6" dur="500"/>
                                        <p:tgtEl>
                                          <p:spTgt spid="3"/>
                                        </p:tgtEl>
                                        <p:attrNameLst>
                                          <p:attrName>ppt_x</p:attrName>
                                        </p:attrNameLst>
                                      </p:cBhvr>
                                      <p:tavLst>
                                        <p:tav tm="0">
                                          <p:val>
                                            <p:strVal val="#ppt_x"/>
                                          </p:val>
                                        </p:tav>
                                        <p:tav tm="100000">
                                          <p:val>
                                            <p:strVal val="#ppt_x"/>
                                          </p:val>
                                        </p:tav>
                                      </p:tavLst>
                                    </p:anim>
                                    <p:anim calcmode="lin" valueType="num">
                                      <p:cBhvr>
                                        <p:cTn id="7" dur="500"/>
                                        <p:tgtEl>
                                          <p:spTgt spid="3"/>
                                        </p:tgtEl>
                                        <p:attrNameLst>
                                          <p:attrName>ppt_y</p:attrName>
                                        </p:attrNameLst>
                                      </p:cBhvr>
                                      <p:tavLst>
                                        <p:tav tm="0">
                                          <p:val>
                                            <p:strVal val="#ppt_y"/>
                                          </p:val>
                                        </p:tav>
                                        <p:tav tm="100000">
                                          <p:val>
                                            <p:strVal val="1+#ppt_h/2"/>
                                          </p:val>
                                        </p:tav>
                                      </p:tavLst>
                                    </p:anim>
                                    <p:set>
                                      <p:cBhvr>
                                        <p:cTn id="8"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Интеграл">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Integral</Template>
  <TotalTime>392</TotalTime>
  <Words>855</Words>
  <Application>Microsoft Office PowerPoint</Application>
  <PresentationFormat>Экран (4:3)</PresentationFormat>
  <Paragraphs>64</Paragraphs>
  <Slides>16</Slides>
  <Notes>10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Интеграл</vt:lpstr>
      <vt:lpstr>Українська національна кухня</vt:lpstr>
      <vt:lpstr>Традиційні страви</vt:lpstr>
      <vt:lpstr>Борщ</vt:lpstr>
      <vt:lpstr>Вареники</vt:lpstr>
      <vt:lpstr>Галушки</vt:lpstr>
      <vt:lpstr>Хліб</vt:lpstr>
      <vt:lpstr>Сало</vt:lpstr>
      <vt:lpstr>Традиційні напої</vt:lpstr>
      <vt:lpstr>Квас</vt:lpstr>
      <vt:lpstr>Узвар</vt:lpstr>
      <vt:lpstr>МЕДОВУХА</vt:lpstr>
      <vt:lpstr>Обрядові страви</vt:lpstr>
      <vt:lpstr>Кутя</vt:lpstr>
      <vt:lpstr>Коровай</vt:lpstr>
      <vt:lpstr>Паска</vt:lpstr>
      <vt:lpstr>Калач</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Українська кухня</dc:title>
  <dc:creator>school</dc:creator>
  <cp:lastModifiedBy>Елена</cp:lastModifiedBy>
  <cp:revision>35</cp:revision>
  <dcterms:created xsi:type="dcterms:W3CDTF">2012-07-30T23:42:41Z</dcterms:created>
  <dcterms:modified xsi:type="dcterms:W3CDTF">2016-05-14T09:32:53Z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3579451</vt:lpwstr>
  </property>
  <property fmtid="{D5CDD505-2E9C-101B-9397-08002B2CF9AE}" name="NXPowerLiteVersion" pid="3">
    <vt:lpwstr>D4.1.4</vt:lpwstr>
  </property>
</Properties>
</file>