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7009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4672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36150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395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1023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09403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5492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72176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75297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1272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6319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0E299-45BC-4C6D-968D-ED31CA777AA3}" type="datetimeFigureOut">
              <a:rPr lang="uk-UA" smtClean="0"/>
              <a:t>22.10.2016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71B18-F2F9-43F6-98BF-3336456DD10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975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то калина в різні пори рок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524" y="1772816"/>
            <a:ext cx="7017328" cy="424847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9828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4103" y="1124744"/>
            <a:ext cx="6215804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Фізкультхвилинка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«Ой, є в </a:t>
            </a:r>
            <a:r>
              <a:rPr lang="ru-RU" sz="4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лісі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калина»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177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92912" y="836712"/>
            <a:ext cx="6958187" cy="31085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Прислів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’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я, </a:t>
            </a:r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приказки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про калину </a:t>
            </a:r>
          </a:p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«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Мозаїка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»)</a:t>
            </a:r>
          </a:p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Робота в 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групах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22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портрет Б хмельницьког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39" y="2204864"/>
            <a:ext cx="2952329" cy="392129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8260" y="908720"/>
            <a:ext cx="76874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Богдан </a:t>
            </a:r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Хмельницький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648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52559"/>
            <a:ext cx="65927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Пісня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«</a:t>
            </a:r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Червона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калина»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51727" y="2106885"/>
            <a:ext cx="41764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	</a:t>
            </a:r>
          </a:p>
          <a:p>
            <a:r>
              <a:rPr lang="ru-RU" dirty="0" err="1">
                <a:solidFill>
                  <a:schemeClr val="tx2"/>
                </a:solidFill>
              </a:rPr>
              <a:t>Матуся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навчила</a:t>
            </a:r>
            <a:r>
              <a:rPr lang="ru-RU" dirty="0">
                <a:solidFill>
                  <a:schemeClr val="tx2"/>
                </a:solidFill>
              </a:rPr>
              <a:t> нас </a:t>
            </a:r>
            <a:r>
              <a:rPr lang="ru-RU" dirty="0" err="1">
                <a:solidFill>
                  <a:schemeClr val="tx2"/>
                </a:solidFill>
              </a:rPr>
              <a:t>пісню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співати</a:t>
            </a:r>
            <a:r>
              <a:rPr lang="ru-RU" dirty="0">
                <a:solidFill>
                  <a:schemeClr val="tx2"/>
                </a:solidFill>
              </a:rPr>
              <a:t>,</a:t>
            </a:r>
          </a:p>
          <a:p>
            <a:r>
              <a:rPr lang="ru-RU" dirty="0">
                <a:solidFill>
                  <a:schemeClr val="tx2"/>
                </a:solidFill>
              </a:rPr>
              <a:t>У </a:t>
            </a:r>
            <a:r>
              <a:rPr lang="ru-RU" dirty="0" err="1">
                <a:solidFill>
                  <a:schemeClr val="tx2"/>
                </a:solidFill>
              </a:rPr>
              <a:t>полі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ранкову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стрічати</a:t>
            </a:r>
            <a:r>
              <a:rPr lang="ru-RU" dirty="0">
                <a:solidFill>
                  <a:schemeClr val="tx2"/>
                </a:solidFill>
              </a:rPr>
              <a:t> зорю.</a:t>
            </a:r>
          </a:p>
          <a:p>
            <a:r>
              <a:rPr lang="ru-RU" dirty="0" err="1">
                <a:solidFill>
                  <a:schemeClr val="tx2"/>
                </a:solidFill>
              </a:rPr>
              <a:t>Матуся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навчила</a:t>
            </a:r>
            <a:r>
              <a:rPr lang="ru-RU" dirty="0">
                <a:solidFill>
                  <a:schemeClr val="tx2"/>
                </a:solidFill>
              </a:rPr>
              <a:t> людей </a:t>
            </a:r>
            <a:r>
              <a:rPr lang="ru-RU" dirty="0" err="1">
                <a:solidFill>
                  <a:schemeClr val="tx2"/>
                </a:solidFill>
              </a:rPr>
              <a:t>шанувати</a:t>
            </a:r>
            <a:r>
              <a:rPr lang="ru-RU" dirty="0">
                <a:solidFill>
                  <a:schemeClr val="tx2"/>
                </a:solidFill>
              </a:rPr>
              <a:t> |</a:t>
            </a:r>
          </a:p>
          <a:p>
            <a:r>
              <a:rPr lang="ru-RU" dirty="0">
                <a:solidFill>
                  <a:schemeClr val="tx2"/>
                </a:solidFill>
              </a:rPr>
              <a:t>І </a:t>
            </a:r>
            <a:r>
              <a:rPr lang="ru-RU" dirty="0" err="1">
                <a:solidFill>
                  <a:schemeClr val="tx2"/>
                </a:solidFill>
              </a:rPr>
              <a:t>вірно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любити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Вкраїну</a:t>
            </a:r>
            <a:r>
              <a:rPr lang="ru-RU" dirty="0">
                <a:solidFill>
                  <a:schemeClr val="tx2"/>
                </a:solidFill>
              </a:rPr>
              <a:t> свою!  | (2)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 err="1">
                <a:solidFill>
                  <a:schemeClr val="tx2"/>
                </a:solidFill>
              </a:rPr>
              <a:t>Приспів</a:t>
            </a:r>
            <a:r>
              <a:rPr lang="ru-RU" dirty="0">
                <a:solidFill>
                  <a:schemeClr val="tx2"/>
                </a:solidFill>
              </a:rPr>
              <a:t>:</a:t>
            </a:r>
          </a:p>
          <a:p>
            <a:r>
              <a:rPr lang="ru-RU" dirty="0">
                <a:solidFill>
                  <a:schemeClr val="tx2"/>
                </a:solidFill>
              </a:rPr>
              <a:t>Там </a:t>
            </a:r>
            <a:r>
              <a:rPr lang="ru-RU" dirty="0" err="1">
                <a:solidFill>
                  <a:schemeClr val="tx2"/>
                </a:solidFill>
              </a:rPr>
              <a:t>червона</a:t>
            </a:r>
            <a:r>
              <a:rPr lang="ru-RU" dirty="0">
                <a:solidFill>
                  <a:schemeClr val="tx2"/>
                </a:solidFill>
              </a:rPr>
              <a:t> калина,</a:t>
            </a:r>
          </a:p>
          <a:p>
            <a:r>
              <a:rPr lang="ru-RU" dirty="0" err="1">
                <a:solidFill>
                  <a:schemeClr val="tx2"/>
                </a:solidFill>
              </a:rPr>
              <a:t>Мов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святий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оберіг</a:t>
            </a:r>
            <a:r>
              <a:rPr lang="ru-RU" dirty="0">
                <a:solidFill>
                  <a:schemeClr val="tx2"/>
                </a:solidFill>
              </a:rPr>
              <a:t>,</a:t>
            </a:r>
          </a:p>
          <a:p>
            <a:r>
              <a:rPr lang="ru-RU" dirty="0" err="1">
                <a:solidFill>
                  <a:schemeClr val="tx2"/>
                </a:solidFill>
              </a:rPr>
              <a:t>Споришева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стежина</a:t>
            </a:r>
            <a:endParaRPr lang="ru-RU" dirty="0">
              <a:solidFill>
                <a:schemeClr val="tx2"/>
              </a:solidFill>
            </a:endParaRPr>
          </a:p>
          <a:p>
            <a:r>
              <a:rPr lang="ru-RU" dirty="0" err="1">
                <a:solidFill>
                  <a:schemeClr val="tx2"/>
                </a:solidFill>
              </a:rPr>
              <a:t>Приведе</a:t>
            </a:r>
            <a:r>
              <a:rPr lang="ru-RU" dirty="0">
                <a:solidFill>
                  <a:schemeClr val="tx2"/>
                </a:solidFill>
              </a:rPr>
              <a:t> на </a:t>
            </a:r>
            <a:r>
              <a:rPr lang="ru-RU" dirty="0" err="1">
                <a:solidFill>
                  <a:schemeClr val="tx2"/>
                </a:solidFill>
              </a:rPr>
              <a:t>поріг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  <a:p>
            <a:r>
              <a:rPr lang="ru-RU" dirty="0">
                <a:solidFill>
                  <a:schemeClr val="tx2"/>
                </a:solidFill>
              </a:rPr>
              <a:t>Там </a:t>
            </a:r>
            <a:r>
              <a:rPr lang="ru-RU" dirty="0" err="1">
                <a:solidFill>
                  <a:schemeClr val="tx2"/>
                </a:solidFill>
              </a:rPr>
              <a:t>матуся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співала</a:t>
            </a:r>
            <a:endParaRPr lang="ru-RU" dirty="0">
              <a:solidFill>
                <a:schemeClr val="tx2"/>
              </a:solidFill>
            </a:endParaRPr>
          </a:p>
          <a:p>
            <a:r>
              <a:rPr lang="ru-RU" dirty="0" err="1">
                <a:solidFill>
                  <a:schemeClr val="tx2"/>
                </a:solidFill>
              </a:rPr>
              <a:t>Колискові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пісні</a:t>
            </a:r>
            <a:r>
              <a:rPr lang="ru-RU" dirty="0">
                <a:solidFill>
                  <a:schemeClr val="tx2"/>
                </a:solidFill>
              </a:rPr>
              <a:t>,</a:t>
            </a:r>
          </a:p>
          <a:p>
            <a:r>
              <a:rPr lang="ru-RU" dirty="0">
                <a:solidFill>
                  <a:schemeClr val="tx2"/>
                </a:solidFill>
              </a:rPr>
              <a:t>На добро </a:t>
            </a:r>
            <a:r>
              <a:rPr lang="ru-RU" dirty="0" err="1">
                <a:solidFill>
                  <a:schemeClr val="tx2"/>
                </a:solidFill>
              </a:rPr>
              <a:t>дарувала</a:t>
            </a:r>
            <a:endParaRPr lang="ru-RU" dirty="0">
              <a:solidFill>
                <a:schemeClr val="tx2"/>
              </a:solidFill>
            </a:endParaRPr>
          </a:p>
          <a:p>
            <a:r>
              <a:rPr lang="ru-RU" dirty="0" err="1">
                <a:solidFill>
                  <a:schemeClr val="tx2"/>
                </a:solidFill>
              </a:rPr>
              <a:t>Вишиванку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мені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8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голий кущ кали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Картинки по запросу голий кущ кали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288" y="116632"/>
            <a:ext cx="384375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Картинки по запросу голий кущ кали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347968"/>
            <a:ext cx="2537776" cy="333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Картинки по запросу голий кущ калин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44" y="3356992"/>
            <a:ext cx="289993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36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476672"/>
            <a:ext cx="587083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Сенкан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«Калина – 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символ 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України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1266" name="Picture 2" descr="Картинки по запросу сенкан калина символ украї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4320586" cy="237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Картинки по запросу сенкан калина символ украї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1270" name="Picture 6" descr="Картинки по запросу сенкан калина символ україн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" t="36285" r="20124" b="34726"/>
          <a:stretch/>
        </p:blipFill>
        <p:spPr bwMode="auto">
          <a:xfrm>
            <a:off x="1605095" y="3429000"/>
            <a:ext cx="642328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29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голий кущ кали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620000" cy="5429251"/>
          </a:xfrm>
          <a:prstGeom prst="rect">
            <a:avLst/>
          </a:prstGeom>
          <a:noFill/>
          <a:ln cmpd="dbl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973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малюнки калина в різні пори рок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096000" cy="452437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663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голий кущ кали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4072111" cy="5665547"/>
          </a:xfrm>
          <a:prstGeom prst="rect">
            <a:avLst/>
          </a:prstGeom>
          <a:noFill/>
          <a:ln cmpd="dbl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18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голий кущ кали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36712"/>
            <a:ext cx="5715000" cy="4286250"/>
          </a:xfrm>
          <a:prstGeom prst="rect">
            <a:avLst/>
          </a:prstGeom>
          <a:noFill/>
          <a:ln cmpd="dbl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99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портрет скуратівськог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098" y="2060848"/>
            <a:ext cx="2857500" cy="35528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2233" y="908720"/>
            <a:ext cx="64861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</a:t>
            </a:r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Скуратівський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511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4798" y="1268760"/>
            <a:ext cx="6221127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Словникова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робота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символ</a:t>
            </a:r>
          </a:p>
          <a:p>
            <a:pPr algn="ctr"/>
            <a:r>
              <a:rPr lang="ru-RU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наруга</a:t>
            </a:r>
            <a:endParaRPr lang="ru-RU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ганьба</a:t>
            </a:r>
            <a:endParaRPr lang="ru-RU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670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707168"/>
            <a:ext cx="6732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Гра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«</a:t>
            </a:r>
            <a:r>
              <a:rPr lang="ru-RU" sz="5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Відгадай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слова»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AutoShape 2" descr="Картинки по запросу кле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" name="AutoShape 4" descr="Картинки по запросу клен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7174" name="Picture 6" descr="Картинки по запросу клен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6"/>
          <a:stretch/>
        </p:blipFill>
        <p:spPr bwMode="auto">
          <a:xfrm>
            <a:off x="603081" y="2134784"/>
            <a:ext cx="2522944" cy="2561568"/>
          </a:xfrm>
          <a:prstGeom prst="rect">
            <a:avLst/>
          </a:prstGeom>
          <a:noFill/>
          <a:ln cmpd="dbl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артинки по запросу берез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05063"/>
            <a:ext cx="2469582" cy="2408313"/>
          </a:xfrm>
          <a:prstGeom prst="rect">
            <a:avLst/>
          </a:prstGeom>
          <a:noFill/>
          <a:ln cmpd="dbl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Картинки по запросу малюнки калина в різні пори рок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134784"/>
            <a:ext cx="2474858" cy="247485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41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835" y="764704"/>
            <a:ext cx="8307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Калина- символ </a:t>
            </a:r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України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8194" name="Picture 2" descr="Картинки по запросу малюнки калина в різні пори рок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5277965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333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66</TotalTime>
  <Words>58</Words>
  <Application>Microsoft Office PowerPoint</Application>
  <PresentationFormat>Экран (4:3)</PresentationFormat>
  <Paragraphs>35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Килим</dc:creator>
  <cp:lastModifiedBy>Килим</cp:lastModifiedBy>
  <cp:revision>10</cp:revision>
  <dcterms:created xsi:type="dcterms:W3CDTF">2016-10-22T09:31:33Z</dcterms:created>
  <dcterms:modified xsi:type="dcterms:W3CDTF">2016-10-22T10:41:32Z</dcterms:modified>
</cp:coreProperties>
</file>