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200800" cy="364902"/>
          </a:xfrm>
        </p:spPr>
        <p:txBody>
          <a:bodyPr>
            <a:noAutofit/>
          </a:bodyPr>
          <a:lstStyle/>
          <a:p>
            <a:r>
              <a:rPr lang="uk-UA" sz="2400" b="1" dirty="0" smtClean="0"/>
              <a:t>Антропогенний вплив на літосферу та </a:t>
            </a:r>
            <a:r>
              <a:rPr lang="uk-UA" sz="2400" b="1" dirty="0" err="1" smtClean="0"/>
              <a:t>грунти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8352928" cy="4770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80579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8372"/>
            <a:ext cx="9144000" cy="1039427"/>
          </a:xfrm>
        </p:spPr>
        <p:txBody>
          <a:bodyPr>
            <a:normAutofit/>
          </a:bodyPr>
          <a:lstStyle/>
          <a:p>
            <a:r>
              <a:rPr lang="uk-UA" sz="1800" b="1" dirty="0" smtClean="0"/>
              <a:t>Копалини, шахти, відкриті розробки (обвали на місці родючих земель)</a:t>
            </a:r>
            <a:endParaRPr lang="ru-RU" sz="1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44824"/>
            <a:ext cx="7128792" cy="469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87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8372"/>
            <a:ext cx="9144000" cy="1039427"/>
          </a:xfrm>
        </p:spPr>
        <p:txBody>
          <a:bodyPr>
            <a:normAutofit/>
          </a:bodyPr>
          <a:lstStyle/>
          <a:p>
            <a:r>
              <a:rPr lang="uk-UA" sz="1800" b="1" dirty="0" smtClean="0"/>
              <a:t>Будівництво (транспортні магістралі, житлові будинки, підприємства на родючих землях)</a:t>
            </a:r>
            <a:endParaRPr lang="ru-RU" sz="1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24" y="1844824"/>
            <a:ext cx="428625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481" y="4005064"/>
            <a:ext cx="4774663" cy="2621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24374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800" b="1" dirty="0" smtClean="0"/>
              <a:t>Знищення лісів (ерозія, розмивання ярів, видування родючого шару </a:t>
            </a:r>
            <a:r>
              <a:rPr lang="uk-UA" sz="1800" b="1" dirty="0" err="1" smtClean="0"/>
              <a:t>грунту</a:t>
            </a:r>
            <a:r>
              <a:rPr lang="uk-UA" sz="1800" b="1" dirty="0" smtClean="0"/>
              <a:t>)</a:t>
            </a:r>
            <a:endParaRPr lang="ru-RU" sz="1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609333"/>
            <a:ext cx="4392488" cy="3092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704" y="1772816"/>
            <a:ext cx="458152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88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800" dirty="0" smtClean="0"/>
              <a:t>Штучні водосховища (знищення орних земель, заболочування)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968" y="3573016"/>
            <a:ext cx="4762500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23" y="1700808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9255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800" dirty="0" smtClean="0"/>
              <a:t>Звалища (побутове сміття, відходи промислових підприємств, продукти горіння)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01" y="1629759"/>
            <a:ext cx="5832648" cy="5111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6877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800" dirty="0" smtClean="0"/>
              <a:t>Надмірне внесення пестицидів (нітрати, фосфати)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64420"/>
            <a:ext cx="5107682" cy="2960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194" y="3861048"/>
            <a:ext cx="3528392" cy="2511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8344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800" dirty="0" smtClean="0"/>
              <a:t>Застаріла техніка землеробства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57" y="1663937"/>
            <a:ext cx="4248472" cy="3034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933056"/>
            <a:ext cx="4477639" cy="2772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5749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8897" y="5373216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Виконала</a:t>
            </a:r>
          </a:p>
          <a:p>
            <a:r>
              <a:rPr lang="uk-UA" dirty="0" smtClean="0"/>
              <a:t>Учениця 11-а класу</a:t>
            </a:r>
          </a:p>
          <a:p>
            <a:r>
              <a:rPr lang="uk-UA" dirty="0" smtClean="0"/>
              <a:t>СЗШ №62 </a:t>
            </a:r>
            <a:r>
              <a:rPr lang="uk-UA" dirty="0" err="1" smtClean="0"/>
              <a:t>м.Львова</a:t>
            </a:r>
            <a:endParaRPr lang="uk-UA" dirty="0" smtClean="0"/>
          </a:p>
          <a:p>
            <a:r>
              <a:rPr lang="uk-UA" dirty="0" smtClean="0"/>
              <a:t>Кирильчук Христина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10326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70</TotalTime>
  <Words>87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Аптека</vt:lpstr>
      <vt:lpstr>Антропогенний вплив на літосферу та грунти</vt:lpstr>
      <vt:lpstr>Копалини, шахти, відкриті розробки (обвали на місці родючих земель)</vt:lpstr>
      <vt:lpstr>Будівництво (транспортні магістралі, житлові будинки, підприємства на родючих землях)</vt:lpstr>
      <vt:lpstr>Знищення лісів (ерозія, розмивання ярів, видування родючого шару грунту)</vt:lpstr>
      <vt:lpstr>Штучні водосховища (знищення орних земель, заболочування)</vt:lpstr>
      <vt:lpstr>Звалища (побутове сміття, відходи промислових підприємств, продукти горіння)</vt:lpstr>
      <vt:lpstr>Надмірне внесення пестицидів (нітрати, фосфати)</vt:lpstr>
      <vt:lpstr>Застаріла техніка землеробства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Антропогенний вплив на літосферу та грунти</dc:title>
  <dc:creator>Оля</dc:creator>
  <cp:lastModifiedBy>Оля</cp:lastModifiedBy>
  <cp:revision>9</cp:revision>
  <dcterms:created xsi:type="dcterms:W3CDTF">2013-10-01T16:31:05Z</dcterms:created>
  <dcterms:modified xsi:type="dcterms:W3CDTF">2013-10-01T18:14:45Z</dcterms:modified>
</cp:coreProperties>
</file>