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4D077-CA8D-4A8C-BC51-BD65B25A9057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CD58D-1B22-4F51-A722-91A6BF605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E8D43-3C2F-4C98-8F4E-178C8B8A4E68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8FA52-B1EB-405A-8C93-304569685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FE2F-B1DD-4A6C-9C34-FB13E002B53A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0ED8D-CE35-46F4-86F3-24D3EF6978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2D0F6-03DF-4CCD-B688-38A00906C36B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CF103-46F5-4F52-950D-D005681414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6C309-D8ED-4AD8-99F3-A740B6C9B77A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DC037-9D73-4B3E-BD39-AF3F5B6B74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70FC8-17AB-48FE-824B-2622C04E7BC6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B3BBD-0848-44D4-92DF-C052D084A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9B539-8FE0-4F1E-B470-2623CD6BA415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2D324-19DD-4D3C-B36D-96AA40B72C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6DD81-3905-4772-B074-9E211B984229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DF55D-D0EA-49F4-A23C-4FE2B235C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D4F97-31D0-4514-9311-8FC53DF7D3EF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FEDDD-161A-4E15-9BB0-EE8851A93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BFFF0-B339-4364-86E1-3A50ADCA8750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35B20-0F30-4F53-BE6A-B11D52D7F1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A0AB-E039-47ED-A6CD-B81CE9C7C248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30D1E-7DF1-44B6-BC8C-E25FBB1F8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AB1B03-C810-411D-AF79-75EBF90BA7CE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76C49C-7590-4D86-89D8-F6C6EA8EC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188" y="333375"/>
            <a:ext cx="7772400" cy="14700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Забруднення атмосфери </a:t>
            </a:r>
            <a:br>
              <a:rPr lang="uk-UA" dirty="0" smtClean="0"/>
            </a:br>
            <a:r>
              <a:rPr lang="uk-UA" dirty="0" smtClean="0"/>
              <a:t>Його негативний вплив на живі організми і здоров’я людей.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Антропогенні забруднення атмосфери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Промислові підприємства</a:t>
            </a:r>
          </a:p>
          <a:p>
            <a:r>
              <a:rPr lang="uk-UA" smtClean="0"/>
              <a:t>Енергетика</a:t>
            </a:r>
          </a:p>
          <a:p>
            <a:r>
              <a:rPr lang="uk-UA" smtClean="0"/>
              <a:t>Транспорт</a:t>
            </a:r>
          </a:p>
          <a:p>
            <a:r>
              <a:rPr lang="uk-UA" smtClean="0"/>
              <a:t>Опалювання житла</a:t>
            </a:r>
          </a:p>
          <a:p>
            <a:r>
              <a:rPr lang="uk-UA" smtClean="0"/>
              <a:t>Сільське господарств</a:t>
            </a:r>
          </a:p>
          <a:p>
            <a:r>
              <a:rPr lang="uk-UA" smtClean="0"/>
              <a:t>Будівельна індустрія</a:t>
            </a:r>
            <a:endParaRPr lang="ru-RU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Аерозолі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263" y="1341438"/>
            <a:ext cx="3538537" cy="478472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Тверді чи рідкі мікроскопічні частинки що перебувають у завислому стані в повітрі.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Промислові випари є постійним джерелом </a:t>
            </a:r>
            <a:r>
              <a:rPr lang="uk-UA" dirty="0" err="1" smtClean="0"/>
              <a:t>аерозолей</a:t>
            </a:r>
            <a:endParaRPr lang="ru-RU" dirty="0"/>
          </a:p>
        </p:txBody>
      </p:sp>
      <p:pic>
        <p:nvPicPr>
          <p:cNvPr id="15364" name="Рисунок 3" descr="Earths-atmosphere-580x43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700213"/>
            <a:ext cx="4643438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Шумові забруднення</a:t>
            </a:r>
            <a:br>
              <a:rPr lang="uk-UA" dirty="0" smtClean="0"/>
            </a:br>
            <a:r>
              <a:rPr lang="uk-UA" dirty="0" smtClean="0"/>
              <a:t>Одна з форм </a:t>
            </a:r>
            <a:r>
              <a:rPr lang="uk-UA" dirty="0" err="1" smtClean="0"/>
              <a:t>забрудненя</a:t>
            </a:r>
            <a:r>
              <a:rPr lang="uk-UA" dirty="0" smtClean="0"/>
              <a:t> адаптація до якої неможлива</a:t>
            </a:r>
            <a:br>
              <a:rPr lang="uk-UA" dirty="0" smtClean="0"/>
            </a:br>
            <a:endParaRPr lang="ru-RU" dirty="0"/>
          </a:p>
        </p:txBody>
      </p:sp>
      <p:pic>
        <p:nvPicPr>
          <p:cNvPr id="16387" name="Содержимое 3" descr="Uchyonim_udalos_virastit_voloskovie_sensornie_kletki_vnut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979613" y="2252663"/>
            <a:ext cx="4918075" cy="460533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Електронне забруднення</a:t>
            </a:r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5292725" y="1600200"/>
            <a:ext cx="3394075" cy="4525963"/>
          </a:xfrm>
        </p:spPr>
        <p:txBody>
          <a:bodyPr/>
          <a:lstStyle/>
          <a:p>
            <a:r>
              <a:rPr lang="uk-UA" smtClean="0"/>
              <a:t>Рівень електро полів в містах перевищує рівень полів у природі у сотні разів що згбуно впливає на нервову систему</a:t>
            </a:r>
            <a:endParaRPr lang="ru-RU" smtClean="0"/>
          </a:p>
        </p:txBody>
      </p:sp>
      <p:pic>
        <p:nvPicPr>
          <p:cNvPr id="17412" name="Рисунок 3" descr="0004-001-Nervnaja-sistema-sostoit-iz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989138"/>
            <a:ext cx="434975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Озонова д</a:t>
            </a:r>
            <a:r>
              <a:rPr lang="uk-UA" smtClean="0">
                <a:solidFill>
                  <a:schemeClr val="bg1"/>
                </a:solidFill>
              </a:rPr>
              <a:t>іра</a:t>
            </a:r>
            <a:endParaRPr lang="ru-RU" smtClean="0">
              <a:solidFill>
                <a:schemeClr val="bg1"/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643438" y="1557338"/>
            <a:ext cx="4125912" cy="4525962"/>
          </a:xfrm>
        </p:spPr>
        <p:txBody>
          <a:bodyPr/>
          <a:lstStyle/>
          <a:p>
            <a:r>
              <a:rPr lang="uk-UA" smtClean="0">
                <a:solidFill>
                  <a:schemeClr val="bg1"/>
                </a:solidFill>
              </a:rPr>
              <a:t>Простір в озоносфері з пониженим рівнем </a:t>
            </a:r>
          </a:p>
          <a:p>
            <a:pPr>
              <a:buFont typeface="Arial" charset="0"/>
              <a:buNone/>
            </a:pPr>
            <a:r>
              <a:rPr lang="ru-RU" smtClean="0"/>
              <a:t>озону</a:t>
            </a:r>
          </a:p>
        </p:txBody>
      </p:sp>
      <p:pic>
        <p:nvPicPr>
          <p:cNvPr id="18436" name="Рисунок 3" descr="phot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557338"/>
            <a:ext cx="4386263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Парниковий ефект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1258888" y="1268413"/>
            <a:ext cx="3838575" cy="4537075"/>
          </a:xfrm>
        </p:spPr>
        <p:txBody>
          <a:bodyPr/>
          <a:lstStyle/>
          <a:p>
            <a:r>
              <a:rPr lang="ru-RU" smtClean="0"/>
              <a:t>П</a:t>
            </a:r>
            <a:r>
              <a:rPr lang="uk-UA" smtClean="0"/>
              <a:t>ідвищення середньої температури</a:t>
            </a:r>
          </a:p>
          <a:p>
            <a:r>
              <a:rPr lang="uk-UA" smtClean="0"/>
              <a:t>Обідніння грунтів</a:t>
            </a:r>
          </a:p>
          <a:p>
            <a:r>
              <a:rPr lang="uk-UA" smtClean="0"/>
              <a:t>Збільшення поясів пустель з усіма негативними наслідками</a:t>
            </a:r>
            <a:endParaRPr lang="ru-RU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Кислотні дощі</a:t>
            </a:r>
            <a:endParaRPr lang="ru-RU" smtClean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Пошкоджують листя та інші частини дощу</a:t>
            </a:r>
          </a:p>
          <a:p>
            <a:r>
              <a:rPr lang="uk-UA" smtClean="0"/>
              <a:t>Зміна хімічного складу дощу</a:t>
            </a:r>
          </a:p>
          <a:p>
            <a:r>
              <a:rPr lang="uk-UA" smtClean="0"/>
              <a:t>Порушення ланцюгів живлення в озерах</a:t>
            </a:r>
          </a:p>
          <a:p>
            <a:r>
              <a:rPr lang="uk-UA" smtClean="0"/>
              <a:t>Пошкодження дихальних шляхів тварин і людей</a:t>
            </a:r>
            <a:endParaRPr lang="ru-RU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122</Words>
  <Application>Microsoft Office PowerPoint</Application>
  <PresentationFormat>On-screen Show (4:3)</PresentationFormat>
  <Paragraphs>26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Calibri</vt:lpstr>
      <vt:lpstr>Arial</vt:lpstr>
      <vt:lpstr>Тема Office</vt:lpstr>
      <vt:lpstr>Забруднення атмосфери  Його негативний вплив на живі організми і здоров’я людей.</vt:lpstr>
      <vt:lpstr>Антропогенні забруднення атмосфери</vt:lpstr>
      <vt:lpstr>Аерозолі</vt:lpstr>
      <vt:lpstr>Шумові забруднення Одна з форм забрудненя адаптація до якої неможлива </vt:lpstr>
      <vt:lpstr>Електронне забруднення</vt:lpstr>
      <vt:lpstr>Озонова діра</vt:lpstr>
      <vt:lpstr>Парниковий ефект</vt:lpstr>
      <vt:lpstr>Кислотні дощі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Забруднення атмосфери  Його негативний вплив на живі організми і здоров’я людей.</dc:title>
  <dc:creator>user</dc:creator>
  <cp:lastModifiedBy>ОЛЯ</cp:lastModifiedBy>
  <cp:revision>10</cp:revision>
  <dcterms:created xsi:type="dcterms:W3CDTF">2013-10-02T18:24:42Z</dcterms:created>
  <dcterms:modified xsi:type="dcterms:W3CDTF">2016-10-12T11:55:15Z</dcterms:modified>
</cp:coreProperties>
</file>