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72" r:id="rId6"/>
    <p:sldId id="273" r:id="rId7"/>
    <p:sldId id="260" r:id="rId8"/>
    <p:sldId id="261" r:id="rId9"/>
    <p:sldId id="262" r:id="rId10"/>
    <p:sldId id="264" r:id="rId11"/>
    <p:sldId id="263" r:id="rId12"/>
    <p:sldId id="274" r:id="rId13"/>
    <p:sldId id="268" r:id="rId14"/>
    <p:sldId id="276" r:id="rId15"/>
    <p:sldId id="266" r:id="rId16"/>
    <p:sldId id="269" r:id="rId17"/>
    <p:sldId id="267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USER\Рабочий стол\бинарный\59992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1906"/>
            <a:ext cx="9144000" cy="683418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0"/>
            <a:ext cx="7772400" cy="3214710"/>
          </a:xfrm>
        </p:spPr>
        <p:txBody>
          <a:bodyPr>
            <a:normAutofit/>
          </a:bodyPr>
          <a:lstStyle/>
          <a:p>
            <a:r>
              <a:rPr lang="ru-RU" sz="8000" b="1" dirty="0" smtClean="0"/>
              <a:t>П</a:t>
            </a:r>
            <a:r>
              <a:rPr lang="ru-RU" sz="6000" b="1" dirty="0" smtClean="0"/>
              <a:t>ІВНІЧНА </a:t>
            </a:r>
            <a:r>
              <a:rPr lang="ru-RU" sz="8000" b="1" dirty="0" smtClean="0"/>
              <a:t>А</a:t>
            </a:r>
            <a:r>
              <a:rPr lang="ru-RU" sz="6000" b="1" dirty="0" smtClean="0"/>
              <a:t>МЕРИКА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ru-RU" sz="6000" b="1" dirty="0" smtClean="0"/>
              <a:t> </a:t>
            </a:r>
            <a:r>
              <a:rPr lang="uk-UA" sz="6000" b="1" dirty="0" smtClean="0"/>
              <a:t>ТА ЇЇ МУЗИКА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бинарный\display-panel-pictures-cotton-far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3" name="Picture 3" descr="C:\Documents and Settings\USER\Рабочий стол\бинарный\118890130_sbor_hlopka_pakistan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1970" y="3643314"/>
            <a:ext cx="4822030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Documents and Settings\USER\Рабочий стол\бинарный\86375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Documents and Settings\USER\Рабочий стол\бинарный\7210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94495" cy="3000372"/>
          </a:xfrm>
          <a:prstGeom prst="rect">
            <a:avLst/>
          </a:prstGeom>
          <a:noFill/>
        </p:spPr>
      </p:pic>
      <p:pic>
        <p:nvPicPr>
          <p:cNvPr id="4099" name="Picture 3" descr="C:\Documents and Settings\USER\Рабочий стол\бинарный\7210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0"/>
            <a:ext cx="4857752" cy="3000372"/>
          </a:xfrm>
          <a:prstGeom prst="rect">
            <a:avLst/>
          </a:prstGeom>
          <a:noFill/>
        </p:spPr>
      </p:pic>
      <p:pic>
        <p:nvPicPr>
          <p:cNvPr id="4" name="Picture 2" descr="C:\Documents and Settings\USER\Рабочий стол\бинарный\images.jpg"/>
          <p:cNvPicPr>
            <a:picLocks noChangeAspect="1" noChangeArrowheads="1"/>
          </p:cNvPicPr>
          <p:nvPr/>
        </p:nvPicPr>
        <p:blipFill>
          <a:blip r:embed="rId5"/>
          <a:srcRect l="10647"/>
          <a:stretch>
            <a:fillRect/>
          </a:stretch>
        </p:blipFill>
        <p:spPr bwMode="auto">
          <a:xfrm>
            <a:off x="0" y="3286124"/>
            <a:ext cx="4796101" cy="3571876"/>
          </a:xfrm>
          <a:prstGeom prst="rect">
            <a:avLst/>
          </a:prstGeom>
          <a:noFill/>
        </p:spPr>
      </p:pic>
      <p:pic>
        <p:nvPicPr>
          <p:cNvPr id="5" name="Picture 3" descr="C:\Documents and Settings\USER\Рабочий стол\бинарный\slavery.jpg"/>
          <p:cNvPicPr>
            <a:picLocks noChangeAspect="1" noChangeArrowheads="1"/>
          </p:cNvPicPr>
          <p:nvPr/>
        </p:nvPicPr>
        <p:blipFill>
          <a:blip r:embed="rId6"/>
          <a:srcRect t="4488" b="6263"/>
          <a:stretch>
            <a:fillRect/>
          </a:stretch>
        </p:blipFill>
        <p:spPr bwMode="auto">
          <a:xfrm>
            <a:off x="4748183" y="3092018"/>
            <a:ext cx="4395817" cy="3765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USER\Рабочий стол\бинарный\86375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r>
              <a:rPr lang="uk-UA" sz="8800" b="1" dirty="0" smtClean="0">
                <a:solidFill>
                  <a:srgbClr val="002060"/>
                </a:solidFill>
              </a:rPr>
              <a:t>Джаз </a:t>
            </a:r>
            <a:r>
              <a:rPr lang="uk-UA" sz="8000" dirty="0" smtClean="0"/>
              <a:t> 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r>
              <a:rPr lang="uk-UA" dirty="0" smtClean="0"/>
              <a:t> </a:t>
            </a:r>
            <a:r>
              <a:rPr lang="uk-UA" sz="5400" b="1" dirty="0" smtClean="0"/>
              <a:t>з </a:t>
            </a:r>
            <a:r>
              <a:rPr lang="uk-UA" sz="5400" b="1" dirty="0" err="1" smtClean="0"/>
              <a:t>английської</a:t>
            </a:r>
            <a:r>
              <a:rPr lang="uk-UA" sz="5400" b="1" dirty="0" smtClean="0"/>
              <a:t> означає </a:t>
            </a:r>
            <a:r>
              <a:rPr lang="uk-UA" sz="5400" b="1" dirty="0" smtClean="0">
                <a:solidFill>
                  <a:srgbClr val="002060"/>
                </a:solidFill>
              </a:rPr>
              <a:t>«підбадьорливий вигук в афроамериканців</a:t>
            </a:r>
            <a:r>
              <a:rPr lang="uk-UA" sz="5400" b="1" dirty="0" smtClean="0">
                <a:solidFill>
                  <a:srgbClr val="002060"/>
                </a:solidFill>
              </a:rPr>
              <a:t>».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Documents and Settings\USER\Рабочий стол\бинарный\86375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txBody>
          <a:bodyPr>
            <a:normAutofit fontScale="90000"/>
          </a:bodyPr>
          <a:lstStyle/>
          <a:p>
            <a:r>
              <a:rPr lang="uk-UA" sz="8000" b="1" dirty="0" smtClean="0"/>
              <a:t/>
            </a:r>
            <a:br>
              <a:rPr lang="uk-UA" sz="8000" b="1" dirty="0" smtClean="0"/>
            </a:br>
            <a:r>
              <a:rPr lang="uk-UA" sz="8000" b="1" dirty="0" err="1" smtClean="0"/>
              <a:t>Спірічуелс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3200" dirty="0" smtClean="0">
                <a:solidFill>
                  <a:srgbClr val="002060"/>
                </a:solidFill>
              </a:rPr>
              <a:t>(</a:t>
            </a:r>
            <a:r>
              <a:rPr lang="uk-UA" sz="3200" b="1" i="1" dirty="0" smtClean="0">
                <a:solidFill>
                  <a:srgbClr val="002060"/>
                </a:solidFill>
              </a:rPr>
              <a:t>з англійської </a:t>
            </a:r>
            <a:r>
              <a:rPr lang="uk-UA" sz="3200" b="1" i="1" dirty="0" err="1" smtClean="0">
                <a:solidFill>
                  <a:srgbClr val="002060"/>
                </a:solidFill>
              </a:rPr>
              <a:t>“духовний”</a:t>
            </a:r>
            <a:r>
              <a:rPr lang="uk-UA" sz="3200" b="1" i="1" dirty="0" smtClean="0">
                <a:solidFill>
                  <a:srgbClr val="002060"/>
                </a:solidFill>
              </a:rPr>
              <a:t>, </a:t>
            </a:r>
            <a:r>
              <a:rPr lang="uk-UA" sz="3200" b="1" i="1" dirty="0" err="1" smtClean="0">
                <a:solidFill>
                  <a:srgbClr val="002060"/>
                </a:solidFill>
              </a:rPr>
              <a:t>“церковний”</a:t>
            </a:r>
            <a:r>
              <a:rPr lang="uk-UA" sz="3200" b="1" i="1" dirty="0" smtClean="0">
                <a:solidFill>
                  <a:srgbClr val="002060"/>
                </a:solidFill>
              </a:rPr>
              <a:t>)</a:t>
            </a:r>
            <a:br>
              <a:rPr lang="uk-UA" sz="3200" b="1" i="1" dirty="0" smtClean="0">
                <a:solidFill>
                  <a:srgbClr val="002060"/>
                </a:solidFill>
              </a:rPr>
            </a:br>
            <a:r>
              <a:rPr lang="uk-UA" sz="4900" b="1" dirty="0" smtClean="0"/>
              <a:t>- це духовна </a:t>
            </a:r>
            <a:br>
              <a:rPr lang="uk-UA" sz="4900" b="1" dirty="0" smtClean="0"/>
            </a:br>
            <a:r>
              <a:rPr lang="uk-UA" sz="4900" b="1" dirty="0" smtClean="0"/>
              <a:t>            пісня     афроамериканців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endParaRPr lang="ru-RU" dirty="0"/>
          </a:p>
        </p:txBody>
      </p:sp>
      <p:pic>
        <p:nvPicPr>
          <p:cNvPr id="13314" name="Picture 2" descr="C:\Documents and Settings\USER\Рабочий стол\бинарный\3577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643313"/>
            <a:ext cx="4714908" cy="31363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C:\Documents and Settings\USER\Рабочий стол\бинарный\__20160320_1952346733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2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uk-UA" dirty="0" smtClean="0"/>
              <a:t>Найбільші міста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61"/>
            <a:ext cx="4040188" cy="642942"/>
          </a:xfrm>
        </p:spPr>
        <p:txBody>
          <a:bodyPr>
            <a:noAutofit/>
          </a:bodyPr>
          <a:lstStyle/>
          <a:p>
            <a:r>
              <a:rPr lang="uk-UA" sz="4800" dirty="0" smtClean="0"/>
              <a:t>Вашингтон</a:t>
            </a: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14423"/>
            <a:ext cx="4041775" cy="642942"/>
          </a:xfrm>
        </p:spPr>
        <p:txBody>
          <a:bodyPr>
            <a:noAutofit/>
          </a:bodyPr>
          <a:lstStyle/>
          <a:p>
            <a:r>
              <a:rPr lang="uk-UA" sz="4800" dirty="0" smtClean="0"/>
              <a:t>    Нью-Йорк</a:t>
            </a:r>
            <a:endParaRPr lang="ru-RU" sz="4800" dirty="0"/>
          </a:p>
        </p:txBody>
      </p:sp>
      <p:pic>
        <p:nvPicPr>
          <p:cNvPr id="4099" name="Picture 3" descr="C:\Documents and Settings\USER\Рабочий стол\бинарный\1_3_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6365" r="1690"/>
          <a:stretch>
            <a:fillRect/>
          </a:stretch>
        </p:blipFill>
        <p:spPr bwMode="auto">
          <a:xfrm>
            <a:off x="214281" y="2000240"/>
            <a:ext cx="4218921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C:\Documents and Settings\USER\Рабочий стол\бинарный\shutterstock_5757118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 r="30403"/>
          <a:stretch>
            <a:fillRect/>
          </a:stretch>
        </p:blipFill>
        <p:spPr bwMode="auto">
          <a:xfrm>
            <a:off x="4714876" y="1970794"/>
            <a:ext cx="4143404" cy="4315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Documents and Settings\USER\Рабочий стол\бинарный\__20160320_1952346733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2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err="1" smtClean="0"/>
              <a:t>Джорж</a:t>
            </a:r>
            <a:r>
              <a:rPr lang="uk-UA" sz="6000" b="1" dirty="0" smtClean="0"/>
              <a:t> </a:t>
            </a:r>
            <a:r>
              <a:rPr lang="uk-UA" sz="6000" b="1" dirty="0" err="1" smtClean="0"/>
              <a:t>Гершвін</a:t>
            </a:r>
            <a:endParaRPr lang="ru-RU" sz="6000" b="1" dirty="0"/>
          </a:p>
        </p:txBody>
      </p:sp>
      <p:pic>
        <p:nvPicPr>
          <p:cNvPr id="8195" name="Picture 3" descr="C:\Documents and Settings\USER\Рабочий стол\бинарный\3063438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14422"/>
            <a:ext cx="7929618" cy="5523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USER\Рабочий стол\бинарный\__20160320_1952346733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2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/>
              <a:t>Спільні риси:</a:t>
            </a:r>
            <a:endParaRPr lang="ru-RU" sz="7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14340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5400" b="1" dirty="0" smtClean="0"/>
              <a:t>спокійній, наспівний характер музики;</a:t>
            </a:r>
          </a:p>
          <a:p>
            <a:pPr>
              <a:lnSpc>
                <a:spcPct val="150000"/>
              </a:lnSpc>
            </a:pPr>
            <a:r>
              <a:rPr lang="uk-UA" sz="5400" b="1" dirty="0" smtClean="0"/>
              <a:t> коливальний рух. 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Documents and Settings\USER\Рабочий стол\бинарный\35732066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" y="0"/>
            <a:ext cx="9143998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Autofit/>
          </a:bodyPr>
          <a:lstStyle/>
          <a:p>
            <a:r>
              <a:rPr lang="uk-UA" sz="8000" b="1" dirty="0" smtClean="0"/>
              <a:t> Я  взнав…</a:t>
            </a:r>
          </a:p>
          <a:p>
            <a:r>
              <a:rPr lang="uk-UA" sz="8000" b="1" dirty="0" smtClean="0"/>
              <a:t>Я  навчився…</a:t>
            </a:r>
          </a:p>
          <a:p>
            <a:r>
              <a:rPr lang="uk-UA" sz="8000" b="1" dirty="0" smtClean="0"/>
              <a:t>Я  зрозумів…</a:t>
            </a:r>
          </a:p>
          <a:p>
            <a:r>
              <a:rPr lang="uk-UA" sz="8000" b="1" dirty="0" smtClean="0"/>
              <a:t>Я вмію…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бинарный\35732066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" y="0"/>
            <a:ext cx="9143998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Домашн</a:t>
            </a:r>
            <a:r>
              <a:rPr lang="uk-UA" dirty="0" smtClean="0"/>
              <a:t>є завдання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z="3600" b="1" i="1" dirty="0" smtClean="0"/>
              <a:t>Опрацювати розділ у підручнику, дати відповіді на запитання і виконати завдання ( </a:t>
            </a:r>
            <a:r>
              <a:rPr lang="uk-UA" sz="3600" b="1" dirty="0" smtClean="0"/>
              <a:t>с. 92-95) </a:t>
            </a:r>
            <a:endParaRPr lang="ru-RU" sz="3600" b="1" dirty="0" smtClean="0"/>
          </a:p>
          <a:p>
            <a:pPr lvl="0"/>
            <a:r>
              <a:rPr lang="uk-UA" sz="3600" b="1" i="1" dirty="0" smtClean="0"/>
              <a:t>Дібрати додаткову інформацію про те що вас найбільше зацікавило.</a:t>
            </a:r>
            <a:endParaRPr lang="ru-RU" sz="3600" b="1" dirty="0" smtClean="0"/>
          </a:p>
          <a:p>
            <a:pPr lvl="0"/>
            <a:r>
              <a:rPr lang="uk-UA" sz="3600" b="1" i="1" dirty="0" smtClean="0"/>
              <a:t>Завдання на </a:t>
            </a:r>
            <a:r>
              <a:rPr lang="uk-UA" sz="3600" b="1" i="1" dirty="0" smtClean="0"/>
              <a:t>випередження.</a:t>
            </a:r>
            <a:endParaRPr lang="ru-RU" sz="36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бинарный\59992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1906"/>
            <a:ext cx="9144000" cy="683418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b="1" dirty="0" smtClean="0"/>
              <a:t>Знати</a:t>
            </a:r>
            <a:endParaRPr lang="ru-RU" sz="8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/>
              <a:t>особливост</a:t>
            </a:r>
            <a:r>
              <a:rPr lang="uk-UA" sz="6000" b="1" dirty="0" smtClean="0"/>
              <a:t>і</a:t>
            </a:r>
            <a:r>
              <a:rPr lang="uk-UA" sz="6000" b="1" dirty="0" smtClean="0"/>
              <a:t> </a:t>
            </a:r>
            <a:r>
              <a:rPr lang="uk-UA" sz="6000" b="1" dirty="0" smtClean="0"/>
              <a:t>природи та музики Північної </a:t>
            </a:r>
            <a:r>
              <a:rPr lang="uk-UA" sz="6000" b="1" dirty="0" smtClean="0"/>
              <a:t>Америки.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USER\Рабочий стол\бинарный\59992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1906"/>
            <a:ext cx="9144000" cy="683418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b="1" dirty="0" smtClean="0"/>
              <a:t>Вміти:</a:t>
            </a:r>
            <a:endParaRPr lang="ru-RU" sz="80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>
            <a:normAutofit/>
          </a:bodyPr>
          <a:lstStyle/>
          <a:p>
            <a:r>
              <a:rPr lang="uk-UA" sz="4800" b="1" dirty="0" smtClean="0"/>
              <a:t>визначати характер музичної мови </a:t>
            </a:r>
            <a:r>
              <a:rPr lang="uk-UA" sz="4800" b="1" dirty="0" smtClean="0"/>
              <a:t>пісень </a:t>
            </a:r>
            <a:r>
              <a:rPr lang="uk-UA" sz="4800" b="1" dirty="0" smtClean="0"/>
              <a:t>американського </a:t>
            </a:r>
            <a:r>
              <a:rPr lang="uk-UA" sz="4800" b="1" dirty="0" smtClean="0"/>
              <a:t>народу;</a:t>
            </a:r>
          </a:p>
          <a:p>
            <a:r>
              <a:rPr lang="uk-UA" sz="4800" b="1" dirty="0" smtClean="0"/>
              <a:t>працювати із </a:t>
            </a:r>
            <a:r>
              <a:rPr lang="uk-UA" sz="4800" b="1" dirty="0" smtClean="0"/>
              <a:t>картою.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SER\Рабочий стол\бинарный\gradient_of_a_calm_sea_by_eddy_all_die_for-d5mzz0s-e1438846971544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/>
              <a:t>Торнадо</a:t>
            </a:r>
            <a:endParaRPr lang="ru-RU" sz="6000" b="1" dirty="0"/>
          </a:p>
        </p:txBody>
      </p:sp>
      <p:pic>
        <p:nvPicPr>
          <p:cNvPr id="1026" name="Picture 2" descr="C:\Documents and Settings\USER\Рабочий стол\бинарный\36758220957ab0e0c3b8023.6975639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45580"/>
            <a:ext cx="8501122" cy="5612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USER\Рабочий стол\бинарный\gradient_of_a_calm_sea_by_eddy_all_die_for-d5mzz0s-e1438846971544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/>
              <a:t>Великий каньйон</a:t>
            </a:r>
            <a:endParaRPr lang="ru-RU" sz="4800" b="1" dirty="0"/>
          </a:p>
        </p:txBody>
      </p:sp>
      <p:pic>
        <p:nvPicPr>
          <p:cNvPr id="2050" name="Picture 2" descr="C:\Documents and Settings\USER\Рабочий стол\бинарный\gc_sunset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398"/>
            <a:ext cx="8346370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USER\Рабочий стол\бинарный\gradient_of_a_calm_sea_by_eddy_all_die_for-d5mzz0s-e1438846971544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/>
              <a:t>Ніагарський  водоспад</a:t>
            </a:r>
            <a:endParaRPr lang="ru-RU" sz="4800" b="1" dirty="0"/>
          </a:p>
        </p:txBody>
      </p:sp>
      <p:pic>
        <p:nvPicPr>
          <p:cNvPr id="3074" name="Picture 2" descr="C:\Documents and Settings\USER\Рабочий стол\бинарный\1346147165_niagara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1184257"/>
            <a:ext cx="7429551" cy="5572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USER\Рабочий стол\бинарный\__20160320_1952346733.jpg"/>
          <p:cNvPicPr>
            <a:picLocks noChangeAspect="1" noChangeArrowheads="1"/>
          </p:cNvPicPr>
          <p:nvPr/>
        </p:nvPicPr>
        <p:blipFill>
          <a:blip r:embed="rId2"/>
          <a:srcRect r="12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5" descr="C:\Documents and Settings\USER\Рабочий стол\бинарный\Христофо́р Колу́мб.jpg"/>
          <p:cNvPicPr>
            <a:picLocks noChangeAspect="1" noChangeArrowheads="1"/>
          </p:cNvPicPr>
          <p:nvPr/>
        </p:nvPicPr>
        <p:blipFill>
          <a:blip r:embed="rId3"/>
          <a:srcRect l="14532" r="20069"/>
          <a:stretch>
            <a:fillRect/>
          </a:stretch>
        </p:blipFill>
        <p:spPr bwMode="auto">
          <a:xfrm>
            <a:off x="0" y="0"/>
            <a:ext cx="4000528" cy="3446014"/>
          </a:xfrm>
          <a:prstGeom prst="rect">
            <a:avLst/>
          </a:prstGeom>
          <a:noFill/>
        </p:spPr>
      </p:pic>
      <p:pic>
        <p:nvPicPr>
          <p:cNvPr id="1026" name="Picture 2" descr="C:\Documents and Settings\USER\Рабочий стол\бинарный\9005.jpg"/>
          <p:cNvPicPr>
            <a:picLocks noChangeAspect="1" noChangeArrowheads="1"/>
          </p:cNvPicPr>
          <p:nvPr/>
        </p:nvPicPr>
        <p:blipFill>
          <a:blip r:embed="rId4"/>
          <a:srcRect t="7453" r="21895" b="10559"/>
          <a:stretch>
            <a:fillRect/>
          </a:stretch>
        </p:blipFill>
        <p:spPr bwMode="auto">
          <a:xfrm>
            <a:off x="214282" y="3429000"/>
            <a:ext cx="3992562" cy="3143272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бинарный\hqdefault.jpg"/>
          <p:cNvPicPr>
            <a:picLocks noChangeAspect="1" noChangeArrowheads="1"/>
          </p:cNvPicPr>
          <p:nvPr/>
        </p:nvPicPr>
        <p:blipFill>
          <a:blip r:embed="rId5"/>
          <a:srcRect t="12499" b="12500"/>
          <a:stretch>
            <a:fillRect/>
          </a:stretch>
        </p:blipFill>
        <p:spPr bwMode="auto">
          <a:xfrm>
            <a:off x="3405150" y="0"/>
            <a:ext cx="5738850" cy="3429000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бинарный\Revell 5631 Pinta.JPG"/>
          <p:cNvPicPr>
            <a:picLocks noChangeAspect="1" noChangeArrowheads="1"/>
          </p:cNvPicPr>
          <p:nvPr/>
        </p:nvPicPr>
        <p:blipFill>
          <a:blip r:embed="rId6"/>
          <a:srcRect l="4552" r="2890"/>
          <a:stretch>
            <a:fillRect/>
          </a:stretch>
        </p:blipFill>
        <p:spPr bwMode="auto">
          <a:xfrm>
            <a:off x="4572000" y="3429000"/>
            <a:ext cx="4357686" cy="3241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USER\Рабочий стол\бинарный\86375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USER\Рабочий стол\бинарный\470240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52"/>
            <a:ext cx="4000528" cy="56390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1" name="Picture 3" descr="C:\Documents and Settings\USER\Рабочий стол\бинарный\1263137671_crow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071546"/>
            <a:ext cx="3968087" cy="5456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Documents and Settings\USER\Рабочий стол\бинарный\86375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USER\Рабочий стол\бинарный\Антар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0"/>
            <a:ext cx="6215106" cy="4659404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бинарный\Кена - продольна флейт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357694"/>
            <a:ext cx="4681548" cy="2500306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бинарный\Поющій тросник.jpg"/>
          <p:cNvPicPr>
            <a:picLocks noChangeAspect="1" noChangeArrowheads="1"/>
          </p:cNvPicPr>
          <p:nvPr/>
        </p:nvPicPr>
        <p:blipFill>
          <a:blip r:embed="rId5"/>
          <a:srcRect l="3186" r="13479"/>
          <a:stretch>
            <a:fillRect/>
          </a:stretch>
        </p:blipFill>
        <p:spPr bwMode="auto">
          <a:xfrm>
            <a:off x="4286184" y="4362450"/>
            <a:ext cx="4857816" cy="2495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93</Words>
  <PresentationFormat>Экран (4:3)</PresentationFormat>
  <Paragraphs>27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ПІВНІЧНА АМЕРИКА  ТА ЇЇ МУЗИКА </vt:lpstr>
      <vt:lpstr>Знати</vt:lpstr>
      <vt:lpstr>Вміти:</vt:lpstr>
      <vt:lpstr>Торнадо</vt:lpstr>
      <vt:lpstr>Великий каньйон</vt:lpstr>
      <vt:lpstr>Ніагарський  водоспад</vt:lpstr>
      <vt:lpstr>Слайд 7</vt:lpstr>
      <vt:lpstr>Слайд 8</vt:lpstr>
      <vt:lpstr>Слайд 9</vt:lpstr>
      <vt:lpstr>Слайд 10</vt:lpstr>
      <vt:lpstr>Слайд 11</vt:lpstr>
      <vt:lpstr>Джаз  </vt:lpstr>
      <vt:lpstr> Спірічуелс (з англійської “духовний”, “церковний”) - це духовна              пісня     афроамериканців  </vt:lpstr>
      <vt:lpstr>Найбільші міста </vt:lpstr>
      <vt:lpstr>Джорж Гершвін</vt:lpstr>
      <vt:lpstr>Спільні риси:</vt:lpstr>
      <vt:lpstr>Слайд 17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ПІВНІЧНА АМЕРИКА  ТА ЇЇ МУЗИКА </dc:title>
  <cp:lastModifiedBy>USER</cp:lastModifiedBy>
  <cp:revision>24</cp:revision>
  <dcterms:modified xsi:type="dcterms:W3CDTF">2016-11-23T21:05:45Z</dcterms:modified>
</cp:coreProperties>
</file>