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11"/>
  </p:notesMasterIdLst>
  <p:sldIdLst>
    <p:sldId id="302" r:id="rId2"/>
    <p:sldId id="299" r:id="rId3"/>
    <p:sldId id="301" r:id="rId4"/>
    <p:sldId id="305" r:id="rId5"/>
    <p:sldId id="303" r:id="rId6"/>
    <p:sldId id="310" r:id="rId7"/>
    <p:sldId id="307" r:id="rId8"/>
    <p:sldId id="308" r:id="rId9"/>
    <p:sldId id="309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  <a:srgbClr val="6600FF"/>
    <a:srgbClr val="9933FF"/>
    <a:srgbClr val="99CCFF"/>
    <a:srgbClr val="E232B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175" autoAdjust="0"/>
  </p:normalViewPr>
  <p:slideViewPr>
    <p:cSldViewPr>
      <p:cViewPr>
        <p:scale>
          <a:sx n="100" d="100"/>
          <a:sy n="100" d="100"/>
        </p:scale>
        <p:origin x="60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FDD8B-89AB-4481-A133-27823A782D59}" type="datetimeFigureOut">
              <a:rPr lang="uk-UA" smtClean="0"/>
              <a:pPr/>
              <a:t>01.02.2013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EE7BD-6710-4FD1-BCBC-FF2DBC3156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48922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EE7BD-6710-4FD1-BCBC-FF2DBC31569D}" type="slidenum">
              <a:rPr lang="uk-UA" smtClean="0"/>
              <a:pPr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06638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4E3AEB-7D74-4662-8A8D-D66834EA3047}" type="slidenum">
              <a:rPr lang="ru-RU" smtClean="0"/>
              <a:pPr eaLnBrk="1" hangingPunct="1"/>
              <a:t>7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9" y="264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17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17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CB388E38-8C61-4399-9E32-19AD910DB5A8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BDECA7EE-DB7B-4C02-A72D-F5AC488FD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9637C-0348-4D9B-AA73-58F8A63E136D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0B100-EEE5-41A3-A003-206F08475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5A508-BC8A-4A71-8B0D-A3735B658A6D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2E071-AB90-4533-B0AB-7B5D23A5F0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13CB1-9D7F-46AC-820D-4C06FE9CF42E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61BA7-948C-4492-92B9-31044CA02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B0063-D290-43C2-8C2A-50C5C227F6AB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30149-D95C-42CB-94FD-03D6D0ACE5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E5823-161F-4424-B0BE-1CA3A0FCA6CF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28278-8584-4684-8A09-76086CA4D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09DDC-2876-4606-9DF4-3F0697E02FA0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94DFC-50AC-480B-96A0-2629FD10A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34DBB-5DD5-4F56-9A2B-74C8A472E919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79440-83EB-43D5-9E82-0817F5146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266F6-6892-40A1-B219-73E4DCA2FED2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5925A-E122-4920-A15B-62E80422D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DA8A0-E1FF-4285-8353-D19E2C8453E6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87045-232E-47DC-9AC9-45BB07477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9A2BC-7F8E-44DF-9E14-1EDF9CDD4CEF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03CD0-8681-4671-A706-4FE7645466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3BC0A-AD8E-4239-9962-6508BBBD3D6A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BF46D-C49E-47B2-BF53-EB6A945DC7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6600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>
              <a:latin typeface="Tahoma" pitchFamily="34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>
              <a:latin typeface="Tahoma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>
              <a:latin typeface="Tahoma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>
              <a:latin typeface="Tahoma" pitchFamily="34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>
              <a:latin typeface="Tahoma" pitchFamily="34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>
              <a:latin typeface="Tahoma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>
              <a:latin typeface="Tahoma" pitchFamily="34" charset="0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9D164A1B-FE08-45C3-A401-DA91650F942E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CA02CE1C-C7D2-4C14-A606-5BDF780370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2" r:id="rId2"/>
    <p:sldLayoutId id="2147483821" r:id="rId3"/>
    <p:sldLayoutId id="2147483820" r:id="rId4"/>
    <p:sldLayoutId id="2147483819" r:id="rId5"/>
    <p:sldLayoutId id="2147483818" r:id="rId6"/>
    <p:sldLayoutId id="2147483817" r:id="rId7"/>
    <p:sldLayoutId id="2147483816" r:id="rId8"/>
    <p:sldLayoutId id="2147483815" r:id="rId9"/>
    <p:sldLayoutId id="2147483814" r:id="rId10"/>
    <p:sldLayoutId id="2147483813" r:id="rId11"/>
    <p:sldLayoutId id="2147483812" r:id="rId12"/>
  </p:sldLayoutIdLst>
  <p:transition spd="slow">
    <p:cover dir="d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ru.wikipedia.org/wiki/%D0%98%D0%B7%D0%BE%D0%B1%D1%80%D0%B0%D0%B6%D0%B5%D0%BD%D0%B8%D0%B5:Mbe_medal_front_and_obverse.jpg" TargetMode="External"/><Relationship Id="rId7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xsp.ru/pub/pub00475/1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793037" cy="819192"/>
          </a:xfrm>
        </p:spPr>
        <p:txBody>
          <a:bodyPr/>
          <a:lstStyle/>
          <a:p>
            <a:pPr algn="ctr"/>
            <a:r>
              <a:rPr lang="uk-UA" dirty="0" smtClean="0"/>
              <a:t>Тема</a:t>
            </a:r>
            <a:endParaRPr lang="uk-UA" dirty="0"/>
          </a:p>
        </p:txBody>
      </p:sp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714348" y="928670"/>
            <a:ext cx="7920037" cy="316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Артур </a:t>
            </a:r>
            <a:r>
              <a:rPr lang="ru-RU" sz="3600" kern="10" dirty="0" err="1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Конан</a:t>
            </a:r>
            <a:r>
              <a:rPr lang="ru-RU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3600" kern="10" dirty="0" err="1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Дойль</a:t>
            </a:r>
            <a:r>
              <a:rPr lang="ru-RU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  <a:p>
            <a:pPr algn="ctr"/>
            <a:r>
              <a:rPr lang="ru-RU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«Собака </a:t>
            </a:r>
            <a:r>
              <a:rPr lang="ru-RU" sz="3600" kern="10" dirty="0" err="1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Баскервіл</a:t>
            </a:r>
            <a:r>
              <a:rPr lang="uk-UA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і</a:t>
            </a:r>
            <a:r>
              <a:rPr lang="ru-RU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в»</a:t>
            </a:r>
            <a:r>
              <a:rPr lang="en-US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-</a:t>
            </a:r>
            <a:r>
              <a:rPr lang="en-US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</a:p>
          <a:p>
            <a:pPr algn="ctr"/>
            <a:r>
              <a:rPr lang="ru-RU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3600" kern="10" dirty="0" err="1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зразок</a:t>
            </a:r>
            <a:r>
              <a:rPr lang="ru-RU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дет</a:t>
            </a:r>
            <a:r>
              <a:rPr lang="uk-UA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</a:t>
            </a:r>
            <a:r>
              <a:rPr lang="ru-RU" sz="3600" kern="10" dirty="0" err="1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ктивного</a:t>
            </a:r>
            <a:r>
              <a:rPr lang="ru-RU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3600" kern="10" dirty="0" err="1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твору</a:t>
            </a:r>
            <a:endParaRPr lang="ru-RU" sz="3600" kern="10" dirty="0" smtClean="0">
              <a:ln w="19050">
                <a:solidFill>
                  <a:srgbClr val="66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chemeClr val="accent2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/>
            <a:endParaRPr lang="ru-RU" sz="3600" kern="10" dirty="0">
              <a:ln w="19050">
                <a:solidFill>
                  <a:srgbClr val="66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chemeClr val="accent2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/>
            <a:r>
              <a:rPr lang="en-US" sz="3600" kern="10" dirty="0" smtClean="0">
                <a:ln w="19050">
                  <a:solidFill>
                    <a:srgbClr val="66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The detective genre in cinematography</a:t>
            </a:r>
            <a:endParaRPr lang="ru-RU" sz="3600" kern="10" dirty="0">
              <a:ln w="19050">
                <a:solidFill>
                  <a:srgbClr val="66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chemeClr val="accent2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429124" y="5786454"/>
            <a:ext cx="4714876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3200" kern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Випадок зіткнув нас з дивною загадкою, та вирішити </a:t>
            </a:r>
            <a:r>
              <a:rPr lang="uk-UA" sz="3200" kern="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ії</a:t>
            </a:r>
            <a:r>
              <a:rPr lang="uk-UA" sz="3200" kern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- само по собі нагорода.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А.</a:t>
            </a:r>
            <a:r>
              <a:rPr kumimoji="0" lang="uk-UA" sz="3200" b="0" i="0" u="none" strike="noStrike" kern="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200" b="0" i="0" u="none" strike="noStrike" kern="0" cap="none" spc="0" normalizeH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Конан</a:t>
            </a:r>
            <a:r>
              <a:rPr kumimoji="0" lang="uk-UA" sz="3200" b="0" i="0" u="none" strike="noStrike" kern="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200" b="0" i="0" u="none" strike="noStrike" kern="0" cap="none" spc="0" normalizeH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Дойль</a:t>
            </a:r>
            <a:endParaRPr kumimoji="0" lang="uk-UA" sz="3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733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043863" cy="1343025"/>
          </a:xfrm>
        </p:spPr>
        <p:txBody>
          <a:bodyPr/>
          <a:lstStyle/>
          <a:p>
            <a:pPr algn="ctr"/>
            <a:r>
              <a:rPr lang="uk-UA" dirty="0" smtClean="0"/>
              <a:t>Мета:</a:t>
            </a:r>
            <a:endParaRPr lang="ru-RU" dirty="0" smtClean="0"/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48" y="1571612"/>
            <a:ext cx="7772400" cy="4114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800" dirty="0" smtClean="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 smtClean="0"/>
              <a:t>- </a:t>
            </a:r>
            <a:r>
              <a:rPr lang="uk-UA" sz="2800" dirty="0" smtClean="0"/>
              <a:t>ознайомитися  з окремими фактами біографії</a:t>
            </a:r>
            <a:endParaRPr lang="en-US" sz="2800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uk-UA" sz="2800" dirty="0" smtClean="0"/>
              <a:t> </a:t>
            </a:r>
            <a:r>
              <a:rPr lang="en-US" sz="2800" dirty="0" smtClean="0"/>
              <a:t> </a:t>
            </a:r>
            <a:r>
              <a:rPr lang="uk-UA" sz="2800" dirty="0" smtClean="0"/>
              <a:t>А. </a:t>
            </a:r>
            <a:r>
              <a:rPr lang="uk-UA" sz="2800" dirty="0" err="1" smtClean="0"/>
              <a:t>Конан</a:t>
            </a:r>
            <a:r>
              <a:rPr lang="uk-UA" sz="2800" dirty="0" smtClean="0"/>
              <a:t> </a:t>
            </a:r>
            <a:r>
              <a:rPr lang="uk-UA" sz="2800" dirty="0" err="1" smtClean="0"/>
              <a:t>Дойля</a:t>
            </a:r>
            <a:r>
              <a:rPr lang="uk-UA" sz="2800" dirty="0" smtClean="0"/>
              <a:t>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 smtClean="0"/>
              <a:t>- </a:t>
            </a:r>
            <a:r>
              <a:rPr lang="uk-UA" sz="2800" dirty="0" smtClean="0"/>
              <a:t>з історією створення детективу;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 smtClean="0"/>
              <a:t>- </a:t>
            </a:r>
            <a:r>
              <a:rPr lang="uk-UA" sz="2800" dirty="0" smtClean="0"/>
              <a:t>дати визначення літературним  поняттям;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sz="2800" dirty="0" smtClean="0"/>
              <a:t>-</a:t>
            </a:r>
            <a:r>
              <a:rPr lang="en-US" sz="2800" dirty="0" smtClean="0"/>
              <a:t> </a:t>
            </a:r>
            <a:r>
              <a:rPr lang="uk-UA" sz="2800" dirty="0" smtClean="0"/>
              <a:t>розвивати навички логічного мислення;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 smtClean="0"/>
              <a:t>- to summarize the knowledge on the topic       “Cinematography”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 smtClean="0"/>
              <a:t>- to extend pupils’ knowledge about cultural life of    Great Britain;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 smtClean="0"/>
              <a:t>-  to develop our creativity;  </a:t>
            </a:r>
            <a:endParaRPr lang="ru-RU" sz="2800" dirty="0" smtClean="0"/>
          </a:p>
          <a:p>
            <a:pPr>
              <a:lnSpc>
                <a:spcPct val="80000"/>
              </a:lnSpc>
            </a:pPr>
            <a:endParaRPr lang="ru-RU" sz="2800" dirty="0" smtClean="0"/>
          </a:p>
        </p:txBody>
      </p:sp>
    </p:spTree>
  </p:cSld>
  <p:clrMapOvr>
    <a:masterClrMapping/>
  </p:clrMapOvr>
  <p:transition spd="slow">
    <p:cover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157192"/>
            <a:ext cx="7793037" cy="146208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Артур </a:t>
            </a:r>
            <a:r>
              <a:rPr lang="ru-RU" dirty="0" err="1" smtClean="0">
                <a:solidFill>
                  <a:srgbClr val="FF0000"/>
                </a:solidFill>
              </a:rPr>
              <a:t>Конан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Дойль</a:t>
            </a:r>
            <a:r>
              <a:rPr lang="ru-RU" dirty="0" smtClean="0">
                <a:solidFill>
                  <a:srgbClr val="FF0000"/>
                </a:solidFill>
              </a:rPr>
              <a:t>              (1859-1930)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260648"/>
            <a:ext cx="4608512" cy="4893366"/>
          </a:xfrm>
        </p:spPr>
      </p:pic>
    </p:spTree>
    <p:extLst>
      <p:ext uri="{BB962C8B-B14F-4D97-AF65-F5344CB8AC3E}">
        <p14:creationId xmlns:p14="http://schemas.microsoft.com/office/powerpoint/2010/main" xmlns="" val="2082611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2370"/>
            <a:ext cx="9188498" cy="7133778"/>
          </a:xfrm>
        </p:spPr>
      </p:pic>
    </p:spTree>
    <p:extLst>
      <p:ext uri="{BB962C8B-B14F-4D97-AF65-F5344CB8AC3E}">
        <p14:creationId xmlns:p14="http://schemas.microsoft.com/office/powerpoint/2010/main" xmlns="" val="392113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71472" y="214290"/>
            <a:ext cx="7772400" cy="4114800"/>
          </a:xfrm>
        </p:spPr>
        <p:txBody>
          <a:bodyPr/>
          <a:lstStyle/>
          <a:p>
            <a:r>
              <a:rPr lang="uk-UA" sz="2800" dirty="0" smtClean="0"/>
              <a:t>Детективна література – вид художньої літератури, у центрі сюжету якої розкриття загадкового злочину або детальне вияснення таємничих і дивних обставин, пов’язаних з долею героїв .</a:t>
            </a:r>
          </a:p>
          <a:p>
            <a:r>
              <a:rPr lang="uk-UA" sz="2800" dirty="0" smtClean="0"/>
              <a:t>Дедуктивний метод - спосіб дослідження, заснований на дедукції</a:t>
            </a:r>
            <a:r>
              <a:rPr lang="uk-UA" sz="2800" b="1" dirty="0" smtClean="0">
                <a:solidFill>
                  <a:srgbClr val="9900FF"/>
                </a:solidFill>
                <a:latin typeface="Comic Sans MS" pitchFamily="66" charset="0"/>
              </a:rPr>
              <a:t>.</a:t>
            </a:r>
          </a:p>
          <a:p>
            <a:r>
              <a:rPr lang="uk-UA" sz="2800" dirty="0" smtClean="0"/>
              <a:t>Інтелект – розум, розумові здібності .</a:t>
            </a:r>
          </a:p>
          <a:p>
            <a:r>
              <a:rPr lang="uk-UA" sz="2800" dirty="0" smtClean="0"/>
              <a:t>Логічне мислення – здатність за допомогою порівнянь, висновків створювати нові факти і явища.</a:t>
            </a:r>
          </a:p>
          <a:p>
            <a:r>
              <a:rPr lang="uk-UA" sz="2800" dirty="0" smtClean="0"/>
              <a:t>Інтрига – спосіб побудови художнього твору за допомогою дій, переплетення і зіткнення інтересів персонажів .</a:t>
            </a:r>
          </a:p>
          <a:p>
            <a:pPr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4185759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2370"/>
            <a:ext cx="9188498" cy="7133778"/>
          </a:xfrm>
        </p:spPr>
      </p:pic>
    </p:spTree>
    <p:extLst>
      <p:ext uri="{BB962C8B-B14F-4D97-AF65-F5344CB8AC3E}">
        <p14:creationId xmlns:p14="http://schemas.microsoft.com/office/powerpoint/2010/main" xmlns="" val="392113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2" name="Picture 4" descr="Holmes02"/>
          <p:cNvPicPr>
            <a:picLocks noGrp="1" noChangeAspect="1" noChangeArrowheads="1"/>
          </p:cNvPicPr>
          <p:nvPr>
            <p:ph type="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14688" y="428625"/>
            <a:ext cx="5534025" cy="3500438"/>
          </a:xfrm>
          <a:noFill/>
        </p:spPr>
      </p:pic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000500"/>
            <a:ext cx="7258050" cy="2130425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uk-UA" sz="2400" dirty="0" smtClean="0"/>
              <a:t>         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uk-UA" sz="2400" b="1" i="1" dirty="0" smtClean="0"/>
              <a:t>                 </a:t>
            </a:r>
            <a:r>
              <a:rPr lang="uk-UA" sz="2400" b="1" dirty="0" smtClean="0"/>
              <a:t>Дедуктивний метод Холмса: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uk-UA" sz="2400" b="1" dirty="0" smtClean="0"/>
              <a:t> </a:t>
            </a:r>
          </a:p>
          <a:p>
            <a:pPr marL="533400" indent="-533400" eaLnBrk="1" hangingPunct="1">
              <a:lnSpc>
                <a:spcPct val="80000"/>
              </a:lnSpc>
            </a:pPr>
            <a:r>
              <a:rPr lang="uk-UA" sz="2400" b="1" dirty="0" smtClean="0"/>
              <a:t>Вміння </a:t>
            </a:r>
            <a:r>
              <a:rPr lang="uk-UA" sz="2400" b="1" dirty="0" err="1" smtClean="0"/>
              <a:t>співставляти</a:t>
            </a:r>
            <a:r>
              <a:rPr lang="uk-UA" sz="2400" b="1" dirty="0" smtClean="0"/>
              <a:t>, розмірковувати;</a:t>
            </a:r>
          </a:p>
          <a:p>
            <a:pPr marL="533400" indent="-533400" eaLnBrk="1" hangingPunct="1">
              <a:lnSpc>
                <a:spcPct val="80000"/>
              </a:lnSpc>
            </a:pPr>
            <a:r>
              <a:rPr lang="uk-UA" sz="2400" b="1" dirty="0" smtClean="0"/>
              <a:t>Увага, спостережливість;</a:t>
            </a:r>
          </a:p>
          <a:p>
            <a:pPr marL="533400" indent="-533400" eaLnBrk="1" hangingPunct="1">
              <a:lnSpc>
                <a:spcPct val="80000"/>
              </a:lnSpc>
            </a:pPr>
            <a:r>
              <a:rPr lang="uk-UA" sz="2400" b="1" dirty="0" smtClean="0"/>
              <a:t>Вміння робити логічні висновки.</a:t>
            </a:r>
            <a:endParaRPr lang="ru-RU" sz="24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245442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0"/>
            <a:ext cx="7793037" cy="1462087"/>
          </a:xfrm>
        </p:spPr>
        <p:txBody>
          <a:bodyPr/>
          <a:lstStyle/>
          <a:p>
            <a:r>
              <a:rPr lang="en-US" sz="2800" dirty="0" smtClean="0"/>
              <a:t>The director, the main actors and </a:t>
            </a:r>
            <a:br>
              <a:rPr lang="en-US" sz="2800" dirty="0" smtClean="0"/>
            </a:br>
            <a:r>
              <a:rPr lang="en-US" sz="2800" dirty="0" smtClean="0"/>
              <a:t>        the awards of the film </a:t>
            </a:r>
            <a:br>
              <a:rPr lang="en-US" sz="2800" dirty="0" smtClean="0"/>
            </a:br>
            <a:r>
              <a:rPr lang="ru-RU" sz="2800" dirty="0" smtClean="0"/>
              <a:t>«</a:t>
            </a:r>
            <a:r>
              <a:rPr lang="en-US" sz="2800" dirty="0" smtClean="0"/>
              <a:t>The Hound of the Baskervilles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pic>
        <p:nvPicPr>
          <p:cNvPr id="1026" name="Picture 2" descr="C:\Documents and Settings\Admin\Рабочий стол\портр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071810"/>
            <a:ext cx="2540000" cy="3238500"/>
          </a:xfrm>
          <a:prstGeom prst="rect">
            <a:avLst/>
          </a:prstGeom>
          <a:noFill/>
        </p:spPr>
      </p:pic>
      <p:pic>
        <p:nvPicPr>
          <p:cNvPr id="5" name="Picture 5" descr="Значок Члена Ордена Британской империи, аверс и реверс">
            <a:hlinkClick r:id="rId3" tooltip="Значок Члена Ордена Британской империи, аверс и реверс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71472" y="5000636"/>
            <a:ext cx="1645920" cy="1673352"/>
          </a:xfrm>
          <a:prstGeom prst="rect">
            <a:avLst/>
          </a:prstGeom>
          <a:noFill/>
        </p:spPr>
      </p:pic>
      <p:pic>
        <p:nvPicPr>
          <p:cNvPr id="9" name="Picture 21" descr=" / Собака Баскервилей"/>
          <p:cNvPicPr>
            <a:picLocks noChangeAspect="1" noChangeArrowheads="1"/>
          </p:cNvPicPr>
          <p:nvPr/>
        </p:nvPicPr>
        <p:blipFill>
          <a:blip r:embed="rId5">
            <a:lum bright="6000"/>
          </a:blip>
          <a:srcRect l="9961" t="6763" r="12076" b="17575"/>
          <a:stretch>
            <a:fillRect/>
          </a:stretch>
        </p:blipFill>
        <p:spPr bwMode="auto">
          <a:xfrm>
            <a:off x="428596" y="1785926"/>
            <a:ext cx="2057400" cy="2952750"/>
          </a:xfrm>
          <a:prstGeom prst="rect">
            <a:avLst/>
          </a:prstGeom>
          <a:noFill/>
          <a:ln w="38100" cmpd="dbl" algn="ctr">
            <a:solidFill>
              <a:schemeClr val="hlink"/>
            </a:solidFill>
            <a:miter lim="800000"/>
            <a:headEnd/>
            <a:tailEnd/>
          </a:ln>
          <a:effectLst/>
        </p:spPr>
      </p:pic>
      <p:pic>
        <p:nvPicPr>
          <p:cNvPr id="10" name="Picture 24" descr="Картинка 17 из 83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lum bright="6000"/>
          </a:blip>
          <a:srcRect/>
          <a:stretch>
            <a:fillRect/>
          </a:stretch>
        </p:blipFill>
        <p:spPr bwMode="auto">
          <a:xfrm>
            <a:off x="5929322" y="1643050"/>
            <a:ext cx="2449513" cy="1874838"/>
          </a:xfrm>
          <a:prstGeom prst="rect">
            <a:avLst/>
          </a:prstGeom>
          <a:noFill/>
          <a:ln w="38100" cmpd="dbl" algn="ctr">
            <a:solidFill>
              <a:schemeClr val="hlink"/>
            </a:solidFill>
            <a:miter lim="800000"/>
            <a:headEnd/>
            <a:tailEnd/>
          </a:ln>
          <a:effectLst/>
        </p:spPr>
      </p:pic>
      <p:pic>
        <p:nvPicPr>
          <p:cNvPr id="11" name="Picture 19" descr="Собака Баскервилей (аудиокнига MP3)"/>
          <p:cNvPicPr>
            <a:picLocks noChangeAspect="1" noChangeArrowheads="1"/>
          </p:cNvPicPr>
          <p:nvPr/>
        </p:nvPicPr>
        <p:blipFill>
          <a:blip r:embed="rId8">
            <a:lum bright="6000"/>
          </a:blip>
          <a:srcRect/>
          <a:stretch>
            <a:fillRect/>
          </a:stretch>
        </p:blipFill>
        <p:spPr bwMode="auto">
          <a:xfrm>
            <a:off x="6000760" y="4214818"/>
            <a:ext cx="2012950" cy="2012950"/>
          </a:xfrm>
          <a:prstGeom prst="rect">
            <a:avLst/>
          </a:prstGeom>
          <a:noFill/>
          <a:ln w="38100" cmpd="dbl" algn="ctr">
            <a:solidFill>
              <a:schemeClr val="hlink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Побудувати схему розслідування злочину, який стався у </a:t>
            </a:r>
            <a:r>
              <a:rPr lang="uk-UA" dirty="0" err="1" smtClean="0"/>
              <a:t>Девоншірі</a:t>
            </a:r>
            <a:r>
              <a:rPr lang="uk-UA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uk-UA" dirty="0" smtClean="0"/>
              <a:t>(за сюжетом повісті)</a:t>
            </a:r>
            <a:endParaRPr lang="en-US" dirty="0" smtClean="0"/>
          </a:p>
          <a:p>
            <a:r>
              <a:rPr lang="uk-UA" dirty="0" smtClean="0"/>
              <a:t> </a:t>
            </a:r>
            <a:r>
              <a:rPr lang="en-US" dirty="0" smtClean="0"/>
              <a:t>To write down the summary of the film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> 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EAEAE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Klass</Template>
  <TotalTime>1090</TotalTime>
  <Words>246</Words>
  <Application>Microsoft Office PowerPoint</Application>
  <PresentationFormat>Экран (4:3)</PresentationFormat>
  <Paragraphs>38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Палитра</vt:lpstr>
      <vt:lpstr>Тема</vt:lpstr>
      <vt:lpstr>Мета:</vt:lpstr>
      <vt:lpstr>Артур Конан Дойль              (1859-1930)</vt:lpstr>
      <vt:lpstr>Слайд 4</vt:lpstr>
      <vt:lpstr>Слайд 5</vt:lpstr>
      <vt:lpstr>Слайд 6</vt:lpstr>
      <vt:lpstr>Слайд 7</vt:lpstr>
      <vt:lpstr>The director, the main actors and          the awards of the film  «The Hound of the Baskervilles»</vt:lpstr>
      <vt:lpstr>Домашнє завдання: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Даниель Дефо «Робинзон Крузо»</dc:title>
  <dc:creator>Admin</dc:creator>
  <cp:lastModifiedBy>Admin</cp:lastModifiedBy>
  <cp:revision>103</cp:revision>
  <dcterms:created xsi:type="dcterms:W3CDTF">2010-06-18T06:03:10Z</dcterms:created>
  <dcterms:modified xsi:type="dcterms:W3CDTF">2013-02-01T12:24:40Z</dcterms:modified>
</cp:coreProperties>
</file>