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8" r:id="rId2"/>
    <p:sldId id="256" r:id="rId3"/>
    <p:sldId id="26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2" autoAdjust="0"/>
    <p:restoredTop sz="94552" autoAdjust="0"/>
  </p:normalViewPr>
  <p:slideViewPr>
    <p:cSldViewPr snapToGrid="0" showGuides="1">
      <p:cViewPr varScale="1">
        <p:scale>
          <a:sx n="107" d="100"/>
          <a:sy n="107" d="100"/>
        </p:scale>
        <p:origin x="27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Показове бінарне навчальне заняття з нормативної навчальної дисципліни «ОСНОВИ РОБОТИ НА ПЕОМ», предмета «УКРАЇНСЬКА МОВА»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B65B-E47B-41B7-A44D-055BD809FEC4}" type="datetimeFigureOut">
              <a:rPr lang="uk-UA" smtClean="0"/>
              <a:t>06.11.2016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6107B-ABF6-4091-B898-D0ED325CDC2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3452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Показове бінарне навчальне заняття з нормативної навчальної дисципліни «ОСНОВИ РОБОТИ НА ПЕОМ», предмета «УКРАЇНСЬКА МОВА»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A39C0-B505-4D04-A2F5-CB8D171BB6CB}" type="datetimeFigureOut">
              <a:rPr lang="uk-UA" smtClean="0"/>
              <a:t>06.11.2016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8BA61-5365-40F2-9921-9498A16DB07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4789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3198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1A199-C1F4-4AC0-8B15-12D77A1BE09A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05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7F20-0095-4B86-BE96-06826B06BE8A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2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F2BE-AECD-4F3E-9D0B-B18721F2143C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89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32CF7-AB83-4562-A03C-2AA74CA1B835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3E0E-F2CB-42E4-9360-03B3C8B0B587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78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0EBFC-DC3C-4162-85BE-973F8170394A}" type="datetime1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39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A104-05B6-452E-9F4A-C850E3EE048C}" type="datetime1">
              <a:rPr lang="ru-RU" smtClean="0"/>
              <a:t>06.11.2016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6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57A7-F8DB-4560-AE54-4948CF1A246C}" type="datetime1">
              <a:rPr lang="ru-RU" smtClean="0"/>
              <a:t>06.11.2016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52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A8B98-A958-4A78-B539-224DAB03E310}" type="datetime1">
              <a:rPr lang="ru-RU" smtClean="0"/>
              <a:t>06.11.2016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02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B9F67-51EA-4073-AE8E-12F019CD834D}" type="datetime1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67940-1A56-4CB0-9ED4-2D1A02E04AB6}" type="datetime1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8616E-3939-483C-9D2D-F08AC455B49E}" type="datetime1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5B26B-9768-41CB-98D3-09C2D916E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49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6607" y="786344"/>
            <a:ext cx="11038901" cy="5462055"/>
          </a:xfrm>
        </p:spPr>
        <p:txBody>
          <a:bodyPr>
            <a:normAutofit/>
          </a:bodyPr>
          <a:lstStyle/>
          <a:p>
            <a:pPr>
              <a:lnSpc>
                <a:spcPts val="6000"/>
              </a:lnSpc>
            </a:pPr>
            <a: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Види</a:t>
            </a:r>
            <a:b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односкладних </a:t>
            </a:r>
            <a:r>
              <a:rPr lang="uk-UA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речень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Синоніміка</a:t>
            </a:r>
            <a:b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двоскладних</a:t>
            </a:r>
            <a:b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b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односкладних речень.</a:t>
            </a:r>
            <a:endParaRPr lang="uk-U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75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476" y="1308100"/>
            <a:ext cx="8555514" cy="4279900"/>
          </a:xfrm>
        </p:spPr>
        <p:txBody>
          <a:bodyPr>
            <a:normAutofit/>
          </a:bodyPr>
          <a:lstStyle/>
          <a:p>
            <a:pPr algn="l"/>
            <a:r>
              <a:rPr lang="uk-UA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Називне речення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Означено-особове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Неозначено-особове</a:t>
            </a: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Узагальнено-особове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>
                <a:latin typeface="Arial" panose="020B0604020202020204" pitchFamily="34" charset="0"/>
                <a:cs typeface="Arial" panose="020B0604020202020204" pitchFamily="34" charset="0"/>
              </a:rPr>
              <a:t>Безособове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952" y="1048871"/>
            <a:ext cx="1080000" cy="1078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131" y="1920629"/>
            <a:ext cx="1080000" cy="10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952" y="2855223"/>
            <a:ext cx="1080000" cy="1078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131" y="3773431"/>
            <a:ext cx="1080000" cy="10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773" y="4722623"/>
            <a:ext cx="1080000" cy="108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6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514" y="175214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8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</a:t>
            </a:r>
            <a:endParaRPr lang="uk-UA" sz="8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7999" y="5560785"/>
            <a:ext cx="6212115" cy="622301"/>
          </a:xfrm>
        </p:spPr>
        <p:txBody>
          <a:bodyPr/>
          <a:lstStyle/>
          <a:p>
            <a:pPr marL="0" indent="0">
              <a:buNone/>
            </a:pPr>
            <a:r>
              <a:rPr lang="uk-UA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Вами була Валентина Колеснікова</a:t>
            </a:r>
            <a:endParaRPr lang="uk-UA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93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1343" y="1041036"/>
            <a:ext cx="9144000" cy="9687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ДВОСКЛАДНЕ 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839" y="2352059"/>
            <a:ext cx="11259879" cy="1217612"/>
          </a:xfrm>
        </p:spPr>
        <p:txBody>
          <a:bodyPr>
            <a:normAutofit/>
          </a:bodyPr>
          <a:lstStyle/>
          <a:p>
            <a:r>
              <a:rPr lang="uk-UA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Діти катаються на гойдалці</a:t>
            </a:r>
            <a:r>
              <a:rPr lang="uk-UA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204" y="144797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741" y="3331616"/>
            <a:ext cx="3376683" cy="337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2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786460" y="1393303"/>
            <a:ext cx="2773613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40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31809" y="1393303"/>
            <a:ext cx="8427904" cy="6213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Називне речення</a:t>
            </a:r>
            <a: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Означено-особове</a:t>
            </a:r>
            <a: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Неозначено-особове </a:t>
            </a:r>
            <a: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Узагальнено-особове</a:t>
            </a:r>
            <a: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Безособове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4636" y="1046072"/>
            <a:ext cx="11612292" cy="9687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800" b="1" spc="-6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ОДНОСКЛАДНЕ  РЕЧЕННЯ</a:t>
            </a:r>
            <a:endParaRPr lang="ru-RU" sz="6800" b="1" spc="-6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2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510" y="1114507"/>
            <a:ext cx="9144000" cy="968782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НАЗИВНЕ 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2614" y="3288899"/>
            <a:ext cx="5967458" cy="2798761"/>
          </a:xfrm>
        </p:spPr>
        <p:txBody>
          <a:bodyPr>
            <a:noAutofit/>
          </a:bodyPr>
          <a:lstStyle/>
          <a:p>
            <a:pPr algn="l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іч.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Тиша. 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 зірок.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354" y="2850175"/>
            <a:ext cx="360597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8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476" y="1290618"/>
            <a:ext cx="11577083" cy="9687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ОЗНАЧЕНО-ОСОБОВЕ 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476" y="3104562"/>
            <a:ext cx="7991089" cy="2798761"/>
          </a:xfrm>
        </p:spPr>
        <p:txBody>
          <a:bodyPr>
            <a:noAutofit/>
          </a:bodyPr>
          <a:lstStyle/>
          <a:p>
            <a:pPr algn="l"/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тобою познайомитися.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Зупинись і все </a:t>
            </a:r>
            <a:r>
              <a:rPr lang="uk-UA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966" y="2442543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856" y="1006444"/>
            <a:ext cx="11577083" cy="1977655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НЕОЗНАЧЕНО-ОСОБОВЕ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780" y="3292728"/>
            <a:ext cx="8117072" cy="2798761"/>
          </a:xfrm>
        </p:spPr>
        <p:txBody>
          <a:bodyPr>
            <a:noAutofit/>
          </a:bodyPr>
          <a:lstStyle/>
          <a:p>
            <a:pPr algn="l"/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прийшли.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Мені все розказали.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969" y="2711484"/>
            <a:ext cx="360597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1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856" y="1039672"/>
            <a:ext cx="11577083" cy="1913861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УЗАГАЛЬНЕНО-ОСОБОВЕ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476" y="3109604"/>
            <a:ext cx="8726195" cy="2798761"/>
          </a:xfrm>
        </p:spPr>
        <p:txBody>
          <a:bodyPr>
            <a:noAutofit/>
          </a:bodyPr>
          <a:lstStyle/>
          <a:p>
            <a:pPr algn="l"/>
            <a:r>
              <a:rPr lang="uk-UA" sz="6000" b="1" i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радій чужому лихові.</a:t>
            </a:r>
            <a:endParaRPr lang="ru-RU" sz="6000" b="1" i="1" spc="-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uk-UA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 </a:t>
            </a:r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поведешся,</a:t>
            </a:r>
          </a:p>
          <a:p>
            <a:pPr algn="l"/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наберешся.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85" y="2708984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856" y="1272988"/>
            <a:ext cx="11577083" cy="1289459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БЕЗОСОБОВЕ  РЕЧЕННЯ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0570" y="3472675"/>
            <a:ext cx="5940889" cy="2798761"/>
          </a:xfrm>
        </p:spPr>
        <p:txBody>
          <a:bodyPr>
            <a:noAutofit/>
          </a:bodyPr>
          <a:lstStyle/>
          <a:p>
            <a:pPr algn="l"/>
            <a:r>
              <a:rPr lang="uk-UA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Темнішає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 морозить.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332" y="2671436"/>
            <a:ext cx="359404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9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458" y="1534972"/>
            <a:ext cx="11577083" cy="1265275"/>
          </a:xfrm>
        </p:spPr>
        <p:txBody>
          <a:bodyPr>
            <a:normAutofit/>
          </a:bodyPr>
          <a:lstStyle/>
          <a:p>
            <a:r>
              <a:rPr lang="uk-UA" b="1" spc="600" dirty="0" smtClean="0">
                <a:latin typeface="Arial" panose="020B0604020202020204" pitchFamily="34" charset="0"/>
                <a:cs typeface="Arial" panose="020B0604020202020204" pitchFamily="34" charset="0"/>
              </a:rPr>
              <a:t>СИНОНІМІКА</a:t>
            </a:r>
            <a:endParaRPr lang="ru-RU" b="1" spc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458" y="3548876"/>
            <a:ext cx="11696700" cy="2404250"/>
          </a:xfrm>
        </p:spPr>
        <p:txBody>
          <a:bodyPr>
            <a:noAutofit/>
          </a:bodyPr>
          <a:lstStyle/>
          <a:p>
            <a:pPr algn="just"/>
            <a:r>
              <a:rPr lang="uk-UA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їдальні повіяли пахощі. / З їдальні повіяло пахощами.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000" b="1" i="1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sz="3000" b="1" i="1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допомогти вам вивчити тему./ Допоможу вам вивчити тему.</a:t>
            </a:r>
            <a:endParaRPr lang="ru-RU" sz="1200" b="1" i="1" spc="-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 </a:t>
            </a:r>
            <a:r>
              <a:rPr lang="uk-UA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добре сьогодні попрацювали./ Добре сьогодні попрацювали.</a:t>
            </a:r>
            <a:endParaRPr lang="ru-RU" sz="3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476" y="232346"/>
            <a:ext cx="4434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Показове бінарне навчальне заняття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 нормативної навчальної дисципліни 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«ОСНОВИ РОБОТИ НА </a:t>
            </a:r>
            <a:r>
              <a:rPr lang="uk-UA" sz="1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ПЕОМ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»,</a:t>
            </a:r>
            <a:endParaRPr lang="uk-UA" sz="1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1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uk-UA" sz="10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Українська мова</a:t>
            </a:r>
            <a:r>
              <a:rPr lang="uk-UA" sz="1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sz="1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30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319</Words>
  <Application>Microsoft Office PowerPoint</Application>
  <PresentationFormat>Широкоэкранный</PresentationFormat>
  <Paragraphs>66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Види односкладних речень.  Синоніміка двоскладних і односкладних речень.</vt:lpstr>
      <vt:lpstr>ДВОСКЛАДНЕ  РЕЧЕННЯ</vt:lpstr>
      <vt:lpstr>Презентация PowerPoint</vt:lpstr>
      <vt:lpstr>НАЗИВНЕ  РЕЧЕННЯ</vt:lpstr>
      <vt:lpstr>ОЗНАЧЕНО-ОСОБОВЕ  РЕЧЕННЯ</vt:lpstr>
      <vt:lpstr>НЕОЗНАЧЕНО-ОСОБОВЕ РЕЧЕННЯ</vt:lpstr>
      <vt:lpstr>УЗАГАЛЬНЕНО-ОСОБОВЕ РЕЧЕННЯ</vt:lpstr>
      <vt:lpstr>БЕЗОСОБОВЕ  РЕЧЕННЯ</vt:lpstr>
      <vt:lpstr>СИНОНІМІКА</vt:lpstr>
      <vt:lpstr>Називне речення Означено-особове Неозначено-особове  Узагальнено-особове Безособове</vt:lpstr>
      <vt:lpstr>Дякую за увагу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СКЛАДНЕ РЕЧЕННЯ</dc:title>
  <dc:creator>MICROSOFT</dc:creator>
  <cp:lastModifiedBy>IRA</cp:lastModifiedBy>
  <cp:revision>34</cp:revision>
  <dcterms:created xsi:type="dcterms:W3CDTF">2016-11-04T14:00:07Z</dcterms:created>
  <dcterms:modified xsi:type="dcterms:W3CDTF">2016-11-06T17:49:12Z</dcterms:modified>
</cp:coreProperties>
</file>