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756" r:id="rId2"/>
  </p:sldMasterIdLst>
  <p:notesMasterIdLst>
    <p:notesMasterId r:id="rId16"/>
  </p:notesMasterIdLst>
  <p:sldIdLst>
    <p:sldId id="256" r:id="rId3"/>
    <p:sldId id="264" r:id="rId4"/>
    <p:sldId id="257" r:id="rId5"/>
    <p:sldId id="258" r:id="rId6"/>
    <p:sldId id="259" r:id="rId7"/>
    <p:sldId id="261" r:id="rId8"/>
    <p:sldId id="260" r:id="rId9"/>
    <p:sldId id="262" r:id="rId10"/>
    <p:sldId id="263" r:id="rId11"/>
    <p:sldId id="265" r:id="rId12"/>
    <p:sldId id="266" r:id="rId13"/>
    <p:sldId id="267" r:id="rId14"/>
    <p:sldId id="268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8" y="-1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59902B-6BDA-4731-A647-4E7A9FF387D5}" type="datetimeFigureOut">
              <a:rPr lang="ru-RU" smtClean="0"/>
              <a:pPr/>
              <a:t>27.10.2016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D59FDB-C9EF-4D6E-9D29-2F66FBBF391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D59FDB-C9EF-4D6E-9D29-2F66FBBF3919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D59FDB-C9EF-4D6E-9D29-2F66FBBF3919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25EFF-969F-498C-A400-A2439D1C4F7F}" type="datetimeFigureOut">
              <a:rPr lang="ru-RU" smtClean="0"/>
              <a:pPr/>
              <a:t>27.10.2016</a:t>
            </a:fld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779BC-D16B-4233-9596-D158C357167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25EFF-969F-498C-A400-A2439D1C4F7F}" type="datetimeFigureOut">
              <a:rPr lang="ru-RU" smtClean="0"/>
              <a:pPr/>
              <a:t>27.10.2016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779BC-D16B-4233-9596-D158C357167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25EFF-969F-498C-A400-A2439D1C4F7F}" type="datetimeFigureOut">
              <a:rPr lang="ru-RU" smtClean="0"/>
              <a:pPr/>
              <a:t>27.10.2016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779BC-D16B-4233-9596-D158C357167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C0625EFF-969F-498C-A400-A2439D1C4F7F}" type="datetimeFigureOut">
              <a:rPr lang="ru-RU" smtClean="0"/>
              <a:pPr/>
              <a:t>27.10.2016</a:t>
            </a:fld>
            <a:endParaRPr lang="ru-RU" dirty="0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492779BC-D16B-4233-9596-D158C3571676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0625EFF-969F-498C-A400-A2439D1C4F7F}" type="datetimeFigureOut">
              <a:rPr lang="ru-RU" smtClean="0"/>
              <a:pPr/>
              <a:t>27.10.2016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2779BC-D16B-4233-9596-D158C357167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C0625EFF-969F-498C-A400-A2439D1C4F7F}" type="datetimeFigureOut">
              <a:rPr lang="ru-RU" smtClean="0"/>
              <a:pPr/>
              <a:t>27.10.2016</a:t>
            </a:fld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492779BC-D16B-4233-9596-D158C3571676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0625EFF-969F-498C-A400-A2439D1C4F7F}" type="datetimeFigureOut">
              <a:rPr lang="ru-RU" smtClean="0"/>
              <a:pPr/>
              <a:t>27.10.2016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492779BC-D16B-4233-9596-D158C3571676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0625EFF-969F-498C-A400-A2439D1C4F7F}" type="datetimeFigureOut">
              <a:rPr lang="ru-RU" smtClean="0"/>
              <a:pPr/>
              <a:t>27.10.2016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492779BC-D16B-4233-9596-D158C357167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0625EFF-969F-498C-A400-A2439D1C4F7F}" type="datetimeFigureOut">
              <a:rPr lang="ru-RU" smtClean="0"/>
              <a:pPr/>
              <a:t>27.10.2016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2779BC-D16B-4233-9596-D158C3571676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0625EFF-969F-498C-A400-A2439D1C4F7F}" type="datetimeFigureOut">
              <a:rPr lang="ru-RU" smtClean="0"/>
              <a:pPr/>
              <a:t>27.10.2016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2779BC-D16B-4233-9596-D158C357167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C0625EFF-969F-498C-A400-A2439D1C4F7F}" type="datetimeFigureOut">
              <a:rPr lang="ru-RU" smtClean="0"/>
              <a:pPr/>
              <a:t>27.10.2016</a:t>
            </a:fld>
            <a:endParaRPr lang="ru-RU" dirty="0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492779BC-D16B-4233-9596-D158C3571676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25EFF-969F-498C-A400-A2439D1C4F7F}" type="datetimeFigureOut">
              <a:rPr lang="ru-RU" smtClean="0"/>
              <a:pPr/>
              <a:t>27.10.2016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779BC-D16B-4233-9596-D158C357167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C0625EFF-969F-498C-A400-A2439D1C4F7F}" type="datetimeFigureOut">
              <a:rPr lang="ru-RU" smtClean="0"/>
              <a:pPr/>
              <a:t>27.10.2016</a:t>
            </a:fld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492779BC-D16B-4233-9596-D158C3571676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0625EFF-969F-498C-A400-A2439D1C4F7F}" type="datetimeFigureOut">
              <a:rPr lang="ru-RU" smtClean="0"/>
              <a:pPr/>
              <a:t>27.10.2016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2779BC-D16B-4233-9596-D158C357167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0625EFF-969F-498C-A400-A2439D1C4F7F}" type="datetimeFigureOut">
              <a:rPr lang="ru-RU" smtClean="0"/>
              <a:pPr/>
              <a:t>27.10.2016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2779BC-D16B-4233-9596-D158C357167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25EFF-969F-498C-A400-A2439D1C4F7F}" type="datetimeFigureOut">
              <a:rPr lang="ru-RU" smtClean="0"/>
              <a:pPr/>
              <a:t>27.10.2016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779BC-D16B-4233-9596-D158C357167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25EFF-969F-498C-A400-A2439D1C4F7F}" type="datetimeFigureOut">
              <a:rPr lang="ru-RU" smtClean="0"/>
              <a:pPr/>
              <a:t>27.10.2016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779BC-D16B-4233-9596-D158C357167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25EFF-969F-498C-A400-A2439D1C4F7F}" type="datetimeFigureOut">
              <a:rPr lang="ru-RU" smtClean="0"/>
              <a:pPr/>
              <a:t>27.10.2016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779BC-D16B-4233-9596-D158C357167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25EFF-969F-498C-A400-A2439D1C4F7F}" type="datetimeFigureOut">
              <a:rPr lang="ru-RU" smtClean="0"/>
              <a:pPr/>
              <a:t>27.10.2016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779BC-D16B-4233-9596-D158C357167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25EFF-969F-498C-A400-A2439D1C4F7F}" type="datetimeFigureOut">
              <a:rPr lang="ru-RU" smtClean="0"/>
              <a:pPr/>
              <a:t>27.10.2016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779BC-D16B-4233-9596-D158C357167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25EFF-969F-498C-A400-A2439D1C4F7F}" type="datetimeFigureOut">
              <a:rPr lang="ru-RU" smtClean="0"/>
              <a:pPr/>
              <a:t>27.10.2016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779BC-D16B-4233-9596-D158C357167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25EFF-969F-498C-A400-A2439D1C4F7F}" type="datetimeFigureOut">
              <a:rPr lang="ru-RU" smtClean="0"/>
              <a:pPr/>
              <a:t>27.10.2016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492779BC-D16B-4233-9596-D158C3571676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0625EFF-969F-498C-A400-A2439D1C4F7F}" type="datetimeFigureOut">
              <a:rPr lang="ru-RU" smtClean="0"/>
              <a:pPr/>
              <a:t>27.10.2016</a:t>
            </a:fld>
            <a:endParaRPr lang="ru-RU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92779BC-D16B-4233-9596-D158C3571676}" type="slidenum">
              <a:rPr lang="ru-RU" smtClean="0"/>
              <a:pPr/>
              <a:t>‹#›</a:t>
            </a:fld>
            <a:endParaRPr lang="ru-RU" dirty="0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C0625EFF-969F-498C-A400-A2439D1C4F7F}" type="datetimeFigureOut">
              <a:rPr lang="ru-RU" smtClean="0"/>
              <a:pPr/>
              <a:t>27.10.2016</a:t>
            </a:fld>
            <a:endParaRPr lang="ru-RU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492779BC-D16B-4233-9596-D158C3571676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55;&#1072;&#1087;&#1082;&#1072;%20&#1058;&#1072;&#1085;&#1080;\2016\&#1091;&#1088;&#1086;&#1082;\videoplayback%20(1)%20(online-audio-converter.com).mp3" TargetMode="External"/><Relationship Id="rId5" Type="http://schemas.openxmlformats.org/officeDocument/2006/relationships/image" Target="../media/image44.png"/><Relationship Id="rId4" Type="http://schemas.openxmlformats.org/officeDocument/2006/relationships/image" Target="../media/image4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55;&#1072;&#1087;&#1082;&#1072;%20&#1058;&#1072;&#1085;&#1080;\2016\&#1091;&#1088;&#1086;&#1082;\Mireille%20Mathieu%20-%20Sous%20le%20ciel%20de%20Paris%20(minus).mp3" TargetMode="Externa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34.png"/><Relationship Id="rId3" Type="http://schemas.openxmlformats.org/officeDocument/2006/relationships/image" Target="../media/image24.jpeg"/><Relationship Id="rId7" Type="http://schemas.openxmlformats.org/officeDocument/2006/relationships/image" Target="../media/image28.png"/><Relationship Id="rId12" Type="http://schemas.openxmlformats.org/officeDocument/2006/relationships/image" Target="../media/image3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7.jpeg"/><Relationship Id="rId11" Type="http://schemas.openxmlformats.org/officeDocument/2006/relationships/image" Target="../media/image32.png"/><Relationship Id="rId5" Type="http://schemas.openxmlformats.org/officeDocument/2006/relationships/image" Target="../media/image26.jpeg"/><Relationship Id="rId15" Type="http://schemas.openxmlformats.org/officeDocument/2006/relationships/image" Target="../media/image36.png"/><Relationship Id="rId10" Type="http://schemas.openxmlformats.org/officeDocument/2006/relationships/image" Target="../media/image31.png"/><Relationship Id="rId4" Type="http://schemas.openxmlformats.org/officeDocument/2006/relationships/image" Target="../media/image25.jpeg"/><Relationship Id="rId9" Type="http://schemas.openxmlformats.org/officeDocument/2006/relationships/image" Target="../media/image30.png"/><Relationship Id="rId14" Type="http://schemas.openxmlformats.org/officeDocument/2006/relationships/image" Target="../media/image3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7" Type="http://schemas.openxmlformats.org/officeDocument/2006/relationships/image" Target="../media/image42.png"/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1.emf"/><Relationship Id="rId5" Type="http://schemas.openxmlformats.org/officeDocument/2006/relationships/image" Target="../media/image40.emf"/><Relationship Id="rId4" Type="http://schemas.openxmlformats.org/officeDocument/2006/relationships/image" Target="../media/image39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5720" y="428604"/>
            <a:ext cx="4572032" cy="19482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3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I love English</a:t>
            </a:r>
            <a:endParaRPr lang="ru-RU" sz="603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14810" y="3857628"/>
            <a:ext cx="4929190" cy="19482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30" b="1" cap="none" spc="100" dirty="0" err="1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J’aime</a:t>
            </a:r>
            <a:r>
              <a:rPr lang="en-US" sz="603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 le </a:t>
            </a:r>
            <a:r>
              <a:rPr lang="en-US" sz="6030" b="1" cap="none" spc="100" dirty="0" err="1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Franç</a:t>
            </a:r>
            <a:r>
              <a:rPr lang="en-US" sz="6030" b="1" spc="100" dirty="0" err="1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ais</a:t>
            </a:r>
            <a:endParaRPr lang="en-US" sz="6030" b="1" cap="none" spc="100" dirty="0" smtClean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  <p:sp>
        <p:nvSpPr>
          <p:cNvPr id="15362" name="AutoShape 2" descr="Картинки по запросу фтот бигбен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5364" name="AutoShape 4" descr="Картинки по запросу фтот бигбен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5366" name="AutoShape 6" descr="Картинки по запросу фото биг бен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15367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2" y="283381"/>
            <a:ext cx="3786214" cy="303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368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3000372"/>
            <a:ext cx="3929090" cy="31464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4" name="Picture 6" descr="http://go1.imgsmail.ru/imgpreview?key=7e74d4ba9315fae2&amp;mb=imgdb_preview_156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57290" y="1214422"/>
            <a:ext cx="6408401" cy="4002087"/>
          </a:xfrm>
          <a:prstGeom prst="rect">
            <a:avLst/>
          </a:prstGeom>
          <a:noFill/>
        </p:spPr>
      </p:pic>
      <p:pic>
        <p:nvPicPr>
          <p:cNvPr id="7" name="videoplayback (1) (online-audio-converter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3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ttp://news2world.net/upload/49-98301640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214422"/>
            <a:ext cx="7601280" cy="428628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http://workoutinfo.ru/_nw/0/6086108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785794"/>
            <a:ext cx="7786742" cy="5359524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2" descr="http://xn--b1afbqljdtf9h.xn--p1ai/uploads/posts/2015-09/1443122821_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57232"/>
            <a:ext cx="9141628" cy="5377431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Открывая города: идеальный Париж  Рубрика: Путешествия | Метки: город, открывая города, Париж, путешествия, Франция  Не нравитсяНравится    Продолжаем открывать для вас города, в которых вы возможно не были. На этот раз отправимся в Париж и посмотрим на него, как на город в его идеальном виде.  Открывая города: идеальный Париж      1. Декоративная подсветка&lt;br&gt;  Эйфелева башня и Дом инвалидов, освещенные иллюминацией на закате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4571999" cy="3286124"/>
          </a:xfrm>
          <a:prstGeom prst="rect">
            <a:avLst/>
          </a:prstGeom>
          <a:noFill/>
        </p:spPr>
      </p:pic>
      <p:pic>
        <p:nvPicPr>
          <p:cNvPr id="1028" name="Picture 4" descr="11. Защитники&lt;br&gt;Знаменитые каменные статуи Нотр-Дама.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00562" y="1"/>
            <a:ext cx="4643438" cy="3228108"/>
          </a:xfrm>
          <a:prstGeom prst="rect">
            <a:avLst/>
          </a:prstGeom>
          <a:noFill/>
        </p:spPr>
      </p:pic>
      <p:pic>
        <p:nvPicPr>
          <p:cNvPr id="1030" name="Picture 6" descr="25. Пантеон&lt;br&gt;Изначально Пантеон задумывался как церковь Святой Женевьевы – Людовик XV построил его, исполняя обет, данный во время болезни. До 1885 года Пантеон использовался как религиозное и общественное сооружение, теперь же это известное место захоронения выдающихся людей.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214686"/>
            <a:ext cx="4516582" cy="3643314"/>
          </a:xfrm>
          <a:prstGeom prst="rect">
            <a:avLst/>
          </a:prstGeom>
          <a:noFill/>
        </p:spPr>
      </p:pic>
      <p:pic>
        <p:nvPicPr>
          <p:cNvPr id="1032" name="Picture 8" descr="13. Дворец Тюильри&lt;br&gt;Дворец Тюильри находится в западном конце Лувра, в саду Тюильри, который растянулся от Лувра до площади Согласия.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00562" y="3214255"/>
            <a:ext cx="4643438" cy="3643745"/>
          </a:xfrm>
          <a:prstGeom prst="rect">
            <a:avLst/>
          </a:prstGeom>
          <a:noFill/>
        </p:spPr>
      </p:pic>
      <p:pic>
        <p:nvPicPr>
          <p:cNvPr id="7" name="Mireille Mathieu - Sous le ciel de Paris (minus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479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AutoShape 4" descr="Картинки по запросу english doll boy with fla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357166"/>
            <a:ext cx="2357451" cy="56316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8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1071546"/>
            <a:ext cx="4143404" cy="4351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AutoShape 2" descr="http://www.tutoronline.ru/media/127799/1_280x19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4" name="Picture 4" descr="Флаг Канады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0"/>
            <a:ext cx="4572000" cy="2381250"/>
          </a:xfrm>
          <a:prstGeom prst="rect">
            <a:avLst/>
          </a:prstGeom>
          <a:noFill/>
        </p:spPr>
      </p:pic>
      <p:pic>
        <p:nvPicPr>
          <p:cNvPr id="5126" name="Picture 6" descr="Флаг СШ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428868"/>
            <a:ext cx="4572000" cy="2071702"/>
          </a:xfrm>
          <a:prstGeom prst="rect">
            <a:avLst/>
          </a:prstGeom>
          <a:noFill/>
        </p:spPr>
      </p:pic>
      <p:pic>
        <p:nvPicPr>
          <p:cNvPr id="5128" name="Picture 8" descr="Флаг Австралии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57422" y="4572008"/>
            <a:ext cx="4572000" cy="2285992"/>
          </a:xfrm>
          <a:prstGeom prst="rect">
            <a:avLst/>
          </a:prstGeom>
          <a:noFill/>
        </p:spPr>
      </p:pic>
      <p:pic>
        <p:nvPicPr>
          <p:cNvPr id="5130" name="Picture 10" descr="Флаг Новой Зеландии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43438" y="2428868"/>
            <a:ext cx="4500562" cy="20717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143240" y="0"/>
            <a:ext cx="30003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s</a:t>
            </a:r>
            <a:r>
              <a:rPr lang="fr-FR" sz="2400" dirty="0" smtClean="0"/>
              <a:t>port    -    le sport  </a:t>
            </a:r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2885196" y="429491"/>
            <a:ext cx="34013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music  </a:t>
            </a:r>
            <a:r>
              <a:rPr lang="fr-FR" sz="2400" dirty="0" smtClean="0"/>
              <a:t>  -    la </a:t>
            </a:r>
            <a:r>
              <a:rPr lang="fr-FR" sz="2400" dirty="0"/>
              <a:t>musique</a:t>
            </a:r>
            <a:endParaRPr lang="ru-RU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3006421" y="891437"/>
            <a:ext cx="2857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/>
              <a:t>dance   –   </a:t>
            </a:r>
            <a:r>
              <a:rPr lang="fr-FR" sz="2400" dirty="0"/>
              <a:t>la danse</a:t>
            </a:r>
            <a:endParaRPr lang="ru-RU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2958360" y="1364241"/>
            <a:ext cx="33995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TV </a:t>
            </a:r>
            <a:r>
              <a:rPr lang="fr-FR" sz="2400" dirty="0" smtClean="0"/>
              <a:t>   --   </a:t>
            </a:r>
            <a:r>
              <a:rPr lang="fr-FR" sz="2400" dirty="0"/>
              <a:t>la  television</a:t>
            </a:r>
            <a:endParaRPr lang="ru-RU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2876536" y="1901093"/>
            <a:ext cx="47672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/>
              <a:t>guitar    </a:t>
            </a:r>
            <a:r>
              <a:rPr lang="fr-FR" sz="2400" dirty="0"/>
              <a:t>-- </a:t>
            </a:r>
            <a:r>
              <a:rPr lang="fr-FR" sz="2400" dirty="0" smtClean="0"/>
              <a:t>   </a:t>
            </a:r>
            <a:r>
              <a:rPr lang="fr-FR" sz="2400" dirty="0"/>
              <a:t>la guitare</a:t>
            </a:r>
            <a:endParaRPr lang="ru-RU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2159550" y="2486451"/>
            <a:ext cx="64844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/>
              <a:t>gymnastics    --    la </a:t>
            </a:r>
            <a:r>
              <a:rPr lang="fr-FR" sz="2400" dirty="0"/>
              <a:t>gymnastique</a:t>
            </a:r>
            <a:endParaRPr lang="ru-RU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2667414" y="3768436"/>
            <a:ext cx="41906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/>
              <a:t>football    --    le </a:t>
            </a:r>
            <a:r>
              <a:rPr lang="fr-FR" sz="2400" dirty="0"/>
              <a:t>football</a:t>
            </a:r>
            <a:endParaRPr lang="ru-RU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2545752" y="3144982"/>
            <a:ext cx="44551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/>
              <a:t>basketball   </a:t>
            </a:r>
            <a:r>
              <a:rPr lang="fr-FR" dirty="0" smtClean="0"/>
              <a:t> --    </a:t>
            </a:r>
            <a:r>
              <a:rPr lang="fr-FR" sz="2400" dirty="0"/>
              <a:t>le</a:t>
            </a:r>
            <a:r>
              <a:rPr lang="fr-FR" dirty="0" smtClean="0"/>
              <a:t> </a:t>
            </a:r>
            <a:r>
              <a:rPr lang="fr-FR" sz="2400" dirty="0"/>
              <a:t>basket-ball</a:t>
            </a:r>
            <a:endParaRPr lang="ru-RU" sz="2400" dirty="0"/>
          </a:p>
        </p:txBody>
      </p:sp>
      <p:sp>
        <p:nvSpPr>
          <p:cNvPr id="13" name="TextBox 12"/>
          <p:cNvSpPr txBox="1"/>
          <p:nvPr/>
        </p:nvSpPr>
        <p:spPr>
          <a:xfrm>
            <a:off x="2533624" y="4357694"/>
            <a:ext cx="45387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/>
              <a:t>volleyball    --   volley- </a:t>
            </a:r>
            <a:r>
              <a:rPr lang="fr-FR" sz="2400" dirty="0"/>
              <a:t>ball</a:t>
            </a:r>
            <a:endParaRPr lang="ru-RU" sz="2400" dirty="0"/>
          </a:p>
        </p:txBody>
      </p:sp>
      <p:sp>
        <p:nvSpPr>
          <p:cNvPr id="14" name="TextBox 13"/>
          <p:cNvSpPr txBox="1"/>
          <p:nvPr/>
        </p:nvSpPr>
        <p:spPr>
          <a:xfrm>
            <a:off x="2922430" y="4904509"/>
            <a:ext cx="4864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/>
              <a:t>fruit    --    </a:t>
            </a:r>
            <a:r>
              <a:rPr lang="fr-FR" sz="2400" dirty="0"/>
              <a:t>les fruits</a:t>
            </a:r>
            <a:endParaRPr lang="ru-RU" sz="2400" dirty="0"/>
          </a:p>
        </p:txBody>
      </p:sp>
      <p:sp>
        <p:nvSpPr>
          <p:cNvPr id="15" name="TextBox 14"/>
          <p:cNvSpPr txBox="1"/>
          <p:nvPr/>
        </p:nvSpPr>
        <p:spPr>
          <a:xfrm>
            <a:off x="2561332" y="5359991"/>
            <a:ext cx="41538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/>
              <a:t>chocolate    </a:t>
            </a:r>
            <a:r>
              <a:rPr lang="fr-FR" sz="2400" dirty="0"/>
              <a:t>--  </a:t>
            </a:r>
            <a:r>
              <a:rPr lang="fr-FR" sz="2400" dirty="0" smtClean="0"/>
              <a:t>  le </a:t>
            </a:r>
            <a:r>
              <a:rPr lang="fr-FR" sz="2400" dirty="0"/>
              <a:t>chocolat</a:t>
            </a:r>
            <a:endParaRPr lang="ru-RU" sz="2400" dirty="0"/>
          </a:p>
        </p:txBody>
      </p:sp>
      <p:sp>
        <p:nvSpPr>
          <p:cNvPr id="16" name="TextBox 15"/>
          <p:cNvSpPr txBox="1"/>
          <p:nvPr/>
        </p:nvSpPr>
        <p:spPr>
          <a:xfrm>
            <a:off x="2746636" y="5860058"/>
            <a:ext cx="39290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b</a:t>
            </a:r>
            <a:r>
              <a:rPr lang="fr-FR" sz="2400" dirty="0" smtClean="0"/>
              <a:t>anana    --    </a:t>
            </a:r>
            <a:r>
              <a:rPr lang="fr-FR" sz="2400" dirty="0"/>
              <a:t>la banane</a:t>
            </a:r>
            <a:endParaRPr lang="ru-RU" sz="2400" dirty="0"/>
          </a:p>
        </p:txBody>
      </p:sp>
      <p:sp>
        <p:nvSpPr>
          <p:cNvPr id="18" name="TextBox 17"/>
          <p:cNvSpPr txBox="1"/>
          <p:nvPr/>
        </p:nvSpPr>
        <p:spPr>
          <a:xfrm>
            <a:off x="2643174" y="6396335"/>
            <a:ext cx="45005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/>
              <a:t>surprise    </a:t>
            </a:r>
            <a:r>
              <a:rPr lang="fr-FR" sz="2400" dirty="0"/>
              <a:t>-- </a:t>
            </a:r>
            <a:r>
              <a:rPr lang="fr-FR" sz="2400" dirty="0" smtClean="0"/>
              <a:t>   </a:t>
            </a:r>
            <a:r>
              <a:rPr lang="fr-FR" sz="2400" dirty="0"/>
              <a:t>la surprise 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57884" y="1571612"/>
            <a:ext cx="2752725" cy="407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1928802"/>
            <a:ext cx="2352675" cy="372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Выноска-облако 3"/>
          <p:cNvSpPr/>
          <p:nvPr/>
        </p:nvSpPr>
        <p:spPr>
          <a:xfrm>
            <a:off x="2000232" y="1000108"/>
            <a:ext cx="2214578" cy="1071570"/>
          </a:xfrm>
          <a:prstGeom prst="cloudCallout">
            <a:avLst>
              <a:gd name="adj1" fmla="val -44537"/>
              <a:gd name="adj2" fmla="val 119671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Выноска-облако 4"/>
          <p:cNvSpPr/>
          <p:nvPr/>
        </p:nvSpPr>
        <p:spPr>
          <a:xfrm>
            <a:off x="4357686" y="785794"/>
            <a:ext cx="2357454" cy="1214446"/>
          </a:xfrm>
          <a:prstGeom prst="cloudCallout">
            <a:avLst>
              <a:gd name="adj1" fmla="val 54865"/>
              <a:gd name="adj2" fmla="val 135552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2143108" y="1285860"/>
            <a:ext cx="1928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My name is………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572000" y="1142984"/>
            <a:ext cx="20717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Je </a:t>
            </a:r>
            <a:r>
              <a:rPr lang="en-US" dirty="0" err="1" smtClean="0"/>
              <a:t>m’appelle</a:t>
            </a:r>
            <a:r>
              <a:rPr lang="en-US" dirty="0" smtClean="0"/>
              <a:t>………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AutoShape 2" descr="Картинки по запросу колобок картинк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14348" y="6500834"/>
            <a:ext cx="2928958" cy="3571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22" name="AutoShape 2" descr="Картинки по запросу ленивый джек сказка картинк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745581"/>
            <a:ext cx="5786478" cy="54248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5" name="Picture 5" descr="Картинки по запросу красная шапочк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94650" y="766916"/>
            <a:ext cx="6062548" cy="5162414"/>
          </a:xfrm>
          <a:prstGeom prst="rect">
            <a:avLst/>
          </a:prstGeom>
          <a:noFill/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00166" y="714356"/>
            <a:ext cx="6215106" cy="5560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128" name="AutoShape 8" descr="Картинки по запросу кот в сапогах fairytal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00166" y="714356"/>
            <a:ext cx="6196039" cy="5572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30" name="Picture 1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500166" y="714356"/>
            <a:ext cx="6215106" cy="5572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31" name="Picture 1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500165" y="714356"/>
            <a:ext cx="6270215" cy="55962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512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70" decel="100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70" decel="100000"/>
                                        <p:tgtEl>
                                          <p:spTgt spid="512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70" decel="1000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770" decel="100000"/>
                                        <p:tgtEl>
                                          <p:spTgt spid="512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2" dur="77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4" dur="77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70" decel="1000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770" decel="100000"/>
                                        <p:tgtEl>
                                          <p:spTgt spid="513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3" dur="77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5" dur="77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70" decel="1000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770" decel="100000"/>
                                        <p:tgtEl>
                                          <p:spTgt spid="513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4" dur="77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6" dur="77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Картинки по запросу бигбен фото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714356"/>
            <a:ext cx="7572396" cy="5647676"/>
          </a:xfrm>
          <a:prstGeom prst="rect">
            <a:avLst/>
          </a:prstGeom>
          <a:noFill/>
        </p:spPr>
      </p:pic>
      <p:pic>
        <p:nvPicPr>
          <p:cNvPr id="43012" name="Picture 4" descr="Картинки по запросу ейфелев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9741" y="714356"/>
            <a:ext cx="7598473" cy="5639765"/>
          </a:xfrm>
          <a:prstGeom prst="rect">
            <a:avLst/>
          </a:prstGeom>
          <a:noFill/>
        </p:spPr>
      </p:pic>
      <p:pic>
        <p:nvPicPr>
          <p:cNvPr id="43014" name="Picture 6" descr="Картинки по запросу мишка тедди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52168" y="723046"/>
            <a:ext cx="7677484" cy="5648257"/>
          </a:xfrm>
          <a:prstGeom prst="rect">
            <a:avLst/>
          </a:prstGeom>
          <a:noFill/>
        </p:spPr>
      </p:pic>
      <p:pic>
        <p:nvPicPr>
          <p:cNvPr id="43016" name="Picture 8" descr="Картинки по запросу галльский петух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37419" y="714356"/>
            <a:ext cx="7692233" cy="5775948"/>
          </a:xfrm>
          <a:prstGeom prst="rect">
            <a:avLst/>
          </a:prstGeom>
          <a:noFill/>
        </p:spPr>
      </p:pic>
      <p:sp>
        <p:nvSpPr>
          <p:cNvPr id="43018" name="AutoShape 10" descr="Картинки по запросу трафальгарская площадь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3019" name="Picture 1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14348" y="714356"/>
            <a:ext cx="7715304" cy="5786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3021" name="AutoShape 13" descr="Картинки по запросу площадь звезды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3022" name="Picture 14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14348" y="714356"/>
            <a:ext cx="7715304" cy="5786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3023" name="Picture 15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14348" y="714356"/>
            <a:ext cx="7715304" cy="58150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3024" name="Picture 16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14348" y="714355"/>
            <a:ext cx="7715304" cy="58191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3026" name="AutoShape 18" descr="Картинки по запросу букингемский дворец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3027" name="Picture 19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730053" y="699900"/>
            <a:ext cx="7706024" cy="5800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3028" name="Picture 20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714348" y="714356"/>
            <a:ext cx="7715304" cy="5786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3029" name="Picture 21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714348" y="714355"/>
            <a:ext cx="7715304" cy="5786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3030" name="Picture 22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714348" y="714356"/>
            <a:ext cx="7715304" cy="5786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3031" name="Picture 23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714348" y="714355"/>
            <a:ext cx="7715304" cy="58191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30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30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30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30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30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30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30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30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30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30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30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30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5" presetClass="entr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430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430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430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430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5" presetClass="entr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43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43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43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43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5" presetClass="entr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43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43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43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43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5" presetClass="entr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43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430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43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43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5" presetClass="entr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43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430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0" fill="hold"/>
                                        <p:tgtEl>
                                          <p:spTgt spid="43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000" fill="hold"/>
                                        <p:tgtEl>
                                          <p:spTgt spid="43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5" presetClass="entr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000"/>
                                        <p:tgtEl>
                                          <p:spTgt spid="430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2000" fill="hold"/>
                                        <p:tgtEl>
                                          <p:spTgt spid="430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000" fill="hold"/>
                                        <p:tgtEl>
                                          <p:spTgt spid="43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43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000108"/>
            <a:ext cx="6698107" cy="4786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1005840"/>
            <a:ext cx="6695146" cy="4785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20130" y="1000108"/>
            <a:ext cx="6706789" cy="4775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14414" y="1000108"/>
            <a:ext cx="6715172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222944" y="994408"/>
            <a:ext cx="6712152" cy="47920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Picture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222404" y="1000108"/>
            <a:ext cx="6707182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600" decel="100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600" decel="100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00" decel="100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00" decel="100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Литейн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410</TotalTime>
  <Words>68</Words>
  <Application>Microsoft Office PowerPoint</Application>
  <PresentationFormat>Экран (4:3)</PresentationFormat>
  <Paragraphs>19</Paragraphs>
  <Slides>13</Slides>
  <Notes>2</Notes>
  <HiddenSlides>0</HiddenSlides>
  <MMClips>2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13</vt:i4>
      </vt:variant>
    </vt:vector>
  </HeadingPairs>
  <TitlesOfParts>
    <vt:vector size="15" baseType="lpstr">
      <vt:lpstr>Поток</vt:lpstr>
      <vt:lpstr>Литейная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46</cp:revision>
  <dcterms:created xsi:type="dcterms:W3CDTF">2016-10-01T16:43:26Z</dcterms:created>
  <dcterms:modified xsi:type="dcterms:W3CDTF">2016-10-27T17:15:06Z</dcterms:modified>
</cp:coreProperties>
</file>