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5" r:id="rId10"/>
    <p:sldId id="264" r:id="rId11"/>
    <p:sldId id="267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3486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Содержимое 4" descr="842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628800"/>
            <a:ext cx="7200800" cy="511256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1560" y="404665"/>
            <a:ext cx="7992888" cy="100811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3600" b="1" dirty="0" smtClean="0">
                <a:cs typeface="FrankRuehl" pitchFamily="34" charset="-79"/>
              </a:rPr>
              <a:t>Незвичайна </a:t>
            </a:r>
            <a:r>
              <a:rPr lang="uk-UA" sz="3600" b="1" dirty="0" smtClean="0">
                <a:cs typeface="FrankRuehl" pitchFamily="34" charset="-79"/>
              </a:rPr>
              <a:t>подорож з </a:t>
            </a:r>
            <a:r>
              <a:rPr lang="uk-UA" sz="3600" b="1" dirty="0" err="1" smtClean="0">
                <a:cs typeface="FrankRuehl" pitchFamily="34" charset="-79"/>
              </a:rPr>
              <a:t>Жюлем</a:t>
            </a:r>
            <a:r>
              <a:rPr lang="uk-UA" sz="3600" b="1" dirty="0" smtClean="0">
                <a:cs typeface="FrankRuehl" pitchFamily="34" charset="-79"/>
              </a:rPr>
              <a:t> Верном</a:t>
            </a:r>
            <a:endParaRPr lang="ru-RU" sz="3600" b="1" dirty="0">
              <a:cs typeface="FrankRuehl" pitchFamily="34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65836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6" name="Содержимое 5" descr="lis_15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1556793"/>
            <a:ext cx="4172272" cy="4752528"/>
          </a:xfrm>
        </p:spPr>
      </p:pic>
      <p:pic>
        <p:nvPicPr>
          <p:cNvPr id="4098" name="Picture 2" descr="C:\Users\stas\Desktop\африка\фото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556792"/>
            <a:ext cx="4244280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323528" y="476672"/>
            <a:ext cx="144016" cy="453650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Содержимое 4" descr="292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764704"/>
            <a:ext cx="5544616" cy="4536504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043608" y="5517232"/>
            <a:ext cx="7056784" cy="1340768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uk-UA" sz="4400" dirty="0" smtClean="0"/>
              <a:t>,, Работоргівля. Всі знають, що означає це слово, якому не повинно бути місця в людській мові</a:t>
            </a:r>
            <a:r>
              <a:rPr lang="ru-RU" sz="4400" dirty="0" smtClean="0"/>
              <a:t>”</a:t>
            </a:r>
          </a:p>
          <a:p>
            <a:pPr algn="ctr">
              <a:buNone/>
            </a:pPr>
            <a:r>
              <a:rPr lang="uk-UA" sz="4400" dirty="0" smtClean="0"/>
              <a:t> (Ж.Верн)</a:t>
            </a:r>
            <a:endParaRPr lang="ru-RU" sz="44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6061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Содержимое 4" descr="апапаыв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268760"/>
            <a:ext cx="7560840" cy="5328592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187624" y="476672"/>
            <a:ext cx="6696744" cy="10081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000" b="1" dirty="0" smtClean="0"/>
              <a:t>Дослідники Африки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67544" y="0"/>
            <a:ext cx="8229600" cy="2994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origin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836712"/>
            <a:ext cx="6408712" cy="57606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061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Содержимое 4" descr="792abeb6Wf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1412776"/>
            <a:ext cx="4392488" cy="515396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99592" y="548680"/>
            <a:ext cx="7272808" cy="100811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3600" b="1" dirty="0" err="1" smtClean="0"/>
              <a:t>Жюль</a:t>
            </a:r>
            <a:r>
              <a:rPr lang="uk-UA" sz="3600" b="1" dirty="0" smtClean="0"/>
              <a:t> Верн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67544" y="260648"/>
            <a:ext cx="8229600" cy="834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836713"/>
            <a:ext cx="8075240" cy="72007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b="1" dirty="0" smtClean="0"/>
              <a:t>Назви книг </a:t>
            </a:r>
            <a:r>
              <a:rPr lang="uk-UA" sz="3600" b="1" dirty="0" err="1" smtClean="0"/>
              <a:t>Жюля</a:t>
            </a:r>
            <a:r>
              <a:rPr lang="uk-UA" sz="3600" b="1" dirty="0" smtClean="0"/>
              <a:t> Верна</a:t>
            </a:r>
            <a:endParaRPr lang="ru-RU" sz="36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9552" y="1772816"/>
            <a:ext cx="5838800" cy="4726125"/>
          </a:xfrm>
        </p:spPr>
        <p:txBody>
          <a:bodyPr>
            <a:normAutofit/>
          </a:bodyPr>
          <a:lstStyle/>
          <a:p>
            <a:r>
              <a:rPr lang="uk-UA" dirty="0" smtClean="0"/>
              <a:t>«П’ятнадцятирічний капітан»;</a:t>
            </a:r>
            <a:endParaRPr lang="ru-RU" dirty="0" smtClean="0"/>
          </a:p>
          <a:p>
            <a:r>
              <a:rPr lang="uk-UA" dirty="0" smtClean="0"/>
              <a:t>«Діти капітана </a:t>
            </a:r>
            <a:r>
              <a:rPr lang="uk-UA" dirty="0" err="1" smtClean="0"/>
              <a:t>Гранта</a:t>
            </a:r>
            <a:r>
              <a:rPr lang="uk-UA" dirty="0" smtClean="0"/>
              <a:t>»; </a:t>
            </a:r>
          </a:p>
          <a:p>
            <a:r>
              <a:rPr lang="uk-UA" dirty="0" smtClean="0"/>
              <a:t> «Подорож до центру Землі»;</a:t>
            </a:r>
          </a:p>
          <a:p>
            <a:r>
              <a:rPr lang="uk-UA" dirty="0" smtClean="0"/>
              <a:t> «Навколо Місяця»;</a:t>
            </a:r>
            <a:endParaRPr lang="ru-RU" dirty="0" smtClean="0"/>
          </a:p>
          <a:p>
            <a:r>
              <a:rPr lang="uk-UA" dirty="0" smtClean="0"/>
              <a:t> «</a:t>
            </a:r>
            <a:r>
              <a:rPr lang="uk-UA" dirty="0" err="1" smtClean="0"/>
              <a:t>Накволо</a:t>
            </a:r>
            <a:r>
              <a:rPr lang="uk-UA" dirty="0" smtClean="0"/>
              <a:t> світу за </a:t>
            </a:r>
            <a:r>
              <a:rPr lang="uk-UA" dirty="0" smtClean="0"/>
              <a:t>80 </a:t>
            </a:r>
            <a:r>
              <a:rPr lang="uk-UA" dirty="0" smtClean="0"/>
              <a:t>днів»;</a:t>
            </a:r>
            <a:endParaRPr lang="ru-RU" dirty="0" smtClean="0"/>
          </a:p>
          <a:p>
            <a:r>
              <a:rPr lang="uk-UA" dirty="0" smtClean="0"/>
              <a:t> «20000 льє під водою»;</a:t>
            </a:r>
            <a:endParaRPr lang="ru-RU" dirty="0" smtClean="0"/>
          </a:p>
          <a:p>
            <a:r>
              <a:rPr lang="uk-UA" dirty="0" smtClean="0"/>
              <a:t> «П’ять тижнів на повітряній кулі»;</a:t>
            </a:r>
            <a:endParaRPr lang="ru-RU" dirty="0" smtClean="0"/>
          </a:p>
          <a:p>
            <a:r>
              <a:rPr lang="uk-UA" dirty="0" smtClean="0"/>
              <a:t> «Школа Робінзона»;</a:t>
            </a:r>
            <a:endParaRPr lang="ru-RU" dirty="0" smtClean="0"/>
          </a:p>
          <a:p>
            <a:r>
              <a:rPr lang="uk-UA" dirty="0" smtClean="0"/>
              <a:t> «Доктор </a:t>
            </a:r>
            <a:r>
              <a:rPr lang="uk-UA" dirty="0" err="1" smtClean="0"/>
              <a:t>Окс</a:t>
            </a:r>
            <a:r>
              <a:rPr lang="uk-UA" dirty="0" smtClean="0"/>
              <a:t>»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67544" y="116632"/>
            <a:ext cx="8229600" cy="1554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Содержимое 4" descr="fizychna_karta_svitu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412776"/>
            <a:ext cx="7560840" cy="5184576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99592" y="620688"/>
            <a:ext cx="7344816" cy="7920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b="1" dirty="0" smtClean="0"/>
              <a:t>Карта світу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326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59896"/>
          </a:xfrm>
        </p:spPr>
        <p:txBody>
          <a:bodyPr/>
          <a:lstStyle/>
          <a:p>
            <a:pPr>
              <a:buNone/>
            </a:pPr>
            <a:endParaRPr lang="uk-UA" sz="4000" dirty="0" smtClean="0"/>
          </a:p>
          <a:p>
            <a:pPr>
              <a:buNone/>
            </a:pPr>
            <a:r>
              <a:rPr lang="uk-UA" sz="4000" dirty="0" smtClean="0"/>
              <a:t>1. Географічні знання;</a:t>
            </a:r>
            <a:endParaRPr lang="ru-RU" sz="4000" dirty="0" smtClean="0"/>
          </a:p>
          <a:p>
            <a:pPr>
              <a:buNone/>
            </a:pPr>
            <a:r>
              <a:rPr lang="uk-UA" sz="4000" dirty="0" smtClean="0"/>
              <a:t>2. Флора та фауна Африки;</a:t>
            </a:r>
            <a:endParaRPr lang="ru-RU" sz="4000" dirty="0" smtClean="0"/>
          </a:p>
          <a:p>
            <a:pPr>
              <a:buNone/>
            </a:pPr>
            <a:r>
              <a:rPr lang="uk-UA" sz="4000" dirty="0" smtClean="0"/>
              <a:t>3. Історичні факти про работоргівлю;</a:t>
            </a:r>
            <a:endParaRPr lang="ru-RU" sz="4000" dirty="0" smtClean="0"/>
          </a:p>
          <a:p>
            <a:pPr>
              <a:buNone/>
            </a:pPr>
            <a:r>
              <a:rPr lang="uk-UA" sz="4000" dirty="0" smtClean="0"/>
              <a:t>4. Реально існуючі особи;</a:t>
            </a:r>
            <a:endParaRPr lang="ru-RU" sz="4000" dirty="0" smtClean="0"/>
          </a:p>
          <a:p>
            <a:pPr>
              <a:buNone/>
            </a:pPr>
            <a:r>
              <a:rPr lang="uk-UA" sz="4000" dirty="0" smtClean="0"/>
              <a:t>5. Вигадані персонажі</a:t>
            </a:r>
            <a:endParaRPr lang="ru-RU" sz="4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326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691680" y="548680"/>
            <a:ext cx="4896544" cy="50405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3600" b="1" dirty="0" smtClean="0"/>
              <a:t>Африка</a:t>
            </a:r>
            <a:endParaRPr lang="ru-RU" sz="3600" b="1" dirty="0"/>
          </a:p>
        </p:txBody>
      </p:sp>
      <p:pic>
        <p:nvPicPr>
          <p:cNvPr id="7" name="Содержимое 6" descr="африка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1268760"/>
            <a:ext cx="5112568" cy="53919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326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6" name="Picture 2" descr="C:\Users\stas\Desktop\африка\фото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4464496" cy="5184576"/>
          </a:xfrm>
          <a:prstGeom prst="rect">
            <a:avLst/>
          </a:prstGeom>
          <a:noFill/>
        </p:spPr>
      </p:pic>
      <p:pic>
        <p:nvPicPr>
          <p:cNvPr id="1027" name="Picture 3" descr="C:\Users\stas\Desktop\африка\фото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196752"/>
            <a:ext cx="3888432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2766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8" name="Содержимое 7" descr="thumb2-56dde597ba81c1d26be6e412a5aa614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4008" y="1196752"/>
            <a:ext cx="4110608" cy="4752528"/>
          </a:xfrm>
        </p:spPr>
      </p:pic>
      <p:pic>
        <p:nvPicPr>
          <p:cNvPr id="7" name="Содержимое 6" descr="picture-9897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196752"/>
            <a:ext cx="4248472" cy="47525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326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" name="Содержимое 9" descr="19413819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88024" y="1628800"/>
            <a:ext cx="4032448" cy="4536504"/>
          </a:xfrm>
        </p:spPr>
      </p:pic>
      <p:pic>
        <p:nvPicPr>
          <p:cNvPr id="9" name="Содержимое 8" descr="118332318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628800"/>
            <a:ext cx="4244280" cy="45365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</TotalTime>
  <Words>123</Words>
  <Application>Microsoft Office PowerPoint</Application>
  <PresentationFormat>Экран (4:3)</PresentationFormat>
  <Paragraphs>23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stas</dc:creator>
  <cp:lastModifiedBy>stas</cp:lastModifiedBy>
  <cp:revision>35</cp:revision>
  <dcterms:created xsi:type="dcterms:W3CDTF">2017-01-21T16:59:54Z</dcterms:created>
  <dcterms:modified xsi:type="dcterms:W3CDTF">2017-01-21T20:09:42Z</dcterms:modified>
</cp:coreProperties>
</file>