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7" r:id="rId2"/>
    <p:sldId id="256" r:id="rId3"/>
    <p:sldId id="258" r:id="rId4"/>
    <p:sldId id="259" r:id="rId5"/>
    <p:sldId id="261" r:id="rId6"/>
    <p:sldId id="272" r:id="rId7"/>
    <p:sldId id="260" r:id="rId8"/>
    <p:sldId id="276" r:id="rId9"/>
    <p:sldId id="277" r:id="rId10"/>
    <p:sldId id="275" r:id="rId11"/>
    <p:sldId id="283" r:id="rId12"/>
    <p:sldId id="265" r:id="rId13"/>
    <p:sldId id="257" r:id="rId14"/>
    <p:sldId id="266" r:id="rId15"/>
    <p:sldId id="267" r:id="rId16"/>
    <p:sldId id="268" r:id="rId17"/>
    <p:sldId id="284" r:id="rId18"/>
    <p:sldId id="269" r:id="rId19"/>
    <p:sldId id="285" r:id="rId20"/>
    <p:sldId id="292" r:id="rId21"/>
    <p:sldId id="271" r:id="rId22"/>
    <p:sldId id="274" r:id="rId23"/>
    <p:sldId id="279" r:id="rId24"/>
    <p:sldId id="282" r:id="rId25"/>
    <p:sldId id="288" r:id="rId26"/>
    <p:sldId id="280" r:id="rId27"/>
    <p:sldId id="291" r:id="rId28"/>
    <p:sldId id="294" r:id="rId29"/>
    <p:sldId id="293" r:id="rId30"/>
    <p:sldId id="286" r:id="rId31"/>
    <p:sldId id="289" r:id="rId32"/>
    <p:sldId id="27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86A24"/>
    <a:srgbClr val="993366"/>
    <a:srgbClr val="FFFF00"/>
    <a:srgbClr val="CC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ий стиль 1 –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ий стиль 1 –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ий стиль 1 –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24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10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22833923013278926"/>
                  <c:y val="-0.14009485613412612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Талі снігові води; 60 %</a:t>
                    </a: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0.17367027677496988"/>
                  <c:y val="-0.10728436627530716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дощові; 30%</a:t>
                    </a:r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0.10475327522650209"/>
                  <c:y val="0.12659267829214715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підземні; 10%</a:t>
                    </a:r>
                  </a:p>
                </c:rich>
              </c:tx>
              <c:showVal val="1"/>
              <c:showCatName val="1"/>
            </c:dLbl>
            <c:showVal val="1"/>
            <c:showCatName val="1"/>
            <c:showLeaderLines val="1"/>
          </c:dLbls>
          <c:cat>
            <c:strRef>
              <c:f>Завдання3!$B$14:$B$16</c:f>
              <c:strCache>
                <c:ptCount val="3"/>
                <c:pt idx="0">
                  <c:v>Талі снігові води</c:v>
                </c:pt>
                <c:pt idx="1">
                  <c:v>дощові</c:v>
                </c:pt>
                <c:pt idx="2">
                  <c:v>підземні</c:v>
                </c:pt>
              </c:strCache>
            </c:strRef>
          </c:cat>
          <c:val>
            <c:numRef>
              <c:f>Завдання3!$C$14:$C$16</c:f>
              <c:numCache>
                <c:formatCode>General</c:formatCode>
                <c:ptCount val="3"/>
                <c:pt idx="0">
                  <c:v>60</c:v>
                </c:pt>
                <c:pt idx="1">
                  <c:v>30</c:v>
                </c:pt>
                <c:pt idx="2">
                  <c:v>10</c:v>
                </c:pt>
              </c:numCache>
            </c:numRef>
          </c:val>
        </c:ser>
        <c:dLbls>
          <c:showVal val="1"/>
          <c:showCatName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uk-UA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4C2219-BDEE-4250-AFED-D83694C6F6B4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uk-UA"/>
        </a:p>
      </dgm:t>
    </dgm:pt>
    <dgm:pt modelId="{50EB0E7B-76EA-47D3-A6D3-D5420391E415}">
      <dgm:prSet phldrT="[Текст]"/>
      <dgm:spPr/>
      <dgm:t>
        <a:bodyPr/>
        <a:lstStyle/>
        <a:p>
          <a:r>
            <a:rPr lang="uk-UA" b="1" i="0" dirty="0" smtClean="0"/>
            <a:t>Спокійна, тече повільно</a:t>
          </a:r>
          <a:endParaRPr lang="uk-UA" dirty="0"/>
        </a:p>
      </dgm:t>
    </dgm:pt>
    <dgm:pt modelId="{F74A9222-117B-472E-980C-85092034659D}" type="parTrans" cxnId="{E01374CC-9EA6-4915-A598-A0CD29837126}">
      <dgm:prSet/>
      <dgm:spPr/>
      <dgm:t>
        <a:bodyPr/>
        <a:lstStyle/>
        <a:p>
          <a:endParaRPr lang="uk-UA"/>
        </a:p>
      </dgm:t>
    </dgm:pt>
    <dgm:pt modelId="{19CEE177-AD77-4DE4-A11C-F7159FC00417}" type="sibTrans" cxnId="{E01374CC-9EA6-4915-A598-A0CD29837126}">
      <dgm:prSet/>
      <dgm:spPr/>
      <dgm:t>
        <a:bodyPr/>
        <a:lstStyle/>
        <a:p>
          <a:endParaRPr lang="uk-UA"/>
        </a:p>
      </dgm:t>
    </dgm:pt>
    <dgm:pt modelId="{ACF608E3-AF8F-480B-BC6F-50626AE7250C}">
      <dgm:prSet phldrT="[Текст]"/>
      <dgm:spPr/>
      <dgm:t>
        <a:bodyPr/>
        <a:lstStyle/>
        <a:p>
          <a:r>
            <a:rPr lang="uk-UA" b="1" i="0" dirty="0" smtClean="0"/>
            <a:t>Русло широке</a:t>
          </a:r>
          <a:endParaRPr lang="uk-UA" dirty="0"/>
        </a:p>
      </dgm:t>
    </dgm:pt>
    <dgm:pt modelId="{7057135A-6449-4D03-8F08-F57942F5DD05}" type="parTrans" cxnId="{CEAEC3F8-6444-4BE1-B139-A8D5551057CF}">
      <dgm:prSet/>
      <dgm:spPr/>
      <dgm:t>
        <a:bodyPr/>
        <a:lstStyle/>
        <a:p>
          <a:endParaRPr lang="uk-UA"/>
        </a:p>
      </dgm:t>
    </dgm:pt>
    <dgm:pt modelId="{7FCF3FE2-254D-4369-B019-FFDE7E10C123}" type="sibTrans" cxnId="{CEAEC3F8-6444-4BE1-B139-A8D5551057CF}">
      <dgm:prSet/>
      <dgm:spPr/>
      <dgm:t>
        <a:bodyPr/>
        <a:lstStyle/>
        <a:p>
          <a:endParaRPr lang="uk-UA"/>
        </a:p>
      </dgm:t>
    </dgm:pt>
    <dgm:pt modelId="{389B6074-1D96-4650-A26E-64CD0646F0A0}">
      <dgm:prSet phldrT="[Текст]"/>
      <dgm:spPr/>
      <dgm:t>
        <a:bodyPr/>
        <a:lstStyle/>
        <a:p>
          <a:r>
            <a:rPr lang="uk-UA" b="1" i="0" dirty="0" smtClean="0"/>
            <a:t>Береги низькі</a:t>
          </a:r>
          <a:endParaRPr lang="uk-UA" dirty="0"/>
        </a:p>
      </dgm:t>
    </dgm:pt>
    <dgm:pt modelId="{E0A9E071-C119-4511-A5A7-BC6A2DA1EB49}" type="parTrans" cxnId="{D32F10C0-A0B9-4CC9-AC98-D80AA5C72344}">
      <dgm:prSet/>
      <dgm:spPr/>
      <dgm:t>
        <a:bodyPr/>
        <a:lstStyle/>
        <a:p>
          <a:endParaRPr lang="uk-UA"/>
        </a:p>
      </dgm:t>
    </dgm:pt>
    <dgm:pt modelId="{4B759B6D-1A48-4BC6-A8D8-D1280761C797}" type="sibTrans" cxnId="{D32F10C0-A0B9-4CC9-AC98-D80AA5C72344}">
      <dgm:prSet/>
      <dgm:spPr/>
      <dgm:t>
        <a:bodyPr/>
        <a:lstStyle/>
        <a:p>
          <a:endParaRPr lang="uk-UA"/>
        </a:p>
      </dgm:t>
    </dgm:pt>
    <dgm:pt modelId="{B3DAA609-DAC6-4257-8C4A-CD54523ECB53}">
      <dgm:prSet/>
      <dgm:spPr/>
      <dgm:t>
        <a:bodyPr/>
        <a:lstStyle/>
        <a:p>
          <a:r>
            <a:rPr lang="uk-UA" b="1" i="0" smtClean="0"/>
            <a:t>Зазвичай глибока</a:t>
          </a:r>
          <a:endParaRPr lang="uk-UA" b="1" i="0" dirty="0"/>
        </a:p>
      </dgm:t>
    </dgm:pt>
    <dgm:pt modelId="{E4B08FDE-749C-4124-8F6C-9152DC0ACBDC}" type="parTrans" cxnId="{3DE201A8-751C-43BD-90CE-1E871B940CB2}">
      <dgm:prSet/>
      <dgm:spPr/>
      <dgm:t>
        <a:bodyPr/>
        <a:lstStyle/>
        <a:p>
          <a:endParaRPr lang="uk-UA"/>
        </a:p>
      </dgm:t>
    </dgm:pt>
    <dgm:pt modelId="{A1AFB194-F653-4901-8173-634C057F6C4A}" type="sibTrans" cxnId="{3DE201A8-751C-43BD-90CE-1E871B940CB2}">
      <dgm:prSet/>
      <dgm:spPr/>
      <dgm:t>
        <a:bodyPr/>
        <a:lstStyle/>
        <a:p>
          <a:endParaRPr lang="uk-UA"/>
        </a:p>
      </dgm:t>
    </dgm:pt>
    <dgm:pt modelId="{771516C3-55BA-4474-89F7-2B6A4DA2BDF7}">
      <dgm:prSet/>
      <dgm:spPr/>
      <dgm:t>
        <a:bodyPr/>
        <a:lstStyle/>
        <a:p>
          <a:r>
            <a:rPr lang="uk-UA" b="1" i="0" smtClean="0"/>
            <a:t>Дна не видно</a:t>
          </a:r>
          <a:endParaRPr lang="uk-UA" b="1" i="0" dirty="0"/>
        </a:p>
      </dgm:t>
    </dgm:pt>
    <dgm:pt modelId="{451DC74B-12B2-4649-80B1-D9A60B3C1A88}" type="parTrans" cxnId="{A795557D-8C6F-4438-91DC-362827DCEC62}">
      <dgm:prSet/>
      <dgm:spPr/>
      <dgm:t>
        <a:bodyPr/>
        <a:lstStyle/>
        <a:p>
          <a:endParaRPr lang="uk-UA"/>
        </a:p>
      </dgm:t>
    </dgm:pt>
    <dgm:pt modelId="{D228D2A0-0036-40F7-9107-2E6D5EA865C4}" type="sibTrans" cxnId="{A795557D-8C6F-4438-91DC-362827DCEC62}">
      <dgm:prSet/>
      <dgm:spPr/>
      <dgm:t>
        <a:bodyPr/>
        <a:lstStyle/>
        <a:p>
          <a:endParaRPr lang="uk-UA"/>
        </a:p>
      </dgm:t>
    </dgm:pt>
    <dgm:pt modelId="{3E91A770-80F2-4AB9-A69D-00B07B239E85}" type="pres">
      <dgm:prSet presAssocID="{BA4C2219-BDEE-4250-AFED-D83694C6F6B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DDBDDDE-DB51-428E-A876-DFDB0EBEFDB1}" type="pres">
      <dgm:prSet presAssocID="{50EB0E7B-76EA-47D3-A6D3-D5420391E415}" presName="parentLin" presStyleCnt="0"/>
      <dgm:spPr/>
    </dgm:pt>
    <dgm:pt modelId="{1F1B1C37-BBA2-471A-B685-0B34CA2EEDF6}" type="pres">
      <dgm:prSet presAssocID="{50EB0E7B-76EA-47D3-A6D3-D5420391E415}" presName="parentLeftMargin" presStyleLbl="node1" presStyleIdx="0" presStyleCnt="5"/>
      <dgm:spPr/>
      <dgm:t>
        <a:bodyPr/>
        <a:lstStyle/>
        <a:p>
          <a:endParaRPr lang="uk-UA"/>
        </a:p>
      </dgm:t>
    </dgm:pt>
    <dgm:pt modelId="{B19701F7-8123-48F7-970E-2AED394BF323}" type="pres">
      <dgm:prSet presAssocID="{50EB0E7B-76EA-47D3-A6D3-D5420391E41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66EECFA-DAF4-4E3E-89DA-699739BC0590}" type="pres">
      <dgm:prSet presAssocID="{50EB0E7B-76EA-47D3-A6D3-D5420391E415}" presName="negativeSpace" presStyleCnt="0"/>
      <dgm:spPr/>
    </dgm:pt>
    <dgm:pt modelId="{3F33EF3F-9C56-47C3-BF98-5F976D4EE237}" type="pres">
      <dgm:prSet presAssocID="{50EB0E7B-76EA-47D3-A6D3-D5420391E415}" presName="childText" presStyleLbl="conFgAcc1" presStyleIdx="0" presStyleCnt="5">
        <dgm:presLayoutVars>
          <dgm:bulletEnabled val="1"/>
        </dgm:presLayoutVars>
      </dgm:prSet>
      <dgm:spPr/>
    </dgm:pt>
    <dgm:pt modelId="{02BA1CB7-CE22-45D6-B537-3F2F71E3FE11}" type="pres">
      <dgm:prSet presAssocID="{19CEE177-AD77-4DE4-A11C-F7159FC00417}" presName="spaceBetweenRectangles" presStyleCnt="0"/>
      <dgm:spPr/>
    </dgm:pt>
    <dgm:pt modelId="{FC0B7EA5-7C44-4532-ADED-1C96DAB3FB0A}" type="pres">
      <dgm:prSet presAssocID="{ACF608E3-AF8F-480B-BC6F-50626AE7250C}" presName="parentLin" presStyleCnt="0"/>
      <dgm:spPr/>
    </dgm:pt>
    <dgm:pt modelId="{222880D5-DA70-4E6C-A5C3-BA9A1B449FE1}" type="pres">
      <dgm:prSet presAssocID="{ACF608E3-AF8F-480B-BC6F-50626AE7250C}" presName="parentLeftMargin" presStyleLbl="node1" presStyleIdx="0" presStyleCnt="5"/>
      <dgm:spPr/>
      <dgm:t>
        <a:bodyPr/>
        <a:lstStyle/>
        <a:p>
          <a:endParaRPr lang="uk-UA"/>
        </a:p>
      </dgm:t>
    </dgm:pt>
    <dgm:pt modelId="{F59C2B59-4BAE-431D-97D2-700E1EBC8849}" type="pres">
      <dgm:prSet presAssocID="{ACF608E3-AF8F-480B-BC6F-50626AE7250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556F28D-F4A9-4BBA-A2DE-3D479814EEF4}" type="pres">
      <dgm:prSet presAssocID="{ACF608E3-AF8F-480B-BC6F-50626AE7250C}" presName="negativeSpace" presStyleCnt="0"/>
      <dgm:spPr/>
    </dgm:pt>
    <dgm:pt modelId="{7B1466BA-00EA-45E6-ADCA-5977C8707621}" type="pres">
      <dgm:prSet presAssocID="{ACF608E3-AF8F-480B-BC6F-50626AE7250C}" presName="childText" presStyleLbl="conFgAcc1" presStyleIdx="1" presStyleCnt="5">
        <dgm:presLayoutVars>
          <dgm:bulletEnabled val="1"/>
        </dgm:presLayoutVars>
      </dgm:prSet>
      <dgm:spPr/>
    </dgm:pt>
    <dgm:pt modelId="{5A49F30B-F5D3-4838-A5D5-D1CAA4ACE0F4}" type="pres">
      <dgm:prSet presAssocID="{7FCF3FE2-254D-4369-B019-FFDE7E10C123}" presName="spaceBetweenRectangles" presStyleCnt="0"/>
      <dgm:spPr/>
    </dgm:pt>
    <dgm:pt modelId="{7E8C7A3A-5A8D-462F-95C1-BE476FC1DF4B}" type="pres">
      <dgm:prSet presAssocID="{389B6074-1D96-4650-A26E-64CD0646F0A0}" presName="parentLin" presStyleCnt="0"/>
      <dgm:spPr/>
    </dgm:pt>
    <dgm:pt modelId="{EAB5E2E1-8437-4EC6-A26B-7CA06236D7A3}" type="pres">
      <dgm:prSet presAssocID="{389B6074-1D96-4650-A26E-64CD0646F0A0}" presName="parentLeftMargin" presStyleLbl="node1" presStyleIdx="1" presStyleCnt="5"/>
      <dgm:spPr/>
      <dgm:t>
        <a:bodyPr/>
        <a:lstStyle/>
        <a:p>
          <a:endParaRPr lang="uk-UA"/>
        </a:p>
      </dgm:t>
    </dgm:pt>
    <dgm:pt modelId="{8E2ADA13-33D8-4E6D-B9A6-DB922B1695A8}" type="pres">
      <dgm:prSet presAssocID="{389B6074-1D96-4650-A26E-64CD0646F0A0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92811A4-35C1-4505-88EB-4229A73BE49E}" type="pres">
      <dgm:prSet presAssocID="{389B6074-1D96-4650-A26E-64CD0646F0A0}" presName="negativeSpace" presStyleCnt="0"/>
      <dgm:spPr/>
    </dgm:pt>
    <dgm:pt modelId="{35E52859-53D9-4CF4-827E-7BFCDA559AC8}" type="pres">
      <dgm:prSet presAssocID="{389B6074-1D96-4650-A26E-64CD0646F0A0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0203344-464D-4E7C-9897-1C470EE48DDD}" type="pres">
      <dgm:prSet presAssocID="{4B759B6D-1A48-4BC6-A8D8-D1280761C797}" presName="spaceBetweenRectangles" presStyleCnt="0"/>
      <dgm:spPr/>
    </dgm:pt>
    <dgm:pt modelId="{7989D822-6E51-4E5E-92BF-BBA2D02C52E6}" type="pres">
      <dgm:prSet presAssocID="{B3DAA609-DAC6-4257-8C4A-CD54523ECB53}" presName="parentLin" presStyleCnt="0"/>
      <dgm:spPr/>
    </dgm:pt>
    <dgm:pt modelId="{557D2E96-B3AD-4BF0-8AAA-47ABCC67BA11}" type="pres">
      <dgm:prSet presAssocID="{B3DAA609-DAC6-4257-8C4A-CD54523ECB53}" presName="parentLeftMargin" presStyleLbl="node1" presStyleIdx="2" presStyleCnt="5"/>
      <dgm:spPr/>
      <dgm:t>
        <a:bodyPr/>
        <a:lstStyle/>
        <a:p>
          <a:endParaRPr lang="uk-UA"/>
        </a:p>
      </dgm:t>
    </dgm:pt>
    <dgm:pt modelId="{463B7D6D-44AE-48A0-A1B7-336C53192200}" type="pres">
      <dgm:prSet presAssocID="{B3DAA609-DAC6-4257-8C4A-CD54523ECB5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8598A4A-5589-4EC6-BA41-C7011D5259A1}" type="pres">
      <dgm:prSet presAssocID="{B3DAA609-DAC6-4257-8C4A-CD54523ECB53}" presName="negativeSpace" presStyleCnt="0"/>
      <dgm:spPr/>
    </dgm:pt>
    <dgm:pt modelId="{AEC3987C-CD25-4226-9A88-05572D17C657}" type="pres">
      <dgm:prSet presAssocID="{B3DAA609-DAC6-4257-8C4A-CD54523ECB53}" presName="childText" presStyleLbl="conFgAcc1" presStyleIdx="3" presStyleCnt="5">
        <dgm:presLayoutVars>
          <dgm:bulletEnabled val="1"/>
        </dgm:presLayoutVars>
      </dgm:prSet>
      <dgm:spPr/>
    </dgm:pt>
    <dgm:pt modelId="{35663EB0-CACA-4CCD-BA61-B11D216F2B85}" type="pres">
      <dgm:prSet presAssocID="{A1AFB194-F653-4901-8173-634C057F6C4A}" presName="spaceBetweenRectangles" presStyleCnt="0"/>
      <dgm:spPr/>
    </dgm:pt>
    <dgm:pt modelId="{92203FCE-0AE2-4F14-B7AE-76A4ECE3C79F}" type="pres">
      <dgm:prSet presAssocID="{771516C3-55BA-4474-89F7-2B6A4DA2BDF7}" presName="parentLin" presStyleCnt="0"/>
      <dgm:spPr/>
    </dgm:pt>
    <dgm:pt modelId="{4DB08D85-266C-45FC-9463-752CE428C1BE}" type="pres">
      <dgm:prSet presAssocID="{771516C3-55BA-4474-89F7-2B6A4DA2BDF7}" presName="parentLeftMargin" presStyleLbl="node1" presStyleIdx="3" presStyleCnt="5"/>
      <dgm:spPr/>
      <dgm:t>
        <a:bodyPr/>
        <a:lstStyle/>
        <a:p>
          <a:endParaRPr lang="uk-UA"/>
        </a:p>
      </dgm:t>
    </dgm:pt>
    <dgm:pt modelId="{E42301CB-BFF6-4E4A-92C4-35178E9B6251}" type="pres">
      <dgm:prSet presAssocID="{771516C3-55BA-4474-89F7-2B6A4DA2BDF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E599BEB-AFCF-44E5-BA64-C93A99C55F08}" type="pres">
      <dgm:prSet presAssocID="{771516C3-55BA-4474-89F7-2B6A4DA2BDF7}" presName="negativeSpace" presStyleCnt="0"/>
      <dgm:spPr/>
    </dgm:pt>
    <dgm:pt modelId="{A26E5F16-1B74-466C-9D57-65CC05FC9D82}" type="pres">
      <dgm:prSet presAssocID="{771516C3-55BA-4474-89F7-2B6A4DA2BDF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E01374CC-9EA6-4915-A598-A0CD29837126}" srcId="{BA4C2219-BDEE-4250-AFED-D83694C6F6B4}" destId="{50EB0E7B-76EA-47D3-A6D3-D5420391E415}" srcOrd="0" destOrd="0" parTransId="{F74A9222-117B-472E-980C-85092034659D}" sibTransId="{19CEE177-AD77-4DE4-A11C-F7159FC00417}"/>
    <dgm:cxn modelId="{193D6712-236D-4D0D-A6E5-74920A57398F}" type="presOf" srcId="{BA4C2219-BDEE-4250-AFED-D83694C6F6B4}" destId="{3E91A770-80F2-4AB9-A69D-00B07B239E85}" srcOrd="0" destOrd="0" presId="urn:microsoft.com/office/officeart/2005/8/layout/list1"/>
    <dgm:cxn modelId="{1A297C6F-0234-45D6-9B51-652C77198B70}" type="presOf" srcId="{ACF608E3-AF8F-480B-BC6F-50626AE7250C}" destId="{F59C2B59-4BAE-431D-97D2-700E1EBC8849}" srcOrd="1" destOrd="0" presId="urn:microsoft.com/office/officeart/2005/8/layout/list1"/>
    <dgm:cxn modelId="{805C2B0C-5935-4547-A59C-FB866272A5CC}" type="presOf" srcId="{389B6074-1D96-4650-A26E-64CD0646F0A0}" destId="{EAB5E2E1-8437-4EC6-A26B-7CA06236D7A3}" srcOrd="0" destOrd="0" presId="urn:microsoft.com/office/officeart/2005/8/layout/list1"/>
    <dgm:cxn modelId="{03EA7BD9-7AEC-49B3-AAD7-8FECAE4E9269}" type="presOf" srcId="{771516C3-55BA-4474-89F7-2B6A4DA2BDF7}" destId="{E42301CB-BFF6-4E4A-92C4-35178E9B6251}" srcOrd="1" destOrd="0" presId="urn:microsoft.com/office/officeart/2005/8/layout/list1"/>
    <dgm:cxn modelId="{039F5354-927C-49B9-A6E7-C643A846A2D1}" type="presOf" srcId="{B3DAA609-DAC6-4257-8C4A-CD54523ECB53}" destId="{463B7D6D-44AE-48A0-A1B7-336C53192200}" srcOrd="1" destOrd="0" presId="urn:microsoft.com/office/officeart/2005/8/layout/list1"/>
    <dgm:cxn modelId="{3DE201A8-751C-43BD-90CE-1E871B940CB2}" srcId="{BA4C2219-BDEE-4250-AFED-D83694C6F6B4}" destId="{B3DAA609-DAC6-4257-8C4A-CD54523ECB53}" srcOrd="3" destOrd="0" parTransId="{E4B08FDE-749C-4124-8F6C-9152DC0ACBDC}" sibTransId="{A1AFB194-F653-4901-8173-634C057F6C4A}"/>
    <dgm:cxn modelId="{A795557D-8C6F-4438-91DC-362827DCEC62}" srcId="{BA4C2219-BDEE-4250-AFED-D83694C6F6B4}" destId="{771516C3-55BA-4474-89F7-2B6A4DA2BDF7}" srcOrd="4" destOrd="0" parTransId="{451DC74B-12B2-4649-80B1-D9A60B3C1A88}" sibTransId="{D228D2A0-0036-40F7-9107-2E6D5EA865C4}"/>
    <dgm:cxn modelId="{A3F4CA38-23AF-4F60-B1BF-BF01C479397C}" type="presOf" srcId="{ACF608E3-AF8F-480B-BC6F-50626AE7250C}" destId="{222880D5-DA70-4E6C-A5C3-BA9A1B449FE1}" srcOrd="0" destOrd="0" presId="urn:microsoft.com/office/officeart/2005/8/layout/list1"/>
    <dgm:cxn modelId="{CEAEC3F8-6444-4BE1-B139-A8D5551057CF}" srcId="{BA4C2219-BDEE-4250-AFED-D83694C6F6B4}" destId="{ACF608E3-AF8F-480B-BC6F-50626AE7250C}" srcOrd="1" destOrd="0" parTransId="{7057135A-6449-4D03-8F08-F57942F5DD05}" sibTransId="{7FCF3FE2-254D-4369-B019-FFDE7E10C123}"/>
    <dgm:cxn modelId="{D32F10C0-A0B9-4CC9-AC98-D80AA5C72344}" srcId="{BA4C2219-BDEE-4250-AFED-D83694C6F6B4}" destId="{389B6074-1D96-4650-A26E-64CD0646F0A0}" srcOrd="2" destOrd="0" parTransId="{E0A9E071-C119-4511-A5A7-BC6A2DA1EB49}" sibTransId="{4B759B6D-1A48-4BC6-A8D8-D1280761C797}"/>
    <dgm:cxn modelId="{7478D51D-B309-4EB5-8D58-776912DD3EA8}" type="presOf" srcId="{771516C3-55BA-4474-89F7-2B6A4DA2BDF7}" destId="{4DB08D85-266C-45FC-9463-752CE428C1BE}" srcOrd="0" destOrd="0" presId="urn:microsoft.com/office/officeart/2005/8/layout/list1"/>
    <dgm:cxn modelId="{734C0D0A-B9AD-468D-8C22-B04164115253}" type="presOf" srcId="{B3DAA609-DAC6-4257-8C4A-CD54523ECB53}" destId="{557D2E96-B3AD-4BF0-8AAA-47ABCC67BA11}" srcOrd="0" destOrd="0" presId="urn:microsoft.com/office/officeart/2005/8/layout/list1"/>
    <dgm:cxn modelId="{4F66FBF0-FF38-4812-B8E4-204447A05653}" type="presOf" srcId="{50EB0E7B-76EA-47D3-A6D3-D5420391E415}" destId="{B19701F7-8123-48F7-970E-2AED394BF323}" srcOrd="1" destOrd="0" presId="urn:microsoft.com/office/officeart/2005/8/layout/list1"/>
    <dgm:cxn modelId="{9FD13D03-E038-435E-9F6E-3472A1A148E9}" type="presOf" srcId="{389B6074-1D96-4650-A26E-64CD0646F0A0}" destId="{8E2ADA13-33D8-4E6D-B9A6-DB922B1695A8}" srcOrd="1" destOrd="0" presId="urn:microsoft.com/office/officeart/2005/8/layout/list1"/>
    <dgm:cxn modelId="{511C6B21-71F2-4EA6-BBF7-9400998FDF23}" type="presOf" srcId="{50EB0E7B-76EA-47D3-A6D3-D5420391E415}" destId="{1F1B1C37-BBA2-471A-B685-0B34CA2EEDF6}" srcOrd="0" destOrd="0" presId="urn:microsoft.com/office/officeart/2005/8/layout/list1"/>
    <dgm:cxn modelId="{A60ADE97-FABA-4F20-A5B2-9089C2C05961}" type="presParOf" srcId="{3E91A770-80F2-4AB9-A69D-00B07B239E85}" destId="{1DDBDDDE-DB51-428E-A876-DFDB0EBEFDB1}" srcOrd="0" destOrd="0" presId="urn:microsoft.com/office/officeart/2005/8/layout/list1"/>
    <dgm:cxn modelId="{0D8129C2-58BE-43B6-AD0B-0B3E73963FBA}" type="presParOf" srcId="{1DDBDDDE-DB51-428E-A876-DFDB0EBEFDB1}" destId="{1F1B1C37-BBA2-471A-B685-0B34CA2EEDF6}" srcOrd="0" destOrd="0" presId="urn:microsoft.com/office/officeart/2005/8/layout/list1"/>
    <dgm:cxn modelId="{E2A1BF36-9836-4AFF-8514-04BC5A878A34}" type="presParOf" srcId="{1DDBDDDE-DB51-428E-A876-DFDB0EBEFDB1}" destId="{B19701F7-8123-48F7-970E-2AED394BF323}" srcOrd="1" destOrd="0" presId="urn:microsoft.com/office/officeart/2005/8/layout/list1"/>
    <dgm:cxn modelId="{F7D1B471-3E64-4AF9-B11D-1D3213A1FCC2}" type="presParOf" srcId="{3E91A770-80F2-4AB9-A69D-00B07B239E85}" destId="{266EECFA-DAF4-4E3E-89DA-699739BC0590}" srcOrd="1" destOrd="0" presId="urn:microsoft.com/office/officeart/2005/8/layout/list1"/>
    <dgm:cxn modelId="{C8186A86-4153-421D-B9C0-E1A683CCE5E3}" type="presParOf" srcId="{3E91A770-80F2-4AB9-A69D-00B07B239E85}" destId="{3F33EF3F-9C56-47C3-BF98-5F976D4EE237}" srcOrd="2" destOrd="0" presId="urn:microsoft.com/office/officeart/2005/8/layout/list1"/>
    <dgm:cxn modelId="{693EBCFA-627D-4761-983C-1FEE08593972}" type="presParOf" srcId="{3E91A770-80F2-4AB9-A69D-00B07B239E85}" destId="{02BA1CB7-CE22-45D6-B537-3F2F71E3FE11}" srcOrd="3" destOrd="0" presId="urn:microsoft.com/office/officeart/2005/8/layout/list1"/>
    <dgm:cxn modelId="{822CC221-4554-4393-A0FF-A98444D6AD19}" type="presParOf" srcId="{3E91A770-80F2-4AB9-A69D-00B07B239E85}" destId="{FC0B7EA5-7C44-4532-ADED-1C96DAB3FB0A}" srcOrd="4" destOrd="0" presId="urn:microsoft.com/office/officeart/2005/8/layout/list1"/>
    <dgm:cxn modelId="{734C8D14-6BD7-46DF-B075-41E754041C01}" type="presParOf" srcId="{FC0B7EA5-7C44-4532-ADED-1C96DAB3FB0A}" destId="{222880D5-DA70-4E6C-A5C3-BA9A1B449FE1}" srcOrd="0" destOrd="0" presId="urn:microsoft.com/office/officeart/2005/8/layout/list1"/>
    <dgm:cxn modelId="{FA507EC6-C06A-4631-961A-EE040BCDD845}" type="presParOf" srcId="{FC0B7EA5-7C44-4532-ADED-1C96DAB3FB0A}" destId="{F59C2B59-4BAE-431D-97D2-700E1EBC8849}" srcOrd="1" destOrd="0" presId="urn:microsoft.com/office/officeart/2005/8/layout/list1"/>
    <dgm:cxn modelId="{F2F1019E-A194-4373-9773-F8DC14936165}" type="presParOf" srcId="{3E91A770-80F2-4AB9-A69D-00B07B239E85}" destId="{9556F28D-F4A9-4BBA-A2DE-3D479814EEF4}" srcOrd="5" destOrd="0" presId="urn:microsoft.com/office/officeart/2005/8/layout/list1"/>
    <dgm:cxn modelId="{2E623919-F21E-4FD0-A8D2-DCD8BC036539}" type="presParOf" srcId="{3E91A770-80F2-4AB9-A69D-00B07B239E85}" destId="{7B1466BA-00EA-45E6-ADCA-5977C8707621}" srcOrd="6" destOrd="0" presId="urn:microsoft.com/office/officeart/2005/8/layout/list1"/>
    <dgm:cxn modelId="{03438BCE-787E-401B-8865-675D56052E4C}" type="presParOf" srcId="{3E91A770-80F2-4AB9-A69D-00B07B239E85}" destId="{5A49F30B-F5D3-4838-A5D5-D1CAA4ACE0F4}" srcOrd="7" destOrd="0" presId="urn:microsoft.com/office/officeart/2005/8/layout/list1"/>
    <dgm:cxn modelId="{DE23713D-2B0D-4337-A659-90E15DE94AD1}" type="presParOf" srcId="{3E91A770-80F2-4AB9-A69D-00B07B239E85}" destId="{7E8C7A3A-5A8D-462F-95C1-BE476FC1DF4B}" srcOrd="8" destOrd="0" presId="urn:microsoft.com/office/officeart/2005/8/layout/list1"/>
    <dgm:cxn modelId="{4A41C58B-510A-46F9-92E1-19FA0D0362B8}" type="presParOf" srcId="{7E8C7A3A-5A8D-462F-95C1-BE476FC1DF4B}" destId="{EAB5E2E1-8437-4EC6-A26B-7CA06236D7A3}" srcOrd="0" destOrd="0" presId="urn:microsoft.com/office/officeart/2005/8/layout/list1"/>
    <dgm:cxn modelId="{8AEB4D84-C3CA-455F-AA49-627351D08FE2}" type="presParOf" srcId="{7E8C7A3A-5A8D-462F-95C1-BE476FC1DF4B}" destId="{8E2ADA13-33D8-4E6D-B9A6-DB922B1695A8}" srcOrd="1" destOrd="0" presId="urn:microsoft.com/office/officeart/2005/8/layout/list1"/>
    <dgm:cxn modelId="{A29B6FCB-C61C-4FBD-B919-5C5D26C30C80}" type="presParOf" srcId="{3E91A770-80F2-4AB9-A69D-00B07B239E85}" destId="{592811A4-35C1-4505-88EB-4229A73BE49E}" srcOrd="9" destOrd="0" presId="urn:microsoft.com/office/officeart/2005/8/layout/list1"/>
    <dgm:cxn modelId="{C5AB2285-AE75-4758-8332-E930E418673D}" type="presParOf" srcId="{3E91A770-80F2-4AB9-A69D-00B07B239E85}" destId="{35E52859-53D9-4CF4-827E-7BFCDA559AC8}" srcOrd="10" destOrd="0" presId="urn:microsoft.com/office/officeart/2005/8/layout/list1"/>
    <dgm:cxn modelId="{344C8E57-202A-4ED6-9FB9-C343FDA0BACB}" type="presParOf" srcId="{3E91A770-80F2-4AB9-A69D-00B07B239E85}" destId="{C0203344-464D-4E7C-9897-1C470EE48DDD}" srcOrd="11" destOrd="0" presId="urn:microsoft.com/office/officeart/2005/8/layout/list1"/>
    <dgm:cxn modelId="{4467319C-F69D-4C63-BB29-385663239605}" type="presParOf" srcId="{3E91A770-80F2-4AB9-A69D-00B07B239E85}" destId="{7989D822-6E51-4E5E-92BF-BBA2D02C52E6}" srcOrd="12" destOrd="0" presId="urn:microsoft.com/office/officeart/2005/8/layout/list1"/>
    <dgm:cxn modelId="{3D3959A0-841A-4F4A-9430-CADA3F06B2F2}" type="presParOf" srcId="{7989D822-6E51-4E5E-92BF-BBA2D02C52E6}" destId="{557D2E96-B3AD-4BF0-8AAA-47ABCC67BA11}" srcOrd="0" destOrd="0" presId="urn:microsoft.com/office/officeart/2005/8/layout/list1"/>
    <dgm:cxn modelId="{C69A001D-4D01-4C64-BB7C-14A389D2054F}" type="presParOf" srcId="{7989D822-6E51-4E5E-92BF-BBA2D02C52E6}" destId="{463B7D6D-44AE-48A0-A1B7-336C53192200}" srcOrd="1" destOrd="0" presId="urn:microsoft.com/office/officeart/2005/8/layout/list1"/>
    <dgm:cxn modelId="{416CDC52-FD63-4E64-94AD-81145BCF425A}" type="presParOf" srcId="{3E91A770-80F2-4AB9-A69D-00B07B239E85}" destId="{38598A4A-5589-4EC6-BA41-C7011D5259A1}" srcOrd="13" destOrd="0" presId="urn:microsoft.com/office/officeart/2005/8/layout/list1"/>
    <dgm:cxn modelId="{562EA463-189E-4060-806A-01C2B7610DF1}" type="presParOf" srcId="{3E91A770-80F2-4AB9-A69D-00B07B239E85}" destId="{AEC3987C-CD25-4226-9A88-05572D17C657}" srcOrd="14" destOrd="0" presId="urn:microsoft.com/office/officeart/2005/8/layout/list1"/>
    <dgm:cxn modelId="{E7A57AC1-A8B2-42E0-A9E4-DB1F88092165}" type="presParOf" srcId="{3E91A770-80F2-4AB9-A69D-00B07B239E85}" destId="{35663EB0-CACA-4CCD-BA61-B11D216F2B85}" srcOrd="15" destOrd="0" presId="urn:microsoft.com/office/officeart/2005/8/layout/list1"/>
    <dgm:cxn modelId="{BD86CF83-B5AF-462E-8A34-4003354BCCD2}" type="presParOf" srcId="{3E91A770-80F2-4AB9-A69D-00B07B239E85}" destId="{92203FCE-0AE2-4F14-B7AE-76A4ECE3C79F}" srcOrd="16" destOrd="0" presId="urn:microsoft.com/office/officeart/2005/8/layout/list1"/>
    <dgm:cxn modelId="{DEF0F827-BA1A-47E1-BE06-CD018E149EE8}" type="presParOf" srcId="{92203FCE-0AE2-4F14-B7AE-76A4ECE3C79F}" destId="{4DB08D85-266C-45FC-9463-752CE428C1BE}" srcOrd="0" destOrd="0" presId="urn:microsoft.com/office/officeart/2005/8/layout/list1"/>
    <dgm:cxn modelId="{FAC081A9-A810-45DF-AB92-8C582AA26A3C}" type="presParOf" srcId="{92203FCE-0AE2-4F14-B7AE-76A4ECE3C79F}" destId="{E42301CB-BFF6-4E4A-92C4-35178E9B6251}" srcOrd="1" destOrd="0" presId="urn:microsoft.com/office/officeart/2005/8/layout/list1"/>
    <dgm:cxn modelId="{0B976922-CC3B-4A7E-844D-068B85C99B70}" type="presParOf" srcId="{3E91A770-80F2-4AB9-A69D-00B07B239E85}" destId="{4E599BEB-AFCF-44E5-BA64-C93A99C55F08}" srcOrd="17" destOrd="0" presId="urn:microsoft.com/office/officeart/2005/8/layout/list1"/>
    <dgm:cxn modelId="{CCE31D20-78EA-4A86-B563-45CA2F6D3031}" type="presParOf" srcId="{3E91A770-80F2-4AB9-A69D-00B07B239E85}" destId="{A26E5F16-1B74-466C-9D57-65CC05FC9D8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4C2219-BDEE-4250-AFED-D83694C6F6B4}" type="doc">
      <dgm:prSet loTypeId="urn:microsoft.com/office/officeart/2005/8/layout/list1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uk-UA"/>
        </a:p>
      </dgm:t>
    </dgm:pt>
    <dgm:pt modelId="{50EB0E7B-76EA-47D3-A6D3-D5420391E415}">
      <dgm:prSet phldrT="[Текст]"/>
      <dgm:spPr/>
      <dgm:t>
        <a:bodyPr/>
        <a:lstStyle/>
        <a:p>
          <a:r>
            <a:rPr lang="uk-UA" b="1" dirty="0" smtClean="0"/>
            <a:t>Бурхлива</a:t>
          </a:r>
          <a:endParaRPr lang="uk-UA" dirty="0"/>
        </a:p>
      </dgm:t>
    </dgm:pt>
    <dgm:pt modelId="{F74A9222-117B-472E-980C-85092034659D}" type="parTrans" cxnId="{E01374CC-9EA6-4915-A598-A0CD29837126}">
      <dgm:prSet/>
      <dgm:spPr/>
      <dgm:t>
        <a:bodyPr/>
        <a:lstStyle/>
        <a:p>
          <a:endParaRPr lang="uk-UA"/>
        </a:p>
      </dgm:t>
    </dgm:pt>
    <dgm:pt modelId="{19CEE177-AD77-4DE4-A11C-F7159FC00417}" type="sibTrans" cxnId="{E01374CC-9EA6-4915-A598-A0CD29837126}">
      <dgm:prSet/>
      <dgm:spPr/>
      <dgm:t>
        <a:bodyPr/>
        <a:lstStyle/>
        <a:p>
          <a:endParaRPr lang="uk-UA"/>
        </a:p>
      </dgm:t>
    </dgm:pt>
    <dgm:pt modelId="{ACF608E3-AF8F-480B-BC6F-50626AE7250C}">
      <dgm:prSet phldrT="[Текст]"/>
      <dgm:spPr/>
      <dgm:t>
        <a:bodyPr/>
        <a:lstStyle/>
        <a:p>
          <a:r>
            <a:rPr lang="uk-UA" b="1" dirty="0" smtClean="0"/>
            <a:t>Русло вузьке</a:t>
          </a:r>
          <a:endParaRPr lang="uk-UA" dirty="0"/>
        </a:p>
      </dgm:t>
    </dgm:pt>
    <dgm:pt modelId="{7057135A-6449-4D03-8F08-F57942F5DD05}" type="parTrans" cxnId="{CEAEC3F8-6444-4BE1-B139-A8D5551057CF}">
      <dgm:prSet/>
      <dgm:spPr/>
      <dgm:t>
        <a:bodyPr/>
        <a:lstStyle/>
        <a:p>
          <a:endParaRPr lang="uk-UA"/>
        </a:p>
      </dgm:t>
    </dgm:pt>
    <dgm:pt modelId="{7FCF3FE2-254D-4369-B019-FFDE7E10C123}" type="sibTrans" cxnId="{CEAEC3F8-6444-4BE1-B139-A8D5551057CF}">
      <dgm:prSet/>
      <dgm:spPr/>
      <dgm:t>
        <a:bodyPr/>
        <a:lstStyle/>
        <a:p>
          <a:endParaRPr lang="uk-UA"/>
        </a:p>
      </dgm:t>
    </dgm:pt>
    <dgm:pt modelId="{389B6074-1D96-4650-A26E-64CD0646F0A0}">
      <dgm:prSet phldrT="[Текст]"/>
      <dgm:spPr/>
      <dgm:t>
        <a:bodyPr/>
        <a:lstStyle/>
        <a:p>
          <a:r>
            <a:rPr lang="uk-UA" b="1" dirty="0" smtClean="0"/>
            <a:t>Береги високі, скелясті</a:t>
          </a:r>
          <a:endParaRPr lang="uk-UA" dirty="0"/>
        </a:p>
      </dgm:t>
    </dgm:pt>
    <dgm:pt modelId="{E0A9E071-C119-4511-A5A7-BC6A2DA1EB49}" type="parTrans" cxnId="{D32F10C0-A0B9-4CC9-AC98-D80AA5C72344}">
      <dgm:prSet/>
      <dgm:spPr/>
      <dgm:t>
        <a:bodyPr/>
        <a:lstStyle/>
        <a:p>
          <a:endParaRPr lang="uk-UA"/>
        </a:p>
      </dgm:t>
    </dgm:pt>
    <dgm:pt modelId="{4B759B6D-1A48-4BC6-A8D8-D1280761C797}" type="sibTrans" cxnId="{D32F10C0-A0B9-4CC9-AC98-D80AA5C72344}">
      <dgm:prSet/>
      <dgm:spPr/>
      <dgm:t>
        <a:bodyPr/>
        <a:lstStyle/>
        <a:p>
          <a:endParaRPr lang="uk-UA"/>
        </a:p>
      </dgm:t>
    </dgm:pt>
    <dgm:pt modelId="{B3DAA609-DAC6-4257-8C4A-CD54523ECB53}">
      <dgm:prSet/>
      <dgm:spPr/>
      <dgm:t>
        <a:bodyPr/>
        <a:lstStyle/>
        <a:p>
          <a:r>
            <a:rPr lang="uk-UA" b="1" dirty="0" smtClean="0"/>
            <a:t>Найчастіше мілка</a:t>
          </a:r>
          <a:endParaRPr lang="uk-UA" b="1" i="0" dirty="0"/>
        </a:p>
      </dgm:t>
    </dgm:pt>
    <dgm:pt modelId="{E4B08FDE-749C-4124-8F6C-9152DC0ACBDC}" type="parTrans" cxnId="{3DE201A8-751C-43BD-90CE-1E871B940CB2}">
      <dgm:prSet/>
      <dgm:spPr/>
      <dgm:t>
        <a:bodyPr/>
        <a:lstStyle/>
        <a:p>
          <a:endParaRPr lang="uk-UA"/>
        </a:p>
      </dgm:t>
    </dgm:pt>
    <dgm:pt modelId="{A1AFB194-F653-4901-8173-634C057F6C4A}" type="sibTrans" cxnId="{3DE201A8-751C-43BD-90CE-1E871B940CB2}">
      <dgm:prSet/>
      <dgm:spPr/>
      <dgm:t>
        <a:bodyPr/>
        <a:lstStyle/>
        <a:p>
          <a:endParaRPr lang="uk-UA"/>
        </a:p>
      </dgm:t>
    </dgm:pt>
    <dgm:pt modelId="{771516C3-55BA-4474-89F7-2B6A4DA2BDF7}">
      <dgm:prSet/>
      <dgm:spPr/>
      <dgm:t>
        <a:bodyPr/>
        <a:lstStyle/>
        <a:p>
          <a:r>
            <a:rPr lang="uk-UA" b="1" dirty="0" smtClean="0"/>
            <a:t>Добре видно кам'янисте дно</a:t>
          </a:r>
          <a:endParaRPr lang="uk-UA" b="1" i="0" dirty="0"/>
        </a:p>
      </dgm:t>
    </dgm:pt>
    <dgm:pt modelId="{451DC74B-12B2-4649-80B1-D9A60B3C1A88}" type="parTrans" cxnId="{A795557D-8C6F-4438-91DC-362827DCEC62}">
      <dgm:prSet/>
      <dgm:spPr/>
      <dgm:t>
        <a:bodyPr/>
        <a:lstStyle/>
        <a:p>
          <a:endParaRPr lang="uk-UA"/>
        </a:p>
      </dgm:t>
    </dgm:pt>
    <dgm:pt modelId="{D228D2A0-0036-40F7-9107-2E6D5EA865C4}" type="sibTrans" cxnId="{A795557D-8C6F-4438-91DC-362827DCEC62}">
      <dgm:prSet/>
      <dgm:spPr/>
      <dgm:t>
        <a:bodyPr/>
        <a:lstStyle/>
        <a:p>
          <a:endParaRPr lang="uk-UA"/>
        </a:p>
      </dgm:t>
    </dgm:pt>
    <dgm:pt modelId="{3E91A770-80F2-4AB9-A69D-00B07B239E85}" type="pres">
      <dgm:prSet presAssocID="{BA4C2219-BDEE-4250-AFED-D83694C6F6B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DDBDDDE-DB51-428E-A876-DFDB0EBEFDB1}" type="pres">
      <dgm:prSet presAssocID="{50EB0E7B-76EA-47D3-A6D3-D5420391E415}" presName="parentLin" presStyleCnt="0"/>
      <dgm:spPr/>
    </dgm:pt>
    <dgm:pt modelId="{1F1B1C37-BBA2-471A-B685-0B34CA2EEDF6}" type="pres">
      <dgm:prSet presAssocID="{50EB0E7B-76EA-47D3-A6D3-D5420391E415}" presName="parentLeftMargin" presStyleLbl="node1" presStyleIdx="0" presStyleCnt="5"/>
      <dgm:spPr/>
      <dgm:t>
        <a:bodyPr/>
        <a:lstStyle/>
        <a:p>
          <a:endParaRPr lang="uk-UA"/>
        </a:p>
      </dgm:t>
    </dgm:pt>
    <dgm:pt modelId="{B19701F7-8123-48F7-970E-2AED394BF323}" type="pres">
      <dgm:prSet presAssocID="{50EB0E7B-76EA-47D3-A6D3-D5420391E41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66EECFA-DAF4-4E3E-89DA-699739BC0590}" type="pres">
      <dgm:prSet presAssocID="{50EB0E7B-76EA-47D3-A6D3-D5420391E415}" presName="negativeSpace" presStyleCnt="0"/>
      <dgm:spPr/>
    </dgm:pt>
    <dgm:pt modelId="{3F33EF3F-9C56-47C3-BF98-5F976D4EE237}" type="pres">
      <dgm:prSet presAssocID="{50EB0E7B-76EA-47D3-A6D3-D5420391E415}" presName="childText" presStyleLbl="conFgAcc1" presStyleIdx="0" presStyleCnt="5">
        <dgm:presLayoutVars>
          <dgm:bulletEnabled val="1"/>
        </dgm:presLayoutVars>
      </dgm:prSet>
      <dgm:spPr/>
    </dgm:pt>
    <dgm:pt modelId="{02BA1CB7-CE22-45D6-B537-3F2F71E3FE11}" type="pres">
      <dgm:prSet presAssocID="{19CEE177-AD77-4DE4-A11C-F7159FC00417}" presName="spaceBetweenRectangles" presStyleCnt="0"/>
      <dgm:spPr/>
    </dgm:pt>
    <dgm:pt modelId="{FC0B7EA5-7C44-4532-ADED-1C96DAB3FB0A}" type="pres">
      <dgm:prSet presAssocID="{ACF608E3-AF8F-480B-BC6F-50626AE7250C}" presName="parentLin" presStyleCnt="0"/>
      <dgm:spPr/>
    </dgm:pt>
    <dgm:pt modelId="{222880D5-DA70-4E6C-A5C3-BA9A1B449FE1}" type="pres">
      <dgm:prSet presAssocID="{ACF608E3-AF8F-480B-BC6F-50626AE7250C}" presName="parentLeftMargin" presStyleLbl="node1" presStyleIdx="0" presStyleCnt="5"/>
      <dgm:spPr/>
      <dgm:t>
        <a:bodyPr/>
        <a:lstStyle/>
        <a:p>
          <a:endParaRPr lang="uk-UA"/>
        </a:p>
      </dgm:t>
    </dgm:pt>
    <dgm:pt modelId="{F59C2B59-4BAE-431D-97D2-700E1EBC8849}" type="pres">
      <dgm:prSet presAssocID="{ACF608E3-AF8F-480B-BC6F-50626AE7250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556F28D-F4A9-4BBA-A2DE-3D479814EEF4}" type="pres">
      <dgm:prSet presAssocID="{ACF608E3-AF8F-480B-BC6F-50626AE7250C}" presName="negativeSpace" presStyleCnt="0"/>
      <dgm:spPr/>
    </dgm:pt>
    <dgm:pt modelId="{7B1466BA-00EA-45E6-ADCA-5977C8707621}" type="pres">
      <dgm:prSet presAssocID="{ACF608E3-AF8F-480B-BC6F-50626AE7250C}" presName="childText" presStyleLbl="conFgAcc1" presStyleIdx="1" presStyleCnt="5">
        <dgm:presLayoutVars>
          <dgm:bulletEnabled val="1"/>
        </dgm:presLayoutVars>
      </dgm:prSet>
      <dgm:spPr/>
    </dgm:pt>
    <dgm:pt modelId="{5A49F30B-F5D3-4838-A5D5-D1CAA4ACE0F4}" type="pres">
      <dgm:prSet presAssocID="{7FCF3FE2-254D-4369-B019-FFDE7E10C123}" presName="spaceBetweenRectangles" presStyleCnt="0"/>
      <dgm:spPr/>
    </dgm:pt>
    <dgm:pt modelId="{7E8C7A3A-5A8D-462F-95C1-BE476FC1DF4B}" type="pres">
      <dgm:prSet presAssocID="{389B6074-1D96-4650-A26E-64CD0646F0A0}" presName="parentLin" presStyleCnt="0"/>
      <dgm:spPr/>
    </dgm:pt>
    <dgm:pt modelId="{EAB5E2E1-8437-4EC6-A26B-7CA06236D7A3}" type="pres">
      <dgm:prSet presAssocID="{389B6074-1D96-4650-A26E-64CD0646F0A0}" presName="parentLeftMargin" presStyleLbl="node1" presStyleIdx="1" presStyleCnt="5"/>
      <dgm:spPr/>
      <dgm:t>
        <a:bodyPr/>
        <a:lstStyle/>
        <a:p>
          <a:endParaRPr lang="uk-UA"/>
        </a:p>
      </dgm:t>
    </dgm:pt>
    <dgm:pt modelId="{8E2ADA13-33D8-4E6D-B9A6-DB922B1695A8}" type="pres">
      <dgm:prSet presAssocID="{389B6074-1D96-4650-A26E-64CD0646F0A0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92811A4-35C1-4505-88EB-4229A73BE49E}" type="pres">
      <dgm:prSet presAssocID="{389B6074-1D96-4650-A26E-64CD0646F0A0}" presName="negativeSpace" presStyleCnt="0"/>
      <dgm:spPr/>
    </dgm:pt>
    <dgm:pt modelId="{35E52859-53D9-4CF4-827E-7BFCDA559AC8}" type="pres">
      <dgm:prSet presAssocID="{389B6074-1D96-4650-A26E-64CD0646F0A0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0203344-464D-4E7C-9897-1C470EE48DDD}" type="pres">
      <dgm:prSet presAssocID="{4B759B6D-1A48-4BC6-A8D8-D1280761C797}" presName="spaceBetweenRectangles" presStyleCnt="0"/>
      <dgm:spPr/>
    </dgm:pt>
    <dgm:pt modelId="{7989D822-6E51-4E5E-92BF-BBA2D02C52E6}" type="pres">
      <dgm:prSet presAssocID="{B3DAA609-DAC6-4257-8C4A-CD54523ECB53}" presName="parentLin" presStyleCnt="0"/>
      <dgm:spPr/>
    </dgm:pt>
    <dgm:pt modelId="{557D2E96-B3AD-4BF0-8AAA-47ABCC67BA11}" type="pres">
      <dgm:prSet presAssocID="{B3DAA609-DAC6-4257-8C4A-CD54523ECB53}" presName="parentLeftMargin" presStyleLbl="node1" presStyleIdx="2" presStyleCnt="5"/>
      <dgm:spPr/>
      <dgm:t>
        <a:bodyPr/>
        <a:lstStyle/>
        <a:p>
          <a:endParaRPr lang="uk-UA"/>
        </a:p>
      </dgm:t>
    </dgm:pt>
    <dgm:pt modelId="{463B7D6D-44AE-48A0-A1B7-336C53192200}" type="pres">
      <dgm:prSet presAssocID="{B3DAA609-DAC6-4257-8C4A-CD54523ECB5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8598A4A-5589-4EC6-BA41-C7011D5259A1}" type="pres">
      <dgm:prSet presAssocID="{B3DAA609-DAC6-4257-8C4A-CD54523ECB53}" presName="negativeSpace" presStyleCnt="0"/>
      <dgm:spPr/>
    </dgm:pt>
    <dgm:pt modelId="{AEC3987C-CD25-4226-9A88-05572D17C657}" type="pres">
      <dgm:prSet presAssocID="{B3DAA609-DAC6-4257-8C4A-CD54523ECB53}" presName="childText" presStyleLbl="conFgAcc1" presStyleIdx="3" presStyleCnt="5">
        <dgm:presLayoutVars>
          <dgm:bulletEnabled val="1"/>
        </dgm:presLayoutVars>
      </dgm:prSet>
      <dgm:spPr/>
    </dgm:pt>
    <dgm:pt modelId="{35663EB0-CACA-4CCD-BA61-B11D216F2B85}" type="pres">
      <dgm:prSet presAssocID="{A1AFB194-F653-4901-8173-634C057F6C4A}" presName="spaceBetweenRectangles" presStyleCnt="0"/>
      <dgm:spPr/>
    </dgm:pt>
    <dgm:pt modelId="{92203FCE-0AE2-4F14-B7AE-76A4ECE3C79F}" type="pres">
      <dgm:prSet presAssocID="{771516C3-55BA-4474-89F7-2B6A4DA2BDF7}" presName="parentLin" presStyleCnt="0"/>
      <dgm:spPr/>
    </dgm:pt>
    <dgm:pt modelId="{4DB08D85-266C-45FC-9463-752CE428C1BE}" type="pres">
      <dgm:prSet presAssocID="{771516C3-55BA-4474-89F7-2B6A4DA2BDF7}" presName="parentLeftMargin" presStyleLbl="node1" presStyleIdx="3" presStyleCnt="5"/>
      <dgm:spPr/>
      <dgm:t>
        <a:bodyPr/>
        <a:lstStyle/>
        <a:p>
          <a:endParaRPr lang="uk-UA"/>
        </a:p>
      </dgm:t>
    </dgm:pt>
    <dgm:pt modelId="{E42301CB-BFF6-4E4A-92C4-35178E9B6251}" type="pres">
      <dgm:prSet presAssocID="{771516C3-55BA-4474-89F7-2B6A4DA2BDF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E599BEB-AFCF-44E5-BA64-C93A99C55F08}" type="pres">
      <dgm:prSet presAssocID="{771516C3-55BA-4474-89F7-2B6A4DA2BDF7}" presName="negativeSpace" presStyleCnt="0"/>
      <dgm:spPr/>
    </dgm:pt>
    <dgm:pt modelId="{A26E5F16-1B74-466C-9D57-65CC05FC9D82}" type="pres">
      <dgm:prSet presAssocID="{771516C3-55BA-4474-89F7-2B6A4DA2BDF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076BA981-30E0-4AFC-8F3A-22F2174FBBF7}" type="presOf" srcId="{ACF608E3-AF8F-480B-BC6F-50626AE7250C}" destId="{222880D5-DA70-4E6C-A5C3-BA9A1B449FE1}" srcOrd="0" destOrd="0" presId="urn:microsoft.com/office/officeart/2005/8/layout/list1"/>
    <dgm:cxn modelId="{55C399A2-0ED1-4E2E-8CBC-ADB900BF126C}" type="presOf" srcId="{B3DAA609-DAC6-4257-8C4A-CD54523ECB53}" destId="{557D2E96-B3AD-4BF0-8AAA-47ABCC67BA11}" srcOrd="0" destOrd="0" presId="urn:microsoft.com/office/officeart/2005/8/layout/list1"/>
    <dgm:cxn modelId="{866D17E6-EF94-433A-8D8C-8DF24B1BC186}" type="presOf" srcId="{BA4C2219-BDEE-4250-AFED-D83694C6F6B4}" destId="{3E91A770-80F2-4AB9-A69D-00B07B239E85}" srcOrd="0" destOrd="0" presId="urn:microsoft.com/office/officeart/2005/8/layout/list1"/>
    <dgm:cxn modelId="{CEAEC3F8-6444-4BE1-B139-A8D5551057CF}" srcId="{BA4C2219-BDEE-4250-AFED-D83694C6F6B4}" destId="{ACF608E3-AF8F-480B-BC6F-50626AE7250C}" srcOrd="1" destOrd="0" parTransId="{7057135A-6449-4D03-8F08-F57942F5DD05}" sibTransId="{7FCF3FE2-254D-4369-B019-FFDE7E10C123}"/>
    <dgm:cxn modelId="{A795557D-8C6F-4438-91DC-362827DCEC62}" srcId="{BA4C2219-BDEE-4250-AFED-D83694C6F6B4}" destId="{771516C3-55BA-4474-89F7-2B6A4DA2BDF7}" srcOrd="4" destOrd="0" parTransId="{451DC74B-12B2-4649-80B1-D9A60B3C1A88}" sibTransId="{D228D2A0-0036-40F7-9107-2E6D5EA865C4}"/>
    <dgm:cxn modelId="{17EF4960-2673-4A57-AC16-11BFF703126F}" type="presOf" srcId="{389B6074-1D96-4650-A26E-64CD0646F0A0}" destId="{8E2ADA13-33D8-4E6D-B9A6-DB922B1695A8}" srcOrd="1" destOrd="0" presId="urn:microsoft.com/office/officeart/2005/8/layout/list1"/>
    <dgm:cxn modelId="{E01374CC-9EA6-4915-A598-A0CD29837126}" srcId="{BA4C2219-BDEE-4250-AFED-D83694C6F6B4}" destId="{50EB0E7B-76EA-47D3-A6D3-D5420391E415}" srcOrd="0" destOrd="0" parTransId="{F74A9222-117B-472E-980C-85092034659D}" sibTransId="{19CEE177-AD77-4DE4-A11C-F7159FC00417}"/>
    <dgm:cxn modelId="{D32F10C0-A0B9-4CC9-AC98-D80AA5C72344}" srcId="{BA4C2219-BDEE-4250-AFED-D83694C6F6B4}" destId="{389B6074-1D96-4650-A26E-64CD0646F0A0}" srcOrd="2" destOrd="0" parTransId="{E0A9E071-C119-4511-A5A7-BC6A2DA1EB49}" sibTransId="{4B759B6D-1A48-4BC6-A8D8-D1280761C797}"/>
    <dgm:cxn modelId="{3DE201A8-751C-43BD-90CE-1E871B940CB2}" srcId="{BA4C2219-BDEE-4250-AFED-D83694C6F6B4}" destId="{B3DAA609-DAC6-4257-8C4A-CD54523ECB53}" srcOrd="3" destOrd="0" parTransId="{E4B08FDE-749C-4124-8F6C-9152DC0ACBDC}" sibTransId="{A1AFB194-F653-4901-8173-634C057F6C4A}"/>
    <dgm:cxn modelId="{F9653F69-F33F-42DE-BC75-78E82DF97A83}" type="presOf" srcId="{50EB0E7B-76EA-47D3-A6D3-D5420391E415}" destId="{B19701F7-8123-48F7-970E-2AED394BF323}" srcOrd="1" destOrd="0" presId="urn:microsoft.com/office/officeart/2005/8/layout/list1"/>
    <dgm:cxn modelId="{BF5A2C88-607C-4A83-A6AB-5EB22E3B772E}" type="presOf" srcId="{ACF608E3-AF8F-480B-BC6F-50626AE7250C}" destId="{F59C2B59-4BAE-431D-97D2-700E1EBC8849}" srcOrd="1" destOrd="0" presId="urn:microsoft.com/office/officeart/2005/8/layout/list1"/>
    <dgm:cxn modelId="{037DEEE5-BEF7-4273-8D81-85D611ACFFAE}" type="presOf" srcId="{B3DAA609-DAC6-4257-8C4A-CD54523ECB53}" destId="{463B7D6D-44AE-48A0-A1B7-336C53192200}" srcOrd="1" destOrd="0" presId="urn:microsoft.com/office/officeart/2005/8/layout/list1"/>
    <dgm:cxn modelId="{B2964F1F-6D41-4D09-867B-146E404933FA}" type="presOf" srcId="{771516C3-55BA-4474-89F7-2B6A4DA2BDF7}" destId="{4DB08D85-266C-45FC-9463-752CE428C1BE}" srcOrd="0" destOrd="0" presId="urn:microsoft.com/office/officeart/2005/8/layout/list1"/>
    <dgm:cxn modelId="{8F39F597-BB18-42B5-A294-8912C6B53366}" type="presOf" srcId="{50EB0E7B-76EA-47D3-A6D3-D5420391E415}" destId="{1F1B1C37-BBA2-471A-B685-0B34CA2EEDF6}" srcOrd="0" destOrd="0" presId="urn:microsoft.com/office/officeart/2005/8/layout/list1"/>
    <dgm:cxn modelId="{113E8854-4F4C-40A7-9740-D857BAD7059D}" type="presOf" srcId="{389B6074-1D96-4650-A26E-64CD0646F0A0}" destId="{EAB5E2E1-8437-4EC6-A26B-7CA06236D7A3}" srcOrd="0" destOrd="0" presId="urn:microsoft.com/office/officeart/2005/8/layout/list1"/>
    <dgm:cxn modelId="{F8EE7A38-B376-460D-8FB3-1DEC6BF3D1B6}" type="presOf" srcId="{771516C3-55BA-4474-89F7-2B6A4DA2BDF7}" destId="{E42301CB-BFF6-4E4A-92C4-35178E9B6251}" srcOrd="1" destOrd="0" presId="urn:microsoft.com/office/officeart/2005/8/layout/list1"/>
    <dgm:cxn modelId="{77F8BD4B-DC76-44C5-AE5B-C31A7AA18244}" type="presParOf" srcId="{3E91A770-80F2-4AB9-A69D-00B07B239E85}" destId="{1DDBDDDE-DB51-428E-A876-DFDB0EBEFDB1}" srcOrd="0" destOrd="0" presId="urn:microsoft.com/office/officeart/2005/8/layout/list1"/>
    <dgm:cxn modelId="{0793867B-2346-4825-ADDC-6819F6A628EE}" type="presParOf" srcId="{1DDBDDDE-DB51-428E-A876-DFDB0EBEFDB1}" destId="{1F1B1C37-BBA2-471A-B685-0B34CA2EEDF6}" srcOrd="0" destOrd="0" presId="urn:microsoft.com/office/officeart/2005/8/layout/list1"/>
    <dgm:cxn modelId="{54E406AE-54B0-4348-9520-56A831D5B853}" type="presParOf" srcId="{1DDBDDDE-DB51-428E-A876-DFDB0EBEFDB1}" destId="{B19701F7-8123-48F7-970E-2AED394BF323}" srcOrd="1" destOrd="0" presId="urn:microsoft.com/office/officeart/2005/8/layout/list1"/>
    <dgm:cxn modelId="{AF4D2B50-7017-4F34-A2EC-65E3E273A646}" type="presParOf" srcId="{3E91A770-80F2-4AB9-A69D-00B07B239E85}" destId="{266EECFA-DAF4-4E3E-89DA-699739BC0590}" srcOrd="1" destOrd="0" presId="urn:microsoft.com/office/officeart/2005/8/layout/list1"/>
    <dgm:cxn modelId="{64A58CF9-5F3F-4405-BD16-6BB14511364D}" type="presParOf" srcId="{3E91A770-80F2-4AB9-A69D-00B07B239E85}" destId="{3F33EF3F-9C56-47C3-BF98-5F976D4EE237}" srcOrd="2" destOrd="0" presId="urn:microsoft.com/office/officeart/2005/8/layout/list1"/>
    <dgm:cxn modelId="{03C71959-2AF5-4F8A-BDAD-FDC91C88B628}" type="presParOf" srcId="{3E91A770-80F2-4AB9-A69D-00B07B239E85}" destId="{02BA1CB7-CE22-45D6-B537-3F2F71E3FE11}" srcOrd="3" destOrd="0" presId="urn:microsoft.com/office/officeart/2005/8/layout/list1"/>
    <dgm:cxn modelId="{5A2219C9-CD93-488D-9C94-56BF2B64E0FA}" type="presParOf" srcId="{3E91A770-80F2-4AB9-A69D-00B07B239E85}" destId="{FC0B7EA5-7C44-4532-ADED-1C96DAB3FB0A}" srcOrd="4" destOrd="0" presId="urn:microsoft.com/office/officeart/2005/8/layout/list1"/>
    <dgm:cxn modelId="{0C779C26-026A-41D3-8C06-D82C351F76E3}" type="presParOf" srcId="{FC0B7EA5-7C44-4532-ADED-1C96DAB3FB0A}" destId="{222880D5-DA70-4E6C-A5C3-BA9A1B449FE1}" srcOrd="0" destOrd="0" presId="urn:microsoft.com/office/officeart/2005/8/layout/list1"/>
    <dgm:cxn modelId="{772B9C27-6E28-42A1-A47B-9861BF00123F}" type="presParOf" srcId="{FC0B7EA5-7C44-4532-ADED-1C96DAB3FB0A}" destId="{F59C2B59-4BAE-431D-97D2-700E1EBC8849}" srcOrd="1" destOrd="0" presId="urn:microsoft.com/office/officeart/2005/8/layout/list1"/>
    <dgm:cxn modelId="{36931ECF-A2F5-4AA1-B2FC-68F43F1710C5}" type="presParOf" srcId="{3E91A770-80F2-4AB9-A69D-00B07B239E85}" destId="{9556F28D-F4A9-4BBA-A2DE-3D479814EEF4}" srcOrd="5" destOrd="0" presId="urn:microsoft.com/office/officeart/2005/8/layout/list1"/>
    <dgm:cxn modelId="{C1C9CB66-ADBF-4C0C-81D6-5492B127DCA3}" type="presParOf" srcId="{3E91A770-80F2-4AB9-A69D-00B07B239E85}" destId="{7B1466BA-00EA-45E6-ADCA-5977C8707621}" srcOrd="6" destOrd="0" presId="urn:microsoft.com/office/officeart/2005/8/layout/list1"/>
    <dgm:cxn modelId="{5B153367-471D-4CC4-A2BE-F3CA7F29F2C2}" type="presParOf" srcId="{3E91A770-80F2-4AB9-A69D-00B07B239E85}" destId="{5A49F30B-F5D3-4838-A5D5-D1CAA4ACE0F4}" srcOrd="7" destOrd="0" presId="urn:microsoft.com/office/officeart/2005/8/layout/list1"/>
    <dgm:cxn modelId="{D6ABB3F5-79F8-4163-9D38-BAD8F3593563}" type="presParOf" srcId="{3E91A770-80F2-4AB9-A69D-00B07B239E85}" destId="{7E8C7A3A-5A8D-462F-95C1-BE476FC1DF4B}" srcOrd="8" destOrd="0" presId="urn:microsoft.com/office/officeart/2005/8/layout/list1"/>
    <dgm:cxn modelId="{5570B518-DCBD-403E-8DD2-8EC4F6132688}" type="presParOf" srcId="{7E8C7A3A-5A8D-462F-95C1-BE476FC1DF4B}" destId="{EAB5E2E1-8437-4EC6-A26B-7CA06236D7A3}" srcOrd="0" destOrd="0" presId="urn:microsoft.com/office/officeart/2005/8/layout/list1"/>
    <dgm:cxn modelId="{4FC832DF-2ABE-4703-A4AB-013C3009C0AF}" type="presParOf" srcId="{7E8C7A3A-5A8D-462F-95C1-BE476FC1DF4B}" destId="{8E2ADA13-33D8-4E6D-B9A6-DB922B1695A8}" srcOrd="1" destOrd="0" presId="urn:microsoft.com/office/officeart/2005/8/layout/list1"/>
    <dgm:cxn modelId="{55E20ABC-FD6D-4E19-BF62-C1284511EAB1}" type="presParOf" srcId="{3E91A770-80F2-4AB9-A69D-00B07B239E85}" destId="{592811A4-35C1-4505-88EB-4229A73BE49E}" srcOrd="9" destOrd="0" presId="urn:microsoft.com/office/officeart/2005/8/layout/list1"/>
    <dgm:cxn modelId="{E56BED2A-DB5E-4E7A-BC03-A1B5AFC08041}" type="presParOf" srcId="{3E91A770-80F2-4AB9-A69D-00B07B239E85}" destId="{35E52859-53D9-4CF4-827E-7BFCDA559AC8}" srcOrd="10" destOrd="0" presId="urn:microsoft.com/office/officeart/2005/8/layout/list1"/>
    <dgm:cxn modelId="{37CB1EDC-13D8-4457-932C-7D9FA51BCB58}" type="presParOf" srcId="{3E91A770-80F2-4AB9-A69D-00B07B239E85}" destId="{C0203344-464D-4E7C-9897-1C470EE48DDD}" srcOrd="11" destOrd="0" presId="urn:microsoft.com/office/officeart/2005/8/layout/list1"/>
    <dgm:cxn modelId="{113F3E6B-FCA4-4774-9313-F83D361E4319}" type="presParOf" srcId="{3E91A770-80F2-4AB9-A69D-00B07B239E85}" destId="{7989D822-6E51-4E5E-92BF-BBA2D02C52E6}" srcOrd="12" destOrd="0" presId="urn:microsoft.com/office/officeart/2005/8/layout/list1"/>
    <dgm:cxn modelId="{3B1CFBF1-CF39-4751-921E-B8A0D412F1C0}" type="presParOf" srcId="{7989D822-6E51-4E5E-92BF-BBA2D02C52E6}" destId="{557D2E96-B3AD-4BF0-8AAA-47ABCC67BA11}" srcOrd="0" destOrd="0" presId="urn:microsoft.com/office/officeart/2005/8/layout/list1"/>
    <dgm:cxn modelId="{0309BA86-0CA0-4673-AC97-D92656E16774}" type="presParOf" srcId="{7989D822-6E51-4E5E-92BF-BBA2D02C52E6}" destId="{463B7D6D-44AE-48A0-A1B7-336C53192200}" srcOrd="1" destOrd="0" presId="urn:microsoft.com/office/officeart/2005/8/layout/list1"/>
    <dgm:cxn modelId="{7D416434-B255-4DC1-A9EA-AC4D8A66D4A0}" type="presParOf" srcId="{3E91A770-80F2-4AB9-A69D-00B07B239E85}" destId="{38598A4A-5589-4EC6-BA41-C7011D5259A1}" srcOrd="13" destOrd="0" presId="urn:microsoft.com/office/officeart/2005/8/layout/list1"/>
    <dgm:cxn modelId="{F611FD96-BDDF-42FC-B4FE-AF8394AA375B}" type="presParOf" srcId="{3E91A770-80F2-4AB9-A69D-00B07B239E85}" destId="{AEC3987C-CD25-4226-9A88-05572D17C657}" srcOrd="14" destOrd="0" presId="urn:microsoft.com/office/officeart/2005/8/layout/list1"/>
    <dgm:cxn modelId="{9831D535-C8E0-4446-9C57-E3CCC02DD6E0}" type="presParOf" srcId="{3E91A770-80F2-4AB9-A69D-00B07B239E85}" destId="{35663EB0-CACA-4CCD-BA61-B11D216F2B85}" srcOrd="15" destOrd="0" presId="urn:microsoft.com/office/officeart/2005/8/layout/list1"/>
    <dgm:cxn modelId="{F3CF998F-4148-4A95-9DCC-831ABA3D6B74}" type="presParOf" srcId="{3E91A770-80F2-4AB9-A69D-00B07B239E85}" destId="{92203FCE-0AE2-4F14-B7AE-76A4ECE3C79F}" srcOrd="16" destOrd="0" presId="urn:microsoft.com/office/officeart/2005/8/layout/list1"/>
    <dgm:cxn modelId="{0C30983C-51A6-4B56-85EC-D6112ADAAA26}" type="presParOf" srcId="{92203FCE-0AE2-4F14-B7AE-76A4ECE3C79F}" destId="{4DB08D85-266C-45FC-9463-752CE428C1BE}" srcOrd="0" destOrd="0" presId="urn:microsoft.com/office/officeart/2005/8/layout/list1"/>
    <dgm:cxn modelId="{F7D70833-187E-42B0-A8F9-2424C86E6926}" type="presParOf" srcId="{92203FCE-0AE2-4F14-B7AE-76A4ECE3C79F}" destId="{E42301CB-BFF6-4E4A-92C4-35178E9B6251}" srcOrd="1" destOrd="0" presId="urn:microsoft.com/office/officeart/2005/8/layout/list1"/>
    <dgm:cxn modelId="{A758445D-E059-4DA6-B808-55F0A06E9849}" type="presParOf" srcId="{3E91A770-80F2-4AB9-A69D-00B07B239E85}" destId="{4E599BEB-AFCF-44E5-BA64-C93A99C55F08}" srcOrd="17" destOrd="0" presId="urn:microsoft.com/office/officeart/2005/8/layout/list1"/>
    <dgm:cxn modelId="{3494824C-907E-4F23-B7A0-561B6065F95A}" type="presParOf" srcId="{3E91A770-80F2-4AB9-A69D-00B07B239E85}" destId="{A26E5F16-1B74-466C-9D57-65CC05FC9D8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77BD33-EC30-46AC-BD24-401E734F8176}" type="doc">
      <dgm:prSet loTypeId="urn:microsoft.com/office/officeart/2005/8/layout/target3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uk-UA"/>
        </a:p>
      </dgm:t>
    </dgm:pt>
    <dgm:pt modelId="{1B81C372-925C-46FC-96B1-2F1AAF945560}">
      <dgm:prSet phldrT="[Текст]" custT="1"/>
      <dgm:spPr/>
      <dgm:t>
        <a:bodyPr/>
        <a:lstStyle/>
        <a:p>
          <a:r>
            <a:rPr lang="uk-UA" sz="3200" b="1" i="1" dirty="0">
              <a:solidFill>
                <a:srgbClr val="CC0099"/>
              </a:solidFill>
            </a:rPr>
            <a:t>підписи на осях</a:t>
          </a:r>
          <a:r>
            <a:rPr lang="uk-UA" sz="3200" i="1" dirty="0">
              <a:solidFill>
                <a:srgbClr val="CC0099"/>
              </a:solidFill>
            </a:rPr>
            <a:t>, </a:t>
          </a:r>
        </a:p>
      </dgm:t>
    </dgm:pt>
    <dgm:pt modelId="{EFDD7AA1-CE6D-4DAE-A006-A48F62651F7D}" type="parTrans" cxnId="{A6441D21-127F-4A5A-946F-CDEE8A3F4D19}">
      <dgm:prSet/>
      <dgm:spPr/>
      <dgm:t>
        <a:bodyPr/>
        <a:lstStyle/>
        <a:p>
          <a:endParaRPr lang="uk-UA" sz="3200" i="1"/>
        </a:p>
      </dgm:t>
    </dgm:pt>
    <dgm:pt modelId="{EAA467BD-7E67-4E63-841E-1141B6CA2872}" type="sibTrans" cxnId="{A6441D21-127F-4A5A-946F-CDEE8A3F4D19}">
      <dgm:prSet/>
      <dgm:spPr/>
      <dgm:t>
        <a:bodyPr/>
        <a:lstStyle/>
        <a:p>
          <a:endParaRPr lang="uk-UA" sz="3200" i="1"/>
        </a:p>
      </dgm:t>
    </dgm:pt>
    <dgm:pt modelId="{FFF60420-B008-4E57-9B7A-8B5C4B8F1F0F}">
      <dgm:prSet phldrT="[Текст]" custT="1"/>
      <dgm:spPr/>
      <dgm:t>
        <a:bodyPr/>
        <a:lstStyle/>
        <a:p>
          <a:r>
            <a:rPr lang="uk-UA" sz="3200" b="1" i="1" dirty="0" smtClean="0">
              <a:solidFill>
                <a:srgbClr val="CC0099"/>
              </a:solidFill>
            </a:rPr>
            <a:t>легенду</a:t>
          </a:r>
          <a:r>
            <a:rPr lang="uk-UA" sz="3200" i="1" dirty="0" smtClean="0">
              <a:solidFill>
                <a:srgbClr val="CC0099"/>
              </a:solidFill>
            </a:rPr>
            <a:t>,</a:t>
          </a:r>
          <a:endParaRPr lang="uk-UA" sz="3200" i="1" dirty="0">
            <a:solidFill>
              <a:srgbClr val="CC0099"/>
            </a:solidFill>
          </a:endParaRPr>
        </a:p>
      </dgm:t>
    </dgm:pt>
    <dgm:pt modelId="{F58F1996-42CF-41B9-87C6-9B7541547FDC}" type="parTrans" cxnId="{62C63869-0694-4175-851B-A15176CAA5F3}">
      <dgm:prSet/>
      <dgm:spPr/>
      <dgm:t>
        <a:bodyPr/>
        <a:lstStyle/>
        <a:p>
          <a:endParaRPr lang="uk-UA" sz="3200" i="1"/>
        </a:p>
      </dgm:t>
    </dgm:pt>
    <dgm:pt modelId="{893D8247-1D02-4E45-A80D-A06E4F50304F}" type="sibTrans" cxnId="{62C63869-0694-4175-851B-A15176CAA5F3}">
      <dgm:prSet/>
      <dgm:spPr/>
      <dgm:t>
        <a:bodyPr/>
        <a:lstStyle/>
        <a:p>
          <a:endParaRPr lang="uk-UA" sz="3200" i="1"/>
        </a:p>
      </dgm:t>
    </dgm:pt>
    <dgm:pt modelId="{574467BF-CB95-4D99-A5FA-460B08A3B1CD}">
      <dgm:prSet phldrT="[Текст]" custT="1"/>
      <dgm:spPr/>
      <dgm:t>
        <a:bodyPr/>
        <a:lstStyle/>
        <a:p>
          <a:r>
            <a:rPr lang="uk-UA" sz="3200" b="1" i="1" dirty="0">
              <a:solidFill>
                <a:srgbClr val="CC0099"/>
              </a:solidFill>
            </a:rPr>
            <a:t>підписи даних</a:t>
          </a:r>
          <a:r>
            <a:rPr lang="uk-UA" sz="3200" i="1" dirty="0">
              <a:solidFill>
                <a:srgbClr val="CC0099"/>
              </a:solidFill>
            </a:rPr>
            <a:t>.</a:t>
          </a:r>
          <a:r>
            <a:rPr lang="uk-UA" sz="3200" i="1" dirty="0"/>
            <a:t> </a:t>
          </a:r>
        </a:p>
      </dgm:t>
    </dgm:pt>
    <dgm:pt modelId="{0F061BA2-5564-42A8-83BD-2FAEFB9E7F8C}" type="parTrans" cxnId="{30A8916B-4F0E-4CFD-BBDB-2B015C36E62E}">
      <dgm:prSet/>
      <dgm:spPr/>
      <dgm:t>
        <a:bodyPr/>
        <a:lstStyle/>
        <a:p>
          <a:endParaRPr lang="uk-UA" sz="3200" i="1"/>
        </a:p>
      </dgm:t>
    </dgm:pt>
    <dgm:pt modelId="{583EE810-A9FA-4532-AC5C-F17662F9099C}" type="sibTrans" cxnId="{30A8916B-4F0E-4CFD-BBDB-2B015C36E62E}">
      <dgm:prSet/>
      <dgm:spPr/>
      <dgm:t>
        <a:bodyPr/>
        <a:lstStyle/>
        <a:p>
          <a:endParaRPr lang="uk-UA" sz="3200" i="1"/>
        </a:p>
      </dgm:t>
    </dgm:pt>
    <dgm:pt modelId="{D44B0D79-7F04-44B9-9C7C-CD28C17613D0}">
      <dgm:prSet phldrT="[Текст]" custT="1"/>
      <dgm:spPr/>
      <dgm:t>
        <a:bodyPr/>
        <a:lstStyle/>
        <a:p>
          <a:r>
            <a:rPr lang="uk-UA" sz="3200" b="1" i="1" dirty="0">
              <a:solidFill>
                <a:srgbClr val="CC0099"/>
              </a:solidFill>
            </a:rPr>
            <a:t>назву діаграми</a:t>
          </a:r>
          <a:r>
            <a:rPr lang="uk-UA" sz="3200" i="1" dirty="0">
              <a:solidFill>
                <a:srgbClr val="CC0099"/>
              </a:solidFill>
            </a:rPr>
            <a:t>, </a:t>
          </a:r>
        </a:p>
      </dgm:t>
    </dgm:pt>
    <dgm:pt modelId="{CB2F3BEF-FA31-40CA-87C5-7058F5D23E9E}" type="sibTrans" cxnId="{F5ABE5B7-449B-46C8-BE46-F3A4F660E09A}">
      <dgm:prSet/>
      <dgm:spPr/>
      <dgm:t>
        <a:bodyPr/>
        <a:lstStyle/>
        <a:p>
          <a:endParaRPr lang="uk-UA" sz="3200" i="1"/>
        </a:p>
      </dgm:t>
    </dgm:pt>
    <dgm:pt modelId="{CBC678DE-E0F6-4248-85B7-DD8409BBE0F4}" type="parTrans" cxnId="{F5ABE5B7-449B-46C8-BE46-F3A4F660E09A}">
      <dgm:prSet/>
      <dgm:spPr/>
      <dgm:t>
        <a:bodyPr/>
        <a:lstStyle/>
        <a:p>
          <a:endParaRPr lang="uk-UA" sz="3200" i="1"/>
        </a:p>
      </dgm:t>
    </dgm:pt>
    <dgm:pt modelId="{14186314-614C-456F-BC24-D179D4573DCC}" type="pres">
      <dgm:prSet presAssocID="{BD77BD33-EC30-46AC-BD24-401E734F817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29B6274-EE43-4322-A00E-EDA527423BB2}" type="pres">
      <dgm:prSet presAssocID="{D44B0D79-7F04-44B9-9C7C-CD28C17613D0}" presName="circle1" presStyleLbl="node1" presStyleIdx="0" presStyleCnt="4"/>
      <dgm:spPr/>
      <dgm:t>
        <a:bodyPr/>
        <a:lstStyle/>
        <a:p>
          <a:endParaRPr lang="uk-UA"/>
        </a:p>
      </dgm:t>
    </dgm:pt>
    <dgm:pt modelId="{806B2973-07A1-47F2-ABAE-B5216172B0DE}" type="pres">
      <dgm:prSet presAssocID="{D44B0D79-7F04-44B9-9C7C-CD28C17613D0}" presName="space" presStyleCnt="0"/>
      <dgm:spPr/>
      <dgm:t>
        <a:bodyPr/>
        <a:lstStyle/>
        <a:p>
          <a:endParaRPr lang="uk-UA"/>
        </a:p>
      </dgm:t>
    </dgm:pt>
    <dgm:pt modelId="{A560EE52-6778-4F02-A1EE-5401545AC58D}" type="pres">
      <dgm:prSet presAssocID="{D44B0D79-7F04-44B9-9C7C-CD28C17613D0}" presName="rect1" presStyleLbl="alignAcc1" presStyleIdx="0" presStyleCnt="4"/>
      <dgm:spPr/>
      <dgm:t>
        <a:bodyPr/>
        <a:lstStyle/>
        <a:p>
          <a:endParaRPr lang="uk-UA"/>
        </a:p>
      </dgm:t>
    </dgm:pt>
    <dgm:pt modelId="{1584B4CD-CC2B-4DC6-A6AF-E57FEDAA5270}" type="pres">
      <dgm:prSet presAssocID="{1B81C372-925C-46FC-96B1-2F1AAF945560}" presName="vertSpace2" presStyleLbl="node1" presStyleIdx="0" presStyleCnt="4"/>
      <dgm:spPr/>
      <dgm:t>
        <a:bodyPr/>
        <a:lstStyle/>
        <a:p>
          <a:endParaRPr lang="uk-UA"/>
        </a:p>
      </dgm:t>
    </dgm:pt>
    <dgm:pt modelId="{6DA50DED-9E6E-48AA-B647-3E5C9F99CC59}" type="pres">
      <dgm:prSet presAssocID="{1B81C372-925C-46FC-96B1-2F1AAF945560}" presName="circle2" presStyleLbl="node1" presStyleIdx="1" presStyleCnt="4"/>
      <dgm:spPr/>
      <dgm:t>
        <a:bodyPr/>
        <a:lstStyle/>
        <a:p>
          <a:endParaRPr lang="uk-UA"/>
        </a:p>
      </dgm:t>
    </dgm:pt>
    <dgm:pt modelId="{AD00750D-9158-485F-9170-01E5B3C249E5}" type="pres">
      <dgm:prSet presAssocID="{1B81C372-925C-46FC-96B1-2F1AAF945560}" presName="rect2" presStyleLbl="alignAcc1" presStyleIdx="1" presStyleCnt="4"/>
      <dgm:spPr/>
      <dgm:t>
        <a:bodyPr/>
        <a:lstStyle/>
        <a:p>
          <a:endParaRPr lang="uk-UA"/>
        </a:p>
      </dgm:t>
    </dgm:pt>
    <dgm:pt modelId="{025D471E-22C8-42F6-A4DD-365ED1FAA087}" type="pres">
      <dgm:prSet presAssocID="{FFF60420-B008-4E57-9B7A-8B5C4B8F1F0F}" presName="vertSpace3" presStyleLbl="node1" presStyleIdx="1" presStyleCnt="4"/>
      <dgm:spPr/>
      <dgm:t>
        <a:bodyPr/>
        <a:lstStyle/>
        <a:p>
          <a:endParaRPr lang="uk-UA"/>
        </a:p>
      </dgm:t>
    </dgm:pt>
    <dgm:pt modelId="{673F56F2-EB9A-43E7-8AF3-45ECD44170B8}" type="pres">
      <dgm:prSet presAssocID="{FFF60420-B008-4E57-9B7A-8B5C4B8F1F0F}" presName="circle3" presStyleLbl="node1" presStyleIdx="2" presStyleCnt="4"/>
      <dgm:spPr/>
      <dgm:t>
        <a:bodyPr/>
        <a:lstStyle/>
        <a:p>
          <a:endParaRPr lang="uk-UA"/>
        </a:p>
      </dgm:t>
    </dgm:pt>
    <dgm:pt modelId="{96602D18-FEB4-4BAD-B60E-572B8039AAEF}" type="pres">
      <dgm:prSet presAssocID="{FFF60420-B008-4E57-9B7A-8B5C4B8F1F0F}" presName="rect3" presStyleLbl="alignAcc1" presStyleIdx="2" presStyleCnt="4"/>
      <dgm:spPr/>
      <dgm:t>
        <a:bodyPr/>
        <a:lstStyle/>
        <a:p>
          <a:endParaRPr lang="uk-UA"/>
        </a:p>
      </dgm:t>
    </dgm:pt>
    <dgm:pt modelId="{1D86FBF3-98D2-47F4-98AB-6867788021C9}" type="pres">
      <dgm:prSet presAssocID="{574467BF-CB95-4D99-A5FA-460B08A3B1CD}" presName="vertSpace4" presStyleLbl="node1" presStyleIdx="2" presStyleCnt="4"/>
      <dgm:spPr/>
      <dgm:t>
        <a:bodyPr/>
        <a:lstStyle/>
        <a:p>
          <a:endParaRPr lang="uk-UA"/>
        </a:p>
      </dgm:t>
    </dgm:pt>
    <dgm:pt modelId="{2FEDC25D-7DDC-494E-A11A-9188BCB0B797}" type="pres">
      <dgm:prSet presAssocID="{574467BF-CB95-4D99-A5FA-460B08A3B1CD}" presName="circle4" presStyleLbl="node1" presStyleIdx="3" presStyleCnt="4"/>
      <dgm:spPr/>
      <dgm:t>
        <a:bodyPr/>
        <a:lstStyle/>
        <a:p>
          <a:endParaRPr lang="uk-UA"/>
        </a:p>
      </dgm:t>
    </dgm:pt>
    <dgm:pt modelId="{89C3A495-9CF3-4164-A940-6DB8A40CAF8E}" type="pres">
      <dgm:prSet presAssocID="{574467BF-CB95-4D99-A5FA-460B08A3B1CD}" presName="rect4" presStyleLbl="alignAcc1" presStyleIdx="3" presStyleCnt="4"/>
      <dgm:spPr/>
      <dgm:t>
        <a:bodyPr/>
        <a:lstStyle/>
        <a:p>
          <a:endParaRPr lang="uk-UA"/>
        </a:p>
      </dgm:t>
    </dgm:pt>
    <dgm:pt modelId="{AC22F36A-F643-4D09-BCCA-B799D46A18D6}" type="pres">
      <dgm:prSet presAssocID="{D44B0D79-7F04-44B9-9C7C-CD28C17613D0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152FF11-A077-4EB5-9BA7-B8E727BD39AA}" type="pres">
      <dgm:prSet presAssocID="{1B81C372-925C-46FC-96B1-2F1AAF945560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BA5268-CDB8-445B-891A-2AAC5535FB55}" type="pres">
      <dgm:prSet presAssocID="{FFF60420-B008-4E57-9B7A-8B5C4B8F1F0F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AEA6835-2670-41A1-86B0-E9D0B5189D37}" type="pres">
      <dgm:prSet presAssocID="{574467BF-CB95-4D99-A5FA-460B08A3B1CD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5ABE5B7-449B-46C8-BE46-F3A4F660E09A}" srcId="{BD77BD33-EC30-46AC-BD24-401E734F8176}" destId="{D44B0D79-7F04-44B9-9C7C-CD28C17613D0}" srcOrd="0" destOrd="0" parTransId="{CBC678DE-E0F6-4248-85B7-DD8409BBE0F4}" sibTransId="{CB2F3BEF-FA31-40CA-87C5-7058F5D23E9E}"/>
    <dgm:cxn modelId="{243C8797-2A79-436B-8A51-DD9F5C904CED}" type="presOf" srcId="{1B81C372-925C-46FC-96B1-2F1AAF945560}" destId="{AD00750D-9158-485F-9170-01E5B3C249E5}" srcOrd="0" destOrd="0" presId="urn:microsoft.com/office/officeart/2005/8/layout/target3"/>
    <dgm:cxn modelId="{3D59EFA0-0E36-4110-891E-7FF2C2E9738D}" type="presOf" srcId="{D44B0D79-7F04-44B9-9C7C-CD28C17613D0}" destId="{A560EE52-6778-4F02-A1EE-5401545AC58D}" srcOrd="0" destOrd="0" presId="urn:microsoft.com/office/officeart/2005/8/layout/target3"/>
    <dgm:cxn modelId="{CD72C221-E236-4B17-A7A1-1076569DA2C3}" type="presOf" srcId="{574467BF-CB95-4D99-A5FA-460B08A3B1CD}" destId="{CAEA6835-2670-41A1-86B0-E9D0B5189D37}" srcOrd="1" destOrd="0" presId="urn:microsoft.com/office/officeart/2005/8/layout/target3"/>
    <dgm:cxn modelId="{2ED34920-9A6D-4DF1-AE15-1EBB3D74CED7}" type="presOf" srcId="{D44B0D79-7F04-44B9-9C7C-CD28C17613D0}" destId="{AC22F36A-F643-4D09-BCCA-B799D46A18D6}" srcOrd="1" destOrd="0" presId="urn:microsoft.com/office/officeart/2005/8/layout/target3"/>
    <dgm:cxn modelId="{43AFB792-3D89-4D51-B996-466B0BF63015}" type="presOf" srcId="{574467BF-CB95-4D99-A5FA-460B08A3B1CD}" destId="{89C3A495-9CF3-4164-A940-6DB8A40CAF8E}" srcOrd="0" destOrd="0" presId="urn:microsoft.com/office/officeart/2005/8/layout/target3"/>
    <dgm:cxn modelId="{EC3B5A0E-FD6F-4D81-8684-4601EABA93E1}" type="presOf" srcId="{FFF60420-B008-4E57-9B7A-8B5C4B8F1F0F}" destId="{9FBA5268-CDB8-445B-891A-2AAC5535FB55}" srcOrd="1" destOrd="0" presId="urn:microsoft.com/office/officeart/2005/8/layout/target3"/>
    <dgm:cxn modelId="{62C63869-0694-4175-851B-A15176CAA5F3}" srcId="{BD77BD33-EC30-46AC-BD24-401E734F8176}" destId="{FFF60420-B008-4E57-9B7A-8B5C4B8F1F0F}" srcOrd="2" destOrd="0" parTransId="{F58F1996-42CF-41B9-87C6-9B7541547FDC}" sibTransId="{893D8247-1D02-4E45-A80D-A06E4F50304F}"/>
    <dgm:cxn modelId="{30A8916B-4F0E-4CFD-BBDB-2B015C36E62E}" srcId="{BD77BD33-EC30-46AC-BD24-401E734F8176}" destId="{574467BF-CB95-4D99-A5FA-460B08A3B1CD}" srcOrd="3" destOrd="0" parTransId="{0F061BA2-5564-42A8-83BD-2FAEFB9E7F8C}" sibTransId="{583EE810-A9FA-4532-AC5C-F17662F9099C}"/>
    <dgm:cxn modelId="{A6441D21-127F-4A5A-946F-CDEE8A3F4D19}" srcId="{BD77BD33-EC30-46AC-BD24-401E734F8176}" destId="{1B81C372-925C-46FC-96B1-2F1AAF945560}" srcOrd="1" destOrd="0" parTransId="{EFDD7AA1-CE6D-4DAE-A006-A48F62651F7D}" sibTransId="{EAA467BD-7E67-4E63-841E-1141B6CA2872}"/>
    <dgm:cxn modelId="{71A50973-1AB1-414F-BA46-E0D95788477E}" type="presOf" srcId="{1B81C372-925C-46FC-96B1-2F1AAF945560}" destId="{0152FF11-A077-4EB5-9BA7-B8E727BD39AA}" srcOrd="1" destOrd="0" presId="urn:microsoft.com/office/officeart/2005/8/layout/target3"/>
    <dgm:cxn modelId="{0D3B4500-8D9E-4706-BD0A-A0FCA4746358}" type="presOf" srcId="{BD77BD33-EC30-46AC-BD24-401E734F8176}" destId="{14186314-614C-456F-BC24-D179D4573DCC}" srcOrd="0" destOrd="0" presId="urn:microsoft.com/office/officeart/2005/8/layout/target3"/>
    <dgm:cxn modelId="{823A2707-320A-40C8-81A9-DCD9C660674B}" type="presOf" srcId="{FFF60420-B008-4E57-9B7A-8B5C4B8F1F0F}" destId="{96602D18-FEB4-4BAD-B60E-572B8039AAEF}" srcOrd="0" destOrd="0" presId="urn:microsoft.com/office/officeart/2005/8/layout/target3"/>
    <dgm:cxn modelId="{911F561A-2AC6-4953-8D6D-238122396EBF}" type="presParOf" srcId="{14186314-614C-456F-BC24-D179D4573DCC}" destId="{A29B6274-EE43-4322-A00E-EDA527423BB2}" srcOrd="0" destOrd="0" presId="urn:microsoft.com/office/officeart/2005/8/layout/target3"/>
    <dgm:cxn modelId="{F2EA85AA-3F7A-44DC-B160-7D07DAB28990}" type="presParOf" srcId="{14186314-614C-456F-BC24-D179D4573DCC}" destId="{806B2973-07A1-47F2-ABAE-B5216172B0DE}" srcOrd="1" destOrd="0" presId="urn:microsoft.com/office/officeart/2005/8/layout/target3"/>
    <dgm:cxn modelId="{8512039D-14E8-4444-B145-96CE36A2E236}" type="presParOf" srcId="{14186314-614C-456F-BC24-D179D4573DCC}" destId="{A560EE52-6778-4F02-A1EE-5401545AC58D}" srcOrd="2" destOrd="0" presId="urn:microsoft.com/office/officeart/2005/8/layout/target3"/>
    <dgm:cxn modelId="{4C917030-98FD-497B-A27A-8EE430E3556A}" type="presParOf" srcId="{14186314-614C-456F-BC24-D179D4573DCC}" destId="{1584B4CD-CC2B-4DC6-A6AF-E57FEDAA5270}" srcOrd="3" destOrd="0" presId="urn:microsoft.com/office/officeart/2005/8/layout/target3"/>
    <dgm:cxn modelId="{6F07F3F7-E0AA-4B84-840B-2CC05BFD3486}" type="presParOf" srcId="{14186314-614C-456F-BC24-D179D4573DCC}" destId="{6DA50DED-9E6E-48AA-B647-3E5C9F99CC59}" srcOrd="4" destOrd="0" presId="urn:microsoft.com/office/officeart/2005/8/layout/target3"/>
    <dgm:cxn modelId="{EB6E7448-B5AF-4515-814F-B4176C85601A}" type="presParOf" srcId="{14186314-614C-456F-BC24-D179D4573DCC}" destId="{AD00750D-9158-485F-9170-01E5B3C249E5}" srcOrd="5" destOrd="0" presId="urn:microsoft.com/office/officeart/2005/8/layout/target3"/>
    <dgm:cxn modelId="{78DE052A-BCA2-43E9-83B2-D87D85F812F9}" type="presParOf" srcId="{14186314-614C-456F-BC24-D179D4573DCC}" destId="{025D471E-22C8-42F6-A4DD-365ED1FAA087}" srcOrd="6" destOrd="0" presId="urn:microsoft.com/office/officeart/2005/8/layout/target3"/>
    <dgm:cxn modelId="{3DBF09F1-0867-4FEE-B8C4-B783EEA49A38}" type="presParOf" srcId="{14186314-614C-456F-BC24-D179D4573DCC}" destId="{673F56F2-EB9A-43E7-8AF3-45ECD44170B8}" srcOrd="7" destOrd="0" presId="urn:microsoft.com/office/officeart/2005/8/layout/target3"/>
    <dgm:cxn modelId="{1A10A91F-16EF-42AF-B561-218DAA4AC227}" type="presParOf" srcId="{14186314-614C-456F-BC24-D179D4573DCC}" destId="{96602D18-FEB4-4BAD-B60E-572B8039AAEF}" srcOrd="8" destOrd="0" presId="urn:microsoft.com/office/officeart/2005/8/layout/target3"/>
    <dgm:cxn modelId="{6C1DD858-4465-4E2D-BA2A-CC21F1A8C4E1}" type="presParOf" srcId="{14186314-614C-456F-BC24-D179D4573DCC}" destId="{1D86FBF3-98D2-47F4-98AB-6867788021C9}" srcOrd="9" destOrd="0" presId="urn:microsoft.com/office/officeart/2005/8/layout/target3"/>
    <dgm:cxn modelId="{331F39E3-FE6A-488C-8E03-E448F559259E}" type="presParOf" srcId="{14186314-614C-456F-BC24-D179D4573DCC}" destId="{2FEDC25D-7DDC-494E-A11A-9188BCB0B797}" srcOrd="10" destOrd="0" presId="urn:microsoft.com/office/officeart/2005/8/layout/target3"/>
    <dgm:cxn modelId="{F670F1BF-D7DF-424E-82E8-D56110F9C431}" type="presParOf" srcId="{14186314-614C-456F-BC24-D179D4573DCC}" destId="{89C3A495-9CF3-4164-A940-6DB8A40CAF8E}" srcOrd="11" destOrd="0" presId="urn:microsoft.com/office/officeart/2005/8/layout/target3"/>
    <dgm:cxn modelId="{B018271A-5337-4943-AC77-274BABD362A5}" type="presParOf" srcId="{14186314-614C-456F-BC24-D179D4573DCC}" destId="{AC22F36A-F643-4D09-BCCA-B799D46A18D6}" srcOrd="12" destOrd="0" presId="urn:microsoft.com/office/officeart/2005/8/layout/target3"/>
    <dgm:cxn modelId="{870FEE44-7B36-428C-8720-4BF8AFD5587E}" type="presParOf" srcId="{14186314-614C-456F-BC24-D179D4573DCC}" destId="{0152FF11-A077-4EB5-9BA7-B8E727BD39AA}" srcOrd="13" destOrd="0" presId="urn:microsoft.com/office/officeart/2005/8/layout/target3"/>
    <dgm:cxn modelId="{69F85764-FF14-4F94-8604-8CF1E02C2EDD}" type="presParOf" srcId="{14186314-614C-456F-BC24-D179D4573DCC}" destId="{9FBA5268-CDB8-445B-891A-2AAC5535FB55}" srcOrd="14" destOrd="0" presId="urn:microsoft.com/office/officeart/2005/8/layout/target3"/>
    <dgm:cxn modelId="{BB5F9F34-D200-4163-8712-120596E7F7E5}" type="presParOf" srcId="{14186314-614C-456F-BC24-D179D4573DCC}" destId="{CAEA6835-2670-41A1-86B0-E9D0B5189D37}" srcOrd="15" destOrd="0" presId="urn:microsoft.com/office/officeart/2005/8/layout/target3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42BF03A-5E31-47BA-BAC0-F00C4F0E7AFA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2020CC60-29D3-4A03-AD87-BF52A57AC0DC}">
      <dgm:prSet phldrT="[Текст]" custT="1"/>
      <dgm:spPr/>
      <dgm:t>
        <a:bodyPr/>
        <a:lstStyle/>
        <a:p>
          <a:r>
            <a:rPr lang="uk-UA" sz="2000" b="1" i="1" dirty="0" smtClean="0"/>
            <a:t>Азовського моря</a:t>
          </a:r>
          <a:endParaRPr lang="uk-UA" sz="2000" b="1" i="1" dirty="0"/>
        </a:p>
      </dgm:t>
    </dgm:pt>
    <dgm:pt modelId="{AE2EACFA-6D2D-4CCF-B301-78289C6630A4}" type="parTrans" cxnId="{65B64381-A0BE-4583-BAA1-7148FE3D276B}">
      <dgm:prSet/>
      <dgm:spPr/>
      <dgm:t>
        <a:bodyPr/>
        <a:lstStyle/>
        <a:p>
          <a:endParaRPr lang="uk-UA"/>
        </a:p>
      </dgm:t>
    </dgm:pt>
    <dgm:pt modelId="{66EC8ECE-11C7-4DB8-8A0B-3B81482268DF}" type="sibTrans" cxnId="{65B64381-A0BE-4583-BAA1-7148FE3D276B}">
      <dgm:prSet/>
      <dgm:spPr/>
      <dgm:t>
        <a:bodyPr/>
        <a:lstStyle/>
        <a:p>
          <a:endParaRPr lang="uk-UA"/>
        </a:p>
      </dgm:t>
    </dgm:pt>
    <dgm:pt modelId="{3F3F1073-2888-4DEE-B7C6-9DDA5381B887}">
      <dgm:prSet phldrT="[Текст]" custT="1"/>
      <dgm:spPr/>
      <dgm:t>
        <a:bodyPr/>
        <a:lstStyle/>
        <a:p>
          <a:r>
            <a:rPr lang="uk-UA" sz="1200" dirty="0" smtClean="0"/>
            <a:t>Дону – в межах України басейн Сіверського Дінця (4%)</a:t>
          </a:r>
          <a:endParaRPr lang="uk-UA" sz="1200" dirty="0"/>
        </a:p>
      </dgm:t>
    </dgm:pt>
    <dgm:pt modelId="{CCCA9448-4C9A-4ECB-9B21-60A0C48A898C}" type="parTrans" cxnId="{6D10A3BC-EF75-431E-B240-F245776A90CF}">
      <dgm:prSet/>
      <dgm:spPr/>
      <dgm:t>
        <a:bodyPr/>
        <a:lstStyle/>
        <a:p>
          <a:endParaRPr lang="uk-UA"/>
        </a:p>
      </dgm:t>
    </dgm:pt>
    <dgm:pt modelId="{A58898E3-37B7-4A48-AA91-353B3D177579}" type="sibTrans" cxnId="{6D10A3BC-EF75-431E-B240-F245776A90CF}">
      <dgm:prSet/>
      <dgm:spPr/>
      <dgm:t>
        <a:bodyPr/>
        <a:lstStyle/>
        <a:p>
          <a:endParaRPr lang="uk-UA"/>
        </a:p>
      </dgm:t>
    </dgm:pt>
    <dgm:pt modelId="{2B5F9CC6-1E7D-4C64-A4B4-0589AD884CEC}">
      <dgm:prSet phldrT="[Текст]" custT="1"/>
      <dgm:spPr/>
      <dgm:t>
        <a:bodyPr/>
        <a:lstStyle/>
        <a:p>
          <a:r>
            <a:rPr lang="uk-UA" sz="1600" dirty="0" smtClean="0"/>
            <a:t>північного Приазов’я</a:t>
          </a:r>
          <a:endParaRPr lang="uk-UA" sz="1600" dirty="0"/>
        </a:p>
      </dgm:t>
    </dgm:pt>
    <dgm:pt modelId="{A72F2233-B9CD-428A-8741-6BD4BBC33E75}" type="parTrans" cxnId="{C3268784-F7C0-4489-A564-9964B5AF66AC}">
      <dgm:prSet/>
      <dgm:spPr/>
      <dgm:t>
        <a:bodyPr/>
        <a:lstStyle/>
        <a:p>
          <a:endParaRPr lang="uk-UA"/>
        </a:p>
      </dgm:t>
    </dgm:pt>
    <dgm:pt modelId="{6863456C-4241-41A9-9D07-6E9E10EB68F3}" type="sibTrans" cxnId="{C3268784-F7C0-4489-A564-9964B5AF66AC}">
      <dgm:prSet/>
      <dgm:spPr/>
      <dgm:t>
        <a:bodyPr/>
        <a:lstStyle/>
        <a:p>
          <a:endParaRPr lang="uk-UA"/>
        </a:p>
      </dgm:t>
    </dgm:pt>
    <dgm:pt modelId="{8852F975-C81F-43C3-91D8-D1DE7169D97A}">
      <dgm:prSet phldrT="[Текст]"/>
      <dgm:spPr/>
      <dgm:t>
        <a:bodyPr/>
        <a:lstStyle/>
        <a:p>
          <a:r>
            <a:rPr lang="uk-UA" b="1" i="1" dirty="0" smtClean="0"/>
            <a:t>Чорного моря</a:t>
          </a:r>
          <a:endParaRPr lang="uk-UA" b="1" i="1" dirty="0"/>
        </a:p>
      </dgm:t>
    </dgm:pt>
    <dgm:pt modelId="{0CBF5177-07C0-4ECB-BBDA-22EBB7390403}" type="parTrans" cxnId="{3285B3E1-E3ED-4DEB-A78C-EAB263047D36}">
      <dgm:prSet/>
      <dgm:spPr/>
      <dgm:t>
        <a:bodyPr/>
        <a:lstStyle/>
        <a:p>
          <a:endParaRPr lang="uk-UA"/>
        </a:p>
      </dgm:t>
    </dgm:pt>
    <dgm:pt modelId="{79579232-88E1-4F47-B0EE-AB90F0288593}" type="sibTrans" cxnId="{3285B3E1-E3ED-4DEB-A78C-EAB263047D36}">
      <dgm:prSet/>
      <dgm:spPr/>
      <dgm:t>
        <a:bodyPr/>
        <a:lstStyle/>
        <a:p>
          <a:endParaRPr lang="uk-UA"/>
        </a:p>
      </dgm:t>
    </dgm:pt>
    <dgm:pt modelId="{2FA3E978-A739-424F-9193-7E26350E9FD3}">
      <dgm:prSet phldrT="[Текст]" custT="1"/>
      <dgm:spPr/>
      <dgm:t>
        <a:bodyPr/>
        <a:lstStyle/>
        <a:p>
          <a:r>
            <a:rPr lang="uk-UA" sz="1100" dirty="0" smtClean="0"/>
            <a:t>Дніпра (48% площі країни</a:t>
          </a:r>
          <a:r>
            <a:rPr lang="uk-UA" sz="800" dirty="0" smtClean="0"/>
            <a:t>)</a:t>
          </a:r>
          <a:endParaRPr lang="uk-UA" sz="800" dirty="0"/>
        </a:p>
      </dgm:t>
    </dgm:pt>
    <dgm:pt modelId="{B78378A1-C94A-4BBD-A618-536B76302CD8}" type="parTrans" cxnId="{F01C69AC-DA4C-482D-96DD-7D542DE04F7E}">
      <dgm:prSet/>
      <dgm:spPr/>
      <dgm:t>
        <a:bodyPr/>
        <a:lstStyle/>
        <a:p>
          <a:endParaRPr lang="uk-UA"/>
        </a:p>
      </dgm:t>
    </dgm:pt>
    <dgm:pt modelId="{5179D766-BCA8-4B23-BECB-DDB331B96073}" type="sibTrans" cxnId="{F01C69AC-DA4C-482D-96DD-7D542DE04F7E}">
      <dgm:prSet/>
      <dgm:spPr/>
      <dgm:t>
        <a:bodyPr/>
        <a:lstStyle/>
        <a:p>
          <a:endParaRPr lang="uk-UA"/>
        </a:p>
      </dgm:t>
    </dgm:pt>
    <dgm:pt modelId="{8B25692C-6467-4C5F-AD04-C4BD85F29E44}">
      <dgm:prSet phldrT="[Текст]" custT="1"/>
      <dgm:spPr/>
      <dgm:t>
        <a:bodyPr/>
        <a:lstStyle/>
        <a:p>
          <a:r>
            <a:rPr lang="uk-UA" sz="1100" smtClean="0"/>
            <a:t>Дністра (12%)</a:t>
          </a:r>
          <a:endParaRPr lang="uk-UA" sz="1100" dirty="0"/>
        </a:p>
      </dgm:t>
    </dgm:pt>
    <dgm:pt modelId="{52067F57-8AE1-43A6-AB64-FBD9FBAC3A44}" type="parTrans" cxnId="{0D5556AC-EB97-413D-9C77-4A97C93202C0}">
      <dgm:prSet/>
      <dgm:spPr/>
      <dgm:t>
        <a:bodyPr/>
        <a:lstStyle/>
        <a:p>
          <a:endParaRPr lang="uk-UA"/>
        </a:p>
      </dgm:t>
    </dgm:pt>
    <dgm:pt modelId="{CA61C6DA-C59F-48E4-B321-4462F8183F49}" type="sibTrans" cxnId="{0D5556AC-EB97-413D-9C77-4A97C93202C0}">
      <dgm:prSet/>
      <dgm:spPr/>
      <dgm:t>
        <a:bodyPr/>
        <a:lstStyle/>
        <a:p>
          <a:endParaRPr lang="uk-UA"/>
        </a:p>
      </dgm:t>
    </dgm:pt>
    <dgm:pt modelId="{B39273BD-065B-477F-8B11-A345E85B1FC3}">
      <dgm:prSet phldrT="[Текст]" custT="1"/>
      <dgm:spPr/>
      <dgm:t>
        <a:bodyPr/>
        <a:lstStyle/>
        <a:p>
          <a:r>
            <a:rPr lang="uk-UA" sz="1100" dirty="0" smtClean="0"/>
            <a:t> Південного Бугу (10%)</a:t>
          </a:r>
          <a:endParaRPr lang="uk-UA" sz="1100" dirty="0"/>
        </a:p>
      </dgm:t>
    </dgm:pt>
    <dgm:pt modelId="{56CD8A57-24B7-4551-A925-51ABF874B1DD}" type="parTrans" cxnId="{A075707C-0318-437A-A9F2-1DEE19E57FB9}">
      <dgm:prSet/>
      <dgm:spPr/>
      <dgm:t>
        <a:bodyPr/>
        <a:lstStyle/>
        <a:p>
          <a:endParaRPr lang="uk-UA"/>
        </a:p>
      </dgm:t>
    </dgm:pt>
    <dgm:pt modelId="{9934B7B8-180A-4168-BBE4-A85F661A3126}" type="sibTrans" cxnId="{A075707C-0318-437A-A9F2-1DEE19E57FB9}">
      <dgm:prSet/>
      <dgm:spPr/>
      <dgm:t>
        <a:bodyPr/>
        <a:lstStyle/>
        <a:p>
          <a:endParaRPr lang="uk-UA"/>
        </a:p>
      </dgm:t>
    </dgm:pt>
    <dgm:pt modelId="{3D8A00DF-3FE3-4B08-8117-17870558391A}">
      <dgm:prSet phldrT="[Текст]" custT="1"/>
      <dgm:spPr/>
      <dgm:t>
        <a:bodyPr/>
        <a:lstStyle/>
        <a:p>
          <a:r>
            <a:rPr lang="uk-UA" sz="1100" dirty="0" smtClean="0"/>
            <a:t>Дунаю (10%); </a:t>
          </a:r>
          <a:endParaRPr lang="uk-UA" sz="1100" dirty="0"/>
        </a:p>
      </dgm:t>
    </dgm:pt>
    <dgm:pt modelId="{EBEBFC35-9C7F-4AF0-A773-A6797F86742A}" type="parTrans" cxnId="{DC235BB6-012E-4645-8B59-6607EF02EB21}">
      <dgm:prSet/>
      <dgm:spPr/>
      <dgm:t>
        <a:bodyPr/>
        <a:lstStyle/>
        <a:p>
          <a:endParaRPr lang="uk-UA"/>
        </a:p>
      </dgm:t>
    </dgm:pt>
    <dgm:pt modelId="{5182AE41-87D8-4259-9841-5C0BA23ECBD4}" type="sibTrans" cxnId="{DC235BB6-012E-4645-8B59-6607EF02EB21}">
      <dgm:prSet/>
      <dgm:spPr/>
      <dgm:t>
        <a:bodyPr/>
        <a:lstStyle/>
        <a:p>
          <a:endParaRPr lang="uk-UA"/>
        </a:p>
      </dgm:t>
    </dgm:pt>
    <dgm:pt modelId="{F4114B33-9461-4828-9DC9-8E11C37D0CB5}">
      <dgm:prSet phldrT="[Текст]" custT="1"/>
      <dgm:spPr/>
      <dgm:t>
        <a:bodyPr/>
        <a:lstStyle/>
        <a:p>
          <a:r>
            <a:rPr lang="uk-UA" sz="1100" dirty="0" smtClean="0"/>
            <a:t>частини Криму</a:t>
          </a:r>
          <a:endParaRPr lang="uk-UA" sz="1100" dirty="0"/>
        </a:p>
      </dgm:t>
    </dgm:pt>
    <dgm:pt modelId="{65176BC4-87F6-4775-A5FF-CFD813A92447}" type="parTrans" cxnId="{81599646-D3F8-44D3-A00E-DB6C40172A0A}">
      <dgm:prSet/>
      <dgm:spPr/>
      <dgm:t>
        <a:bodyPr/>
        <a:lstStyle/>
        <a:p>
          <a:endParaRPr lang="uk-UA"/>
        </a:p>
      </dgm:t>
    </dgm:pt>
    <dgm:pt modelId="{197E76A1-F115-4D42-87D1-815E6E263A00}" type="sibTrans" cxnId="{81599646-D3F8-44D3-A00E-DB6C40172A0A}">
      <dgm:prSet/>
      <dgm:spPr/>
      <dgm:t>
        <a:bodyPr/>
        <a:lstStyle/>
        <a:p>
          <a:endParaRPr lang="uk-UA"/>
        </a:p>
      </dgm:t>
    </dgm:pt>
    <dgm:pt modelId="{D0965D42-CE54-4FAE-944F-7400F927774F}">
      <dgm:prSet phldrT="[Текст]" custT="1"/>
      <dgm:spPr/>
      <dgm:t>
        <a:bodyPr/>
        <a:lstStyle/>
        <a:p>
          <a:r>
            <a:rPr lang="uk-UA" sz="1100" dirty="0" smtClean="0"/>
            <a:t>північного </a:t>
          </a:r>
          <a:r>
            <a:rPr lang="uk-UA" sz="1100" dirty="0" err="1" smtClean="0"/>
            <a:t>Причорно-мор’я</a:t>
          </a:r>
          <a:endParaRPr lang="uk-UA" sz="1100" dirty="0"/>
        </a:p>
      </dgm:t>
    </dgm:pt>
    <dgm:pt modelId="{F655E6AD-8A71-4D62-B55C-C257005869DA}" type="parTrans" cxnId="{8467DB02-7200-4F86-B6C6-A5D40AD59986}">
      <dgm:prSet/>
      <dgm:spPr/>
      <dgm:t>
        <a:bodyPr/>
        <a:lstStyle/>
        <a:p>
          <a:endParaRPr lang="uk-UA"/>
        </a:p>
      </dgm:t>
    </dgm:pt>
    <dgm:pt modelId="{EEDCC4EB-56E8-4ED1-85FC-71E19E560F4D}" type="sibTrans" cxnId="{8467DB02-7200-4F86-B6C6-A5D40AD59986}">
      <dgm:prSet/>
      <dgm:spPr/>
      <dgm:t>
        <a:bodyPr/>
        <a:lstStyle/>
        <a:p>
          <a:endParaRPr lang="uk-UA"/>
        </a:p>
      </dgm:t>
    </dgm:pt>
    <dgm:pt modelId="{6838AE62-2C98-4055-AE26-DCC46D64F6C6}" type="pres">
      <dgm:prSet presAssocID="{742BF03A-5E31-47BA-BAC0-F00C4F0E7AF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CE09678F-D184-49D9-AEE0-632085488FC8}" type="pres">
      <dgm:prSet presAssocID="{8852F975-C81F-43C3-91D8-D1DE7169D97A}" presName="root" presStyleCnt="0"/>
      <dgm:spPr/>
    </dgm:pt>
    <dgm:pt modelId="{B618AC84-3131-419A-B26C-520A99E9E3FD}" type="pres">
      <dgm:prSet presAssocID="{8852F975-C81F-43C3-91D8-D1DE7169D97A}" presName="rootComposite" presStyleCnt="0"/>
      <dgm:spPr/>
    </dgm:pt>
    <dgm:pt modelId="{F609A1F1-D6F0-4564-97AA-43CBAB6A8F4D}" type="pres">
      <dgm:prSet presAssocID="{8852F975-C81F-43C3-91D8-D1DE7169D97A}" presName="rootText" presStyleLbl="node1" presStyleIdx="0" presStyleCnt="2" custScaleX="185666" custScaleY="99891" custLinFactNeighborY="-262"/>
      <dgm:spPr/>
      <dgm:t>
        <a:bodyPr/>
        <a:lstStyle/>
        <a:p>
          <a:endParaRPr lang="uk-UA"/>
        </a:p>
      </dgm:t>
    </dgm:pt>
    <dgm:pt modelId="{85921EE1-5A4D-40B7-A115-0B43667A2FFB}" type="pres">
      <dgm:prSet presAssocID="{8852F975-C81F-43C3-91D8-D1DE7169D97A}" presName="rootConnector" presStyleLbl="node1" presStyleIdx="0" presStyleCnt="2"/>
      <dgm:spPr/>
      <dgm:t>
        <a:bodyPr/>
        <a:lstStyle/>
        <a:p>
          <a:endParaRPr lang="uk-UA"/>
        </a:p>
      </dgm:t>
    </dgm:pt>
    <dgm:pt modelId="{C4988330-D255-4C09-B66F-0483D8F1AF70}" type="pres">
      <dgm:prSet presAssocID="{8852F975-C81F-43C3-91D8-D1DE7169D97A}" presName="childShape" presStyleCnt="0"/>
      <dgm:spPr/>
    </dgm:pt>
    <dgm:pt modelId="{BFAA55A7-0CA8-456E-B25F-EB33A68CFDE2}" type="pres">
      <dgm:prSet presAssocID="{B78378A1-C94A-4BBD-A618-536B76302CD8}" presName="Name13" presStyleLbl="parChTrans1D2" presStyleIdx="0" presStyleCnt="8"/>
      <dgm:spPr/>
      <dgm:t>
        <a:bodyPr/>
        <a:lstStyle/>
        <a:p>
          <a:endParaRPr lang="uk-UA"/>
        </a:p>
      </dgm:t>
    </dgm:pt>
    <dgm:pt modelId="{F149BAF3-C386-402F-973A-B06400A9ABCD}" type="pres">
      <dgm:prSet presAssocID="{2FA3E978-A739-424F-9193-7E26350E9FD3}" presName="childText" presStyleLbl="bgAcc1" presStyleIdx="0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277D7C8-8E58-4D82-934F-C2D0BECD3883}" type="pres">
      <dgm:prSet presAssocID="{52067F57-8AE1-43A6-AB64-FBD9FBAC3A44}" presName="Name13" presStyleLbl="parChTrans1D2" presStyleIdx="1" presStyleCnt="8"/>
      <dgm:spPr/>
      <dgm:t>
        <a:bodyPr/>
        <a:lstStyle/>
        <a:p>
          <a:endParaRPr lang="uk-UA"/>
        </a:p>
      </dgm:t>
    </dgm:pt>
    <dgm:pt modelId="{11108341-5E69-4348-A419-E1B43F6BBFEB}" type="pres">
      <dgm:prSet presAssocID="{8B25692C-6467-4C5F-AD04-C4BD85F29E44}" presName="childText" presStyleLbl="bgAcc1" presStyleIdx="1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D916424-1E37-4291-B874-614A75E5DA2C}" type="pres">
      <dgm:prSet presAssocID="{56CD8A57-24B7-4551-A925-51ABF874B1DD}" presName="Name13" presStyleLbl="parChTrans1D2" presStyleIdx="2" presStyleCnt="8"/>
      <dgm:spPr/>
      <dgm:t>
        <a:bodyPr/>
        <a:lstStyle/>
        <a:p>
          <a:endParaRPr lang="uk-UA"/>
        </a:p>
      </dgm:t>
    </dgm:pt>
    <dgm:pt modelId="{BC1AF251-DCE4-4668-B7CC-253CC71EA119}" type="pres">
      <dgm:prSet presAssocID="{B39273BD-065B-477F-8B11-A345E85B1FC3}" presName="childText" presStyleLbl="bgAcc1" presStyleIdx="2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D54ED11-D914-4EA3-84B3-7D73E81B44E1}" type="pres">
      <dgm:prSet presAssocID="{EBEBFC35-9C7F-4AF0-A773-A6797F86742A}" presName="Name13" presStyleLbl="parChTrans1D2" presStyleIdx="3" presStyleCnt="8"/>
      <dgm:spPr/>
      <dgm:t>
        <a:bodyPr/>
        <a:lstStyle/>
        <a:p>
          <a:endParaRPr lang="uk-UA"/>
        </a:p>
      </dgm:t>
    </dgm:pt>
    <dgm:pt modelId="{52284542-1D9C-4435-BBD5-9F57AF3E0049}" type="pres">
      <dgm:prSet presAssocID="{3D8A00DF-3FE3-4B08-8117-17870558391A}" presName="childText" presStyleLbl="bgAcc1" presStyleIdx="3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446A89A-47EA-4E64-A0A4-8256A9980D16}" type="pres">
      <dgm:prSet presAssocID="{65176BC4-87F6-4775-A5FF-CFD813A92447}" presName="Name13" presStyleLbl="parChTrans1D2" presStyleIdx="4" presStyleCnt="8"/>
      <dgm:spPr/>
      <dgm:t>
        <a:bodyPr/>
        <a:lstStyle/>
        <a:p>
          <a:endParaRPr lang="uk-UA"/>
        </a:p>
      </dgm:t>
    </dgm:pt>
    <dgm:pt modelId="{8EDEEAB6-DA2C-45F5-91E7-B7DF573748F9}" type="pres">
      <dgm:prSet presAssocID="{F4114B33-9461-4828-9DC9-8E11C37D0CB5}" presName="childText" presStyleLbl="bgAcc1" presStyleIdx="4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6AE79B2-4DB9-4EB3-825D-3D52FB28F41D}" type="pres">
      <dgm:prSet presAssocID="{F655E6AD-8A71-4D62-B55C-C257005869DA}" presName="Name13" presStyleLbl="parChTrans1D2" presStyleIdx="5" presStyleCnt="8"/>
      <dgm:spPr/>
      <dgm:t>
        <a:bodyPr/>
        <a:lstStyle/>
        <a:p>
          <a:endParaRPr lang="uk-UA"/>
        </a:p>
      </dgm:t>
    </dgm:pt>
    <dgm:pt modelId="{8224AF7C-B976-451E-8970-1530CEF2E623}" type="pres">
      <dgm:prSet presAssocID="{D0965D42-CE54-4FAE-944F-7400F927774F}" presName="childText" presStyleLbl="bgAcc1" presStyleIdx="5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BC16227-9FA7-4EC5-838A-9992F16E88A8}" type="pres">
      <dgm:prSet presAssocID="{2020CC60-29D3-4A03-AD87-BF52A57AC0DC}" presName="root" presStyleCnt="0"/>
      <dgm:spPr/>
    </dgm:pt>
    <dgm:pt modelId="{7CE42A01-F254-4E86-AF4C-E05D136F6F17}" type="pres">
      <dgm:prSet presAssocID="{2020CC60-29D3-4A03-AD87-BF52A57AC0DC}" presName="rootComposite" presStyleCnt="0"/>
      <dgm:spPr/>
    </dgm:pt>
    <dgm:pt modelId="{1D7E4727-CB17-47AC-BC34-D45973091D25}" type="pres">
      <dgm:prSet presAssocID="{2020CC60-29D3-4A03-AD87-BF52A57AC0DC}" presName="rootText" presStyleLbl="node1" presStyleIdx="1" presStyleCnt="2" custScaleX="200676" custScaleY="157262"/>
      <dgm:spPr/>
      <dgm:t>
        <a:bodyPr/>
        <a:lstStyle/>
        <a:p>
          <a:endParaRPr lang="uk-UA"/>
        </a:p>
      </dgm:t>
    </dgm:pt>
    <dgm:pt modelId="{3C290D0F-87B7-469D-AFBE-8C957C2D1529}" type="pres">
      <dgm:prSet presAssocID="{2020CC60-29D3-4A03-AD87-BF52A57AC0DC}" presName="rootConnector" presStyleLbl="node1" presStyleIdx="1" presStyleCnt="2"/>
      <dgm:spPr/>
      <dgm:t>
        <a:bodyPr/>
        <a:lstStyle/>
        <a:p>
          <a:endParaRPr lang="uk-UA"/>
        </a:p>
      </dgm:t>
    </dgm:pt>
    <dgm:pt modelId="{4060AFB1-BC7A-4B27-A5F2-A6C6DF4CF716}" type="pres">
      <dgm:prSet presAssocID="{2020CC60-29D3-4A03-AD87-BF52A57AC0DC}" presName="childShape" presStyleCnt="0"/>
      <dgm:spPr/>
    </dgm:pt>
    <dgm:pt modelId="{84F30397-D81B-4CCC-803A-22C29790D15E}" type="pres">
      <dgm:prSet presAssocID="{CCCA9448-4C9A-4ECB-9B21-60A0C48A898C}" presName="Name13" presStyleLbl="parChTrans1D2" presStyleIdx="6" presStyleCnt="8"/>
      <dgm:spPr/>
      <dgm:t>
        <a:bodyPr/>
        <a:lstStyle/>
        <a:p>
          <a:endParaRPr lang="uk-UA"/>
        </a:p>
      </dgm:t>
    </dgm:pt>
    <dgm:pt modelId="{7CB90396-485C-41D2-828A-B7ADADE443D1}" type="pres">
      <dgm:prSet presAssocID="{3F3F1073-2888-4DEE-B7C6-9DDA5381B887}" presName="childText" presStyleLbl="bgAcc1" presStyleIdx="6" presStyleCnt="8" custScaleX="171577" custScaleY="13584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F04CA35-9CF3-4789-8940-0D9713C08270}" type="pres">
      <dgm:prSet presAssocID="{A72F2233-B9CD-428A-8741-6BD4BBC33E75}" presName="Name13" presStyleLbl="parChTrans1D2" presStyleIdx="7" presStyleCnt="8"/>
      <dgm:spPr/>
      <dgm:t>
        <a:bodyPr/>
        <a:lstStyle/>
        <a:p>
          <a:endParaRPr lang="uk-UA"/>
        </a:p>
      </dgm:t>
    </dgm:pt>
    <dgm:pt modelId="{8533F2F4-7376-4F89-B9A8-0BE7D6EB58EA}" type="pres">
      <dgm:prSet presAssocID="{2B5F9CC6-1E7D-4C64-A4B4-0589AD884CEC}" presName="childText" presStyleLbl="bgAcc1" presStyleIdx="7" presStyleCnt="8" custScaleX="176092" custScaleY="20078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C75C23A-D280-4E9C-90B9-6C3141F18257}" type="presOf" srcId="{EBEBFC35-9C7F-4AF0-A773-A6797F86742A}" destId="{0D54ED11-D914-4EA3-84B3-7D73E81B44E1}" srcOrd="0" destOrd="0" presId="urn:microsoft.com/office/officeart/2005/8/layout/hierarchy3"/>
    <dgm:cxn modelId="{0D5556AC-EB97-413D-9C77-4A97C93202C0}" srcId="{8852F975-C81F-43C3-91D8-D1DE7169D97A}" destId="{8B25692C-6467-4C5F-AD04-C4BD85F29E44}" srcOrd="1" destOrd="0" parTransId="{52067F57-8AE1-43A6-AB64-FBD9FBAC3A44}" sibTransId="{CA61C6DA-C59F-48E4-B321-4462F8183F49}"/>
    <dgm:cxn modelId="{B918C480-C112-4550-B758-0BB8FA01E00E}" type="presOf" srcId="{B39273BD-065B-477F-8B11-A345E85B1FC3}" destId="{BC1AF251-DCE4-4668-B7CC-253CC71EA119}" srcOrd="0" destOrd="0" presId="urn:microsoft.com/office/officeart/2005/8/layout/hierarchy3"/>
    <dgm:cxn modelId="{2AC5F894-79AE-441D-929E-216BD3419914}" type="presOf" srcId="{3D8A00DF-3FE3-4B08-8117-17870558391A}" destId="{52284542-1D9C-4435-BBD5-9F57AF3E0049}" srcOrd="0" destOrd="0" presId="urn:microsoft.com/office/officeart/2005/8/layout/hierarchy3"/>
    <dgm:cxn modelId="{1AB1B6B1-AEE7-4542-B5C1-57EF1F497EA1}" type="presOf" srcId="{742BF03A-5E31-47BA-BAC0-F00C4F0E7AFA}" destId="{6838AE62-2C98-4055-AE26-DCC46D64F6C6}" srcOrd="0" destOrd="0" presId="urn:microsoft.com/office/officeart/2005/8/layout/hierarchy3"/>
    <dgm:cxn modelId="{345CD728-F0DD-45E4-AF71-F95CF55C1E27}" type="presOf" srcId="{2B5F9CC6-1E7D-4C64-A4B4-0589AD884CEC}" destId="{8533F2F4-7376-4F89-B9A8-0BE7D6EB58EA}" srcOrd="0" destOrd="0" presId="urn:microsoft.com/office/officeart/2005/8/layout/hierarchy3"/>
    <dgm:cxn modelId="{A075707C-0318-437A-A9F2-1DEE19E57FB9}" srcId="{8852F975-C81F-43C3-91D8-D1DE7169D97A}" destId="{B39273BD-065B-477F-8B11-A345E85B1FC3}" srcOrd="2" destOrd="0" parTransId="{56CD8A57-24B7-4551-A925-51ABF874B1DD}" sibTransId="{9934B7B8-180A-4168-BBE4-A85F661A3126}"/>
    <dgm:cxn modelId="{65C850C4-1ADC-4903-9E69-CFAFD5AE867A}" type="presOf" srcId="{8852F975-C81F-43C3-91D8-D1DE7169D97A}" destId="{85921EE1-5A4D-40B7-A115-0B43667A2FFB}" srcOrd="1" destOrd="0" presId="urn:microsoft.com/office/officeart/2005/8/layout/hierarchy3"/>
    <dgm:cxn modelId="{C3268784-F7C0-4489-A564-9964B5AF66AC}" srcId="{2020CC60-29D3-4A03-AD87-BF52A57AC0DC}" destId="{2B5F9CC6-1E7D-4C64-A4B4-0589AD884CEC}" srcOrd="1" destOrd="0" parTransId="{A72F2233-B9CD-428A-8741-6BD4BBC33E75}" sibTransId="{6863456C-4241-41A9-9D07-6E9E10EB68F3}"/>
    <dgm:cxn modelId="{947DECF1-2A00-4AA5-A1C0-CF461DF908F6}" type="presOf" srcId="{2FA3E978-A739-424F-9193-7E26350E9FD3}" destId="{F149BAF3-C386-402F-973A-B06400A9ABCD}" srcOrd="0" destOrd="0" presId="urn:microsoft.com/office/officeart/2005/8/layout/hierarchy3"/>
    <dgm:cxn modelId="{D79EAA3A-E4A4-499F-B92D-6817CB070F85}" type="presOf" srcId="{2020CC60-29D3-4A03-AD87-BF52A57AC0DC}" destId="{3C290D0F-87B7-469D-AFBE-8C957C2D1529}" srcOrd="1" destOrd="0" presId="urn:microsoft.com/office/officeart/2005/8/layout/hierarchy3"/>
    <dgm:cxn modelId="{51C1A573-D5F5-48CC-9F97-0FA3DDD071E2}" type="presOf" srcId="{65176BC4-87F6-4775-A5FF-CFD813A92447}" destId="{C446A89A-47EA-4E64-A0A4-8256A9980D16}" srcOrd="0" destOrd="0" presId="urn:microsoft.com/office/officeart/2005/8/layout/hierarchy3"/>
    <dgm:cxn modelId="{B37B5D33-DAA6-4303-967D-312A8EC0DC93}" type="presOf" srcId="{F655E6AD-8A71-4D62-B55C-C257005869DA}" destId="{C6AE79B2-4DB9-4EB3-825D-3D52FB28F41D}" srcOrd="0" destOrd="0" presId="urn:microsoft.com/office/officeart/2005/8/layout/hierarchy3"/>
    <dgm:cxn modelId="{53F43B3E-F54E-4479-8EF3-360C07E28509}" type="presOf" srcId="{CCCA9448-4C9A-4ECB-9B21-60A0C48A898C}" destId="{84F30397-D81B-4CCC-803A-22C29790D15E}" srcOrd="0" destOrd="0" presId="urn:microsoft.com/office/officeart/2005/8/layout/hierarchy3"/>
    <dgm:cxn modelId="{7CE46501-DA28-4EA7-BC49-A1E3FB80D28D}" type="presOf" srcId="{B78378A1-C94A-4BBD-A618-536B76302CD8}" destId="{BFAA55A7-0CA8-456E-B25F-EB33A68CFDE2}" srcOrd="0" destOrd="0" presId="urn:microsoft.com/office/officeart/2005/8/layout/hierarchy3"/>
    <dgm:cxn modelId="{6D10A3BC-EF75-431E-B240-F245776A90CF}" srcId="{2020CC60-29D3-4A03-AD87-BF52A57AC0DC}" destId="{3F3F1073-2888-4DEE-B7C6-9DDA5381B887}" srcOrd="0" destOrd="0" parTransId="{CCCA9448-4C9A-4ECB-9B21-60A0C48A898C}" sibTransId="{A58898E3-37B7-4A48-AA91-353B3D177579}"/>
    <dgm:cxn modelId="{3AA20FA5-FB9A-4929-9C6A-46DCC88BA720}" type="presOf" srcId="{2020CC60-29D3-4A03-AD87-BF52A57AC0DC}" destId="{1D7E4727-CB17-47AC-BC34-D45973091D25}" srcOrd="0" destOrd="0" presId="urn:microsoft.com/office/officeart/2005/8/layout/hierarchy3"/>
    <dgm:cxn modelId="{9995EBEE-7C19-4FF6-BD88-E19926B1D490}" type="presOf" srcId="{A72F2233-B9CD-428A-8741-6BD4BBC33E75}" destId="{4F04CA35-9CF3-4789-8940-0D9713C08270}" srcOrd="0" destOrd="0" presId="urn:microsoft.com/office/officeart/2005/8/layout/hierarchy3"/>
    <dgm:cxn modelId="{F01C69AC-DA4C-482D-96DD-7D542DE04F7E}" srcId="{8852F975-C81F-43C3-91D8-D1DE7169D97A}" destId="{2FA3E978-A739-424F-9193-7E26350E9FD3}" srcOrd="0" destOrd="0" parTransId="{B78378A1-C94A-4BBD-A618-536B76302CD8}" sibTransId="{5179D766-BCA8-4B23-BECB-DDB331B96073}"/>
    <dgm:cxn modelId="{65B64381-A0BE-4583-BAA1-7148FE3D276B}" srcId="{742BF03A-5E31-47BA-BAC0-F00C4F0E7AFA}" destId="{2020CC60-29D3-4A03-AD87-BF52A57AC0DC}" srcOrd="1" destOrd="0" parTransId="{AE2EACFA-6D2D-4CCF-B301-78289C6630A4}" sibTransId="{66EC8ECE-11C7-4DB8-8A0B-3B81482268DF}"/>
    <dgm:cxn modelId="{DC235BB6-012E-4645-8B59-6607EF02EB21}" srcId="{8852F975-C81F-43C3-91D8-D1DE7169D97A}" destId="{3D8A00DF-3FE3-4B08-8117-17870558391A}" srcOrd="3" destOrd="0" parTransId="{EBEBFC35-9C7F-4AF0-A773-A6797F86742A}" sibTransId="{5182AE41-87D8-4259-9841-5C0BA23ECBD4}"/>
    <dgm:cxn modelId="{C66EA176-4150-4F7F-9538-3B7DBD25AB9E}" type="presOf" srcId="{F4114B33-9461-4828-9DC9-8E11C37D0CB5}" destId="{8EDEEAB6-DA2C-45F5-91E7-B7DF573748F9}" srcOrd="0" destOrd="0" presId="urn:microsoft.com/office/officeart/2005/8/layout/hierarchy3"/>
    <dgm:cxn modelId="{DE90578B-A403-471A-9C02-0CC370EE82BA}" type="presOf" srcId="{D0965D42-CE54-4FAE-944F-7400F927774F}" destId="{8224AF7C-B976-451E-8970-1530CEF2E623}" srcOrd="0" destOrd="0" presId="urn:microsoft.com/office/officeart/2005/8/layout/hierarchy3"/>
    <dgm:cxn modelId="{255E24C8-362E-4165-B8DC-BAD130325146}" type="presOf" srcId="{8852F975-C81F-43C3-91D8-D1DE7169D97A}" destId="{F609A1F1-D6F0-4564-97AA-43CBAB6A8F4D}" srcOrd="0" destOrd="0" presId="urn:microsoft.com/office/officeart/2005/8/layout/hierarchy3"/>
    <dgm:cxn modelId="{3285B3E1-E3ED-4DEB-A78C-EAB263047D36}" srcId="{742BF03A-5E31-47BA-BAC0-F00C4F0E7AFA}" destId="{8852F975-C81F-43C3-91D8-D1DE7169D97A}" srcOrd="0" destOrd="0" parTransId="{0CBF5177-07C0-4ECB-BBDA-22EBB7390403}" sibTransId="{79579232-88E1-4F47-B0EE-AB90F0288593}"/>
    <dgm:cxn modelId="{C1E4B75C-32EA-4984-8E63-FC6742ADE3A5}" type="presOf" srcId="{8B25692C-6467-4C5F-AD04-C4BD85F29E44}" destId="{11108341-5E69-4348-A419-E1B43F6BBFEB}" srcOrd="0" destOrd="0" presId="urn:microsoft.com/office/officeart/2005/8/layout/hierarchy3"/>
    <dgm:cxn modelId="{8467DB02-7200-4F86-B6C6-A5D40AD59986}" srcId="{8852F975-C81F-43C3-91D8-D1DE7169D97A}" destId="{D0965D42-CE54-4FAE-944F-7400F927774F}" srcOrd="5" destOrd="0" parTransId="{F655E6AD-8A71-4D62-B55C-C257005869DA}" sibTransId="{EEDCC4EB-56E8-4ED1-85FC-71E19E560F4D}"/>
    <dgm:cxn modelId="{D6FA4FFC-4E07-4DD1-B9DF-1EAF39555554}" type="presOf" srcId="{3F3F1073-2888-4DEE-B7C6-9DDA5381B887}" destId="{7CB90396-485C-41D2-828A-B7ADADE443D1}" srcOrd="0" destOrd="0" presId="urn:microsoft.com/office/officeart/2005/8/layout/hierarchy3"/>
    <dgm:cxn modelId="{DC528F3C-CEE2-44E8-A49C-32ECF17EAFE3}" type="presOf" srcId="{52067F57-8AE1-43A6-AB64-FBD9FBAC3A44}" destId="{C277D7C8-8E58-4D82-934F-C2D0BECD3883}" srcOrd="0" destOrd="0" presId="urn:microsoft.com/office/officeart/2005/8/layout/hierarchy3"/>
    <dgm:cxn modelId="{81599646-D3F8-44D3-A00E-DB6C40172A0A}" srcId="{8852F975-C81F-43C3-91D8-D1DE7169D97A}" destId="{F4114B33-9461-4828-9DC9-8E11C37D0CB5}" srcOrd="4" destOrd="0" parTransId="{65176BC4-87F6-4775-A5FF-CFD813A92447}" sibTransId="{197E76A1-F115-4D42-87D1-815E6E263A00}"/>
    <dgm:cxn modelId="{21C94C72-F499-4BEA-86B0-9A9CD07D2F55}" type="presOf" srcId="{56CD8A57-24B7-4551-A925-51ABF874B1DD}" destId="{2D916424-1E37-4291-B874-614A75E5DA2C}" srcOrd="0" destOrd="0" presId="urn:microsoft.com/office/officeart/2005/8/layout/hierarchy3"/>
    <dgm:cxn modelId="{D49B2741-652D-49F0-ACFD-3C0A9A28F9DA}" type="presParOf" srcId="{6838AE62-2C98-4055-AE26-DCC46D64F6C6}" destId="{CE09678F-D184-49D9-AEE0-632085488FC8}" srcOrd="0" destOrd="0" presId="urn:microsoft.com/office/officeart/2005/8/layout/hierarchy3"/>
    <dgm:cxn modelId="{BEA17476-57CF-4416-9851-A78D0FE6DBE8}" type="presParOf" srcId="{CE09678F-D184-49D9-AEE0-632085488FC8}" destId="{B618AC84-3131-419A-B26C-520A99E9E3FD}" srcOrd="0" destOrd="0" presId="urn:microsoft.com/office/officeart/2005/8/layout/hierarchy3"/>
    <dgm:cxn modelId="{5021F949-57F2-4B7C-8EB5-4E0DF678D08F}" type="presParOf" srcId="{B618AC84-3131-419A-B26C-520A99E9E3FD}" destId="{F609A1F1-D6F0-4564-97AA-43CBAB6A8F4D}" srcOrd="0" destOrd="0" presId="urn:microsoft.com/office/officeart/2005/8/layout/hierarchy3"/>
    <dgm:cxn modelId="{631AE51C-545E-4309-96D9-B2DD171D9224}" type="presParOf" srcId="{B618AC84-3131-419A-B26C-520A99E9E3FD}" destId="{85921EE1-5A4D-40B7-A115-0B43667A2FFB}" srcOrd="1" destOrd="0" presId="urn:microsoft.com/office/officeart/2005/8/layout/hierarchy3"/>
    <dgm:cxn modelId="{2A806ED8-24E4-43A5-9142-6387E28155E6}" type="presParOf" srcId="{CE09678F-D184-49D9-AEE0-632085488FC8}" destId="{C4988330-D255-4C09-B66F-0483D8F1AF70}" srcOrd="1" destOrd="0" presId="urn:microsoft.com/office/officeart/2005/8/layout/hierarchy3"/>
    <dgm:cxn modelId="{5E6B98F6-E7F1-419E-AFCA-AEF7FD238021}" type="presParOf" srcId="{C4988330-D255-4C09-B66F-0483D8F1AF70}" destId="{BFAA55A7-0CA8-456E-B25F-EB33A68CFDE2}" srcOrd="0" destOrd="0" presId="urn:microsoft.com/office/officeart/2005/8/layout/hierarchy3"/>
    <dgm:cxn modelId="{90DC30D6-A54D-4A7B-9492-5A6B3BD93382}" type="presParOf" srcId="{C4988330-D255-4C09-B66F-0483D8F1AF70}" destId="{F149BAF3-C386-402F-973A-B06400A9ABCD}" srcOrd="1" destOrd="0" presId="urn:microsoft.com/office/officeart/2005/8/layout/hierarchy3"/>
    <dgm:cxn modelId="{032855B0-051E-4261-9CF7-879CFAA03E67}" type="presParOf" srcId="{C4988330-D255-4C09-B66F-0483D8F1AF70}" destId="{C277D7C8-8E58-4D82-934F-C2D0BECD3883}" srcOrd="2" destOrd="0" presId="urn:microsoft.com/office/officeart/2005/8/layout/hierarchy3"/>
    <dgm:cxn modelId="{59908810-D4FF-44FE-BA2C-DC6DC698F9CA}" type="presParOf" srcId="{C4988330-D255-4C09-B66F-0483D8F1AF70}" destId="{11108341-5E69-4348-A419-E1B43F6BBFEB}" srcOrd="3" destOrd="0" presId="urn:microsoft.com/office/officeart/2005/8/layout/hierarchy3"/>
    <dgm:cxn modelId="{17D8932A-12AE-4F8F-AB91-311F959B3EFC}" type="presParOf" srcId="{C4988330-D255-4C09-B66F-0483D8F1AF70}" destId="{2D916424-1E37-4291-B874-614A75E5DA2C}" srcOrd="4" destOrd="0" presId="urn:microsoft.com/office/officeart/2005/8/layout/hierarchy3"/>
    <dgm:cxn modelId="{1A1E6295-4EA6-4CE0-9F30-747F2DEA5AEF}" type="presParOf" srcId="{C4988330-D255-4C09-B66F-0483D8F1AF70}" destId="{BC1AF251-DCE4-4668-B7CC-253CC71EA119}" srcOrd="5" destOrd="0" presId="urn:microsoft.com/office/officeart/2005/8/layout/hierarchy3"/>
    <dgm:cxn modelId="{D5D6E500-3758-43BC-8AE8-12307F6E3020}" type="presParOf" srcId="{C4988330-D255-4C09-B66F-0483D8F1AF70}" destId="{0D54ED11-D914-4EA3-84B3-7D73E81B44E1}" srcOrd="6" destOrd="0" presId="urn:microsoft.com/office/officeart/2005/8/layout/hierarchy3"/>
    <dgm:cxn modelId="{DF96FE0A-6B54-4525-B231-4693CA098D2B}" type="presParOf" srcId="{C4988330-D255-4C09-B66F-0483D8F1AF70}" destId="{52284542-1D9C-4435-BBD5-9F57AF3E0049}" srcOrd="7" destOrd="0" presId="urn:microsoft.com/office/officeart/2005/8/layout/hierarchy3"/>
    <dgm:cxn modelId="{ECA27E8A-F6BE-4FC4-96BD-C70B3819096F}" type="presParOf" srcId="{C4988330-D255-4C09-B66F-0483D8F1AF70}" destId="{C446A89A-47EA-4E64-A0A4-8256A9980D16}" srcOrd="8" destOrd="0" presId="urn:microsoft.com/office/officeart/2005/8/layout/hierarchy3"/>
    <dgm:cxn modelId="{43AA81D9-7FDB-4666-9705-85E40035ACFA}" type="presParOf" srcId="{C4988330-D255-4C09-B66F-0483D8F1AF70}" destId="{8EDEEAB6-DA2C-45F5-91E7-B7DF573748F9}" srcOrd="9" destOrd="0" presId="urn:microsoft.com/office/officeart/2005/8/layout/hierarchy3"/>
    <dgm:cxn modelId="{0A689BD1-1FE0-49F4-9380-F9ABFEDE7C3D}" type="presParOf" srcId="{C4988330-D255-4C09-B66F-0483D8F1AF70}" destId="{C6AE79B2-4DB9-4EB3-825D-3D52FB28F41D}" srcOrd="10" destOrd="0" presId="urn:microsoft.com/office/officeart/2005/8/layout/hierarchy3"/>
    <dgm:cxn modelId="{99E9E1E2-C774-447C-A38B-0AE780535021}" type="presParOf" srcId="{C4988330-D255-4C09-B66F-0483D8F1AF70}" destId="{8224AF7C-B976-451E-8970-1530CEF2E623}" srcOrd="11" destOrd="0" presId="urn:microsoft.com/office/officeart/2005/8/layout/hierarchy3"/>
    <dgm:cxn modelId="{5877CC49-D185-426E-9C30-210732D465AD}" type="presParOf" srcId="{6838AE62-2C98-4055-AE26-DCC46D64F6C6}" destId="{CBC16227-9FA7-4EC5-838A-9992F16E88A8}" srcOrd="1" destOrd="0" presId="urn:microsoft.com/office/officeart/2005/8/layout/hierarchy3"/>
    <dgm:cxn modelId="{11008642-0E5E-4A2C-A9A4-32F7144519DB}" type="presParOf" srcId="{CBC16227-9FA7-4EC5-838A-9992F16E88A8}" destId="{7CE42A01-F254-4E86-AF4C-E05D136F6F17}" srcOrd="0" destOrd="0" presId="urn:microsoft.com/office/officeart/2005/8/layout/hierarchy3"/>
    <dgm:cxn modelId="{4A0F23A4-B515-46AB-A8DD-F81CA9F26C7A}" type="presParOf" srcId="{7CE42A01-F254-4E86-AF4C-E05D136F6F17}" destId="{1D7E4727-CB17-47AC-BC34-D45973091D25}" srcOrd="0" destOrd="0" presId="urn:microsoft.com/office/officeart/2005/8/layout/hierarchy3"/>
    <dgm:cxn modelId="{34836ABC-D0F1-4861-B84B-EB0447E52212}" type="presParOf" srcId="{7CE42A01-F254-4E86-AF4C-E05D136F6F17}" destId="{3C290D0F-87B7-469D-AFBE-8C957C2D1529}" srcOrd="1" destOrd="0" presId="urn:microsoft.com/office/officeart/2005/8/layout/hierarchy3"/>
    <dgm:cxn modelId="{9DE022FB-2CBE-472C-8980-D364F606DF12}" type="presParOf" srcId="{CBC16227-9FA7-4EC5-838A-9992F16E88A8}" destId="{4060AFB1-BC7A-4B27-A5F2-A6C6DF4CF716}" srcOrd="1" destOrd="0" presId="urn:microsoft.com/office/officeart/2005/8/layout/hierarchy3"/>
    <dgm:cxn modelId="{9F4BFC6A-99F0-4074-9171-A454BCD4ACB0}" type="presParOf" srcId="{4060AFB1-BC7A-4B27-A5F2-A6C6DF4CF716}" destId="{84F30397-D81B-4CCC-803A-22C29790D15E}" srcOrd="0" destOrd="0" presId="urn:microsoft.com/office/officeart/2005/8/layout/hierarchy3"/>
    <dgm:cxn modelId="{0B60BF96-9802-4417-B239-651B8EB88A56}" type="presParOf" srcId="{4060AFB1-BC7A-4B27-A5F2-A6C6DF4CF716}" destId="{7CB90396-485C-41D2-828A-B7ADADE443D1}" srcOrd="1" destOrd="0" presId="urn:microsoft.com/office/officeart/2005/8/layout/hierarchy3"/>
    <dgm:cxn modelId="{B9367752-A7BF-4AFA-8FA2-C8035EE67214}" type="presParOf" srcId="{4060AFB1-BC7A-4B27-A5F2-A6C6DF4CF716}" destId="{4F04CA35-9CF3-4789-8940-0D9713C08270}" srcOrd="2" destOrd="0" presId="urn:microsoft.com/office/officeart/2005/8/layout/hierarchy3"/>
    <dgm:cxn modelId="{F9220BA1-903F-46F7-8BB6-DA9EBDC5A4DE}" type="presParOf" srcId="{4060AFB1-BC7A-4B27-A5F2-A6C6DF4CF716}" destId="{8533F2F4-7376-4F89-B9A8-0BE7D6EB58E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42BF03A-5E31-47BA-BAC0-F00C4F0E7AFA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F3F1073-2888-4DEE-B7C6-9DDA5381B887}">
      <dgm:prSet phldrT="[Текст]"/>
      <dgm:spPr/>
      <dgm:t>
        <a:bodyPr/>
        <a:lstStyle/>
        <a:p>
          <a:r>
            <a:rPr lang="uk-UA" b="1" i="1" dirty="0" smtClean="0"/>
            <a:t>Балтійського моря</a:t>
          </a:r>
          <a:endParaRPr lang="uk-UA" b="1" i="1" dirty="0"/>
        </a:p>
      </dgm:t>
    </dgm:pt>
    <dgm:pt modelId="{CCCA9448-4C9A-4ECB-9B21-60A0C48A898C}" type="parTrans" cxnId="{6D10A3BC-EF75-431E-B240-F245776A90CF}">
      <dgm:prSet/>
      <dgm:spPr/>
      <dgm:t>
        <a:bodyPr/>
        <a:lstStyle/>
        <a:p>
          <a:endParaRPr lang="uk-UA"/>
        </a:p>
      </dgm:t>
    </dgm:pt>
    <dgm:pt modelId="{A58898E3-37B7-4A48-AA91-353B3D177579}" type="sibTrans" cxnId="{6D10A3BC-EF75-431E-B240-F245776A90CF}">
      <dgm:prSet/>
      <dgm:spPr/>
      <dgm:t>
        <a:bodyPr/>
        <a:lstStyle/>
        <a:p>
          <a:endParaRPr lang="uk-UA"/>
        </a:p>
      </dgm:t>
    </dgm:pt>
    <dgm:pt modelId="{2B5F9CC6-1E7D-4C64-A4B4-0589AD884CEC}">
      <dgm:prSet phldrT="[Текст]"/>
      <dgm:spPr/>
      <dgm:t>
        <a:bodyPr/>
        <a:lstStyle/>
        <a:p>
          <a:r>
            <a:rPr lang="uk-UA" dirty="0" smtClean="0"/>
            <a:t>Вісли – в межах України басейн Західного Бугу (1,6%)</a:t>
          </a:r>
          <a:endParaRPr lang="uk-UA" dirty="0"/>
        </a:p>
      </dgm:t>
    </dgm:pt>
    <dgm:pt modelId="{A72F2233-B9CD-428A-8741-6BD4BBC33E75}" type="parTrans" cxnId="{C3268784-F7C0-4489-A564-9964B5AF66AC}">
      <dgm:prSet/>
      <dgm:spPr/>
      <dgm:t>
        <a:bodyPr/>
        <a:lstStyle/>
        <a:p>
          <a:endParaRPr lang="uk-UA"/>
        </a:p>
      </dgm:t>
    </dgm:pt>
    <dgm:pt modelId="{6863456C-4241-41A9-9D07-6E9E10EB68F3}" type="sibTrans" cxnId="{C3268784-F7C0-4489-A564-9964B5AF66AC}">
      <dgm:prSet/>
      <dgm:spPr/>
      <dgm:t>
        <a:bodyPr/>
        <a:lstStyle/>
        <a:p>
          <a:endParaRPr lang="uk-UA"/>
        </a:p>
      </dgm:t>
    </dgm:pt>
    <dgm:pt modelId="{6838AE62-2C98-4055-AE26-DCC46D64F6C6}" type="pres">
      <dgm:prSet presAssocID="{742BF03A-5E31-47BA-BAC0-F00C4F0E7AF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F0FACB89-A8C8-4984-B0D3-72D9D702236D}" type="pres">
      <dgm:prSet presAssocID="{3F3F1073-2888-4DEE-B7C6-9DDA5381B887}" presName="root" presStyleCnt="0"/>
      <dgm:spPr/>
    </dgm:pt>
    <dgm:pt modelId="{3CBD6623-2D64-4DBC-9229-D65A5108ACD1}" type="pres">
      <dgm:prSet presAssocID="{3F3F1073-2888-4DEE-B7C6-9DDA5381B887}" presName="rootComposite" presStyleCnt="0"/>
      <dgm:spPr/>
    </dgm:pt>
    <dgm:pt modelId="{F6D10C84-049B-46C6-BD11-8C102E60A5F8}" type="pres">
      <dgm:prSet presAssocID="{3F3F1073-2888-4DEE-B7C6-9DDA5381B887}" presName="rootText" presStyleLbl="node1" presStyleIdx="0" presStyleCnt="1" custScaleX="67865" custScaleY="50795" custLinFactNeighborX="-10748" custLinFactNeighborY="-65694"/>
      <dgm:spPr/>
      <dgm:t>
        <a:bodyPr/>
        <a:lstStyle/>
        <a:p>
          <a:endParaRPr lang="uk-UA"/>
        </a:p>
      </dgm:t>
    </dgm:pt>
    <dgm:pt modelId="{06464C15-FCC2-4DAB-B951-42D8B843A32E}" type="pres">
      <dgm:prSet presAssocID="{3F3F1073-2888-4DEE-B7C6-9DDA5381B887}" presName="rootConnector" presStyleLbl="node1" presStyleIdx="0" presStyleCnt="1"/>
      <dgm:spPr/>
      <dgm:t>
        <a:bodyPr/>
        <a:lstStyle/>
        <a:p>
          <a:endParaRPr lang="uk-UA"/>
        </a:p>
      </dgm:t>
    </dgm:pt>
    <dgm:pt modelId="{31C90602-4165-4776-85F4-23C5D35F5C1B}" type="pres">
      <dgm:prSet presAssocID="{3F3F1073-2888-4DEE-B7C6-9DDA5381B887}" presName="childShape" presStyleCnt="0"/>
      <dgm:spPr/>
    </dgm:pt>
    <dgm:pt modelId="{4F04CA35-9CF3-4789-8940-0D9713C08270}" type="pres">
      <dgm:prSet presAssocID="{A72F2233-B9CD-428A-8741-6BD4BBC33E75}" presName="Name13" presStyleLbl="parChTrans1D2" presStyleIdx="0" presStyleCnt="1"/>
      <dgm:spPr/>
      <dgm:t>
        <a:bodyPr/>
        <a:lstStyle/>
        <a:p>
          <a:endParaRPr lang="uk-UA"/>
        </a:p>
      </dgm:t>
    </dgm:pt>
    <dgm:pt modelId="{8533F2F4-7376-4F89-B9A8-0BE7D6EB58EA}" type="pres">
      <dgm:prSet presAssocID="{2B5F9CC6-1E7D-4C64-A4B4-0589AD884CEC}" presName="childText" presStyleLbl="bgAcc1" presStyleIdx="0" presStyleCnt="1" custScaleX="67498" custScaleY="37234" custLinFactNeighborX="-16967" custLinFactNeighborY="-8191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8CA444D-3FD3-4F8E-A1C7-6FD68ABA96B5}" type="presOf" srcId="{3F3F1073-2888-4DEE-B7C6-9DDA5381B887}" destId="{F6D10C84-049B-46C6-BD11-8C102E60A5F8}" srcOrd="0" destOrd="0" presId="urn:microsoft.com/office/officeart/2005/8/layout/hierarchy3"/>
    <dgm:cxn modelId="{30762933-5E11-4145-8452-3B30F0B7DAF6}" type="presOf" srcId="{2B5F9CC6-1E7D-4C64-A4B4-0589AD884CEC}" destId="{8533F2F4-7376-4F89-B9A8-0BE7D6EB58EA}" srcOrd="0" destOrd="0" presId="urn:microsoft.com/office/officeart/2005/8/layout/hierarchy3"/>
    <dgm:cxn modelId="{C3268784-F7C0-4489-A564-9964B5AF66AC}" srcId="{3F3F1073-2888-4DEE-B7C6-9DDA5381B887}" destId="{2B5F9CC6-1E7D-4C64-A4B4-0589AD884CEC}" srcOrd="0" destOrd="0" parTransId="{A72F2233-B9CD-428A-8741-6BD4BBC33E75}" sibTransId="{6863456C-4241-41A9-9D07-6E9E10EB68F3}"/>
    <dgm:cxn modelId="{40AB6517-6F00-4352-B48F-9D433C8711F3}" type="presOf" srcId="{A72F2233-B9CD-428A-8741-6BD4BBC33E75}" destId="{4F04CA35-9CF3-4789-8940-0D9713C08270}" srcOrd="0" destOrd="0" presId="urn:microsoft.com/office/officeart/2005/8/layout/hierarchy3"/>
    <dgm:cxn modelId="{290B6861-B150-4F8D-9CC1-922C26BDAD91}" type="presOf" srcId="{742BF03A-5E31-47BA-BAC0-F00C4F0E7AFA}" destId="{6838AE62-2C98-4055-AE26-DCC46D64F6C6}" srcOrd="0" destOrd="0" presId="urn:microsoft.com/office/officeart/2005/8/layout/hierarchy3"/>
    <dgm:cxn modelId="{D732287B-6333-43A1-85C6-A3A81CEBB8F4}" type="presOf" srcId="{3F3F1073-2888-4DEE-B7C6-9DDA5381B887}" destId="{06464C15-FCC2-4DAB-B951-42D8B843A32E}" srcOrd="1" destOrd="0" presId="urn:microsoft.com/office/officeart/2005/8/layout/hierarchy3"/>
    <dgm:cxn modelId="{6D10A3BC-EF75-431E-B240-F245776A90CF}" srcId="{742BF03A-5E31-47BA-BAC0-F00C4F0E7AFA}" destId="{3F3F1073-2888-4DEE-B7C6-9DDA5381B887}" srcOrd="0" destOrd="0" parTransId="{CCCA9448-4C9A-4ECB-9B21-60A0C48A898C}" sibTransId="{A58898E3-37B7-4A48-AA91-353B3D177579}"/>
    <dgm:cxn modelId="{56464235-619D-4A76-8650-C39AAEF52E25}" type="presParOf" srcId="{6838AE62-2C98-4055-AE26-DCC46D64F6C6}" destId="{F0FACB89-A8C8-4984-B0D3-72D9D702236D}" srcOrd="0" destOrd="0" presId="urn:microsoft.com/office/officeart/2005/8/layout/hierarchy3"/>
    <dgm:cxn modelId="{0C6E0200-78D6-4214-941A-3916FD52F3AD}" type="presParOf" srcId="{F0FACB89-A8C8-4984-B0D3-72D9D702236D}" destId="{3CBD6623-2D64-4DBC-9229-D65A5108ACD1}" srcOrd="0" destOrd="0" presId="urn:microsoft.com/office/officeart/2005/8/layout/hierarchy3"/>
    <dgm:cxn modelId="{861004BA-1850-47EE-B9C8-5E6E201535F6}" type="presParOf" srcId="{3CBD6623-2D64-4DBC-9229-D65A5108ACD1}" destId="{F6D10C84-049B-46C6-BD11-8C102E60A5F8}" srcOrd="0" destOrd="0" presId="urn:microsoft.com/office/officeart/2005/8/layout/hierarchy3"/>
    <dgm:cxn modelId="{E32BE53D-CC78-4BE3-8C15-BA3F31717B57}" type="presParOf" srcId="{3CBD6623-2D64-4DBC-9229-D65A5108ACD1}" destId="{06464C15-FCC2-4DAB-B951-42D8B843A32E}" srcOrd="1" destOrd="0" presId="urn:microsoft.com/office/officeart/2005/8/layout/hierarchy3"/>
    <dgm:cxn modelId="{E7DD0BC4-B2E9-406E-86C8-62BD61788440}" type="presParOf" srcId="{F0FACB89-A8C8-4984-B0D3-72D9D702236D}" destId="{31C90602-4165-4776-85F4-23C5D35F5C1B}" srcOrd="1" destOrd="0" presId="urn:microsoft.com/office/officeart/2005/8/layout/hierarchy3"/>
    <dgm:cxn modelId="{BF302FD5-9BA1-4DF5-A95E-BEF00544CF87}" type="presParOf" srcId="{31C90602-4165-4776-85F4-23C5D35F5C1B}" destId="{4F04CA35-9CF3-4789-8940-0D9713C08270}" srcOrd="0" destOrd="0" presId="urn:microsoft.com/office/officeart/2005/8/layout/hierarchy3"/>
    <dgm:cxn modelId="{631B05B5-86EA-460F-B8AC-53F20EB1077D}" type="presParOf" srcId="{31C90602-4165-4776-85F4-23C5D35F5C1B}" destId="{8533F2F4-7376-4F89-B9A8-0BE7D6EB58EA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33EF3F-9C56-47C3-BF98-5F976D4EE237}">
      <dsp:nvSpPr>
        <dsp:cNvPr id="0" name=""/>
        <dsp:cNvSpPr/>
      </dsp:nvSpPr>
      <dsp:spPr>
        <a:xfrm>
          <a:off x="0" y="265159"/>
          <a:ext cx="3600400" cy="403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19701F7-8123-48F7-970E-2AED394BF323}">
      <dsp:nvSpPr>
        <dsp:cNvPr id="0" name=""/>
        <dsp:cNvSpPr/>
      </dsp:nvSpPr>
      <dsp:spPr>
        <a:xfrm>
          <a:off x="180020" y="28999"/>
          <a:ext cx="2520280" cy="4723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0" kern="1200" dirty="0" smtClean="0"/>
            <a:t>Спокійна, тече повільно</a:t>
          </a:r>
          <a:endParaRPr lang="uk-UA" sz="1600" kern="1200" dirty="0"/>
        </a:p>
      </dsp:txBody>
      <dsp:txXfrm>
        <a:off x="180020" y="28999"/>
        <a:ext cx="2520280" cy="472320"/>
      </dsp:txXfrm>
    </dsp:sp>
    <dsp:sp modelId="{7B1466BA-00EA-45E6-ADCA-5977C8707621}">
      <dsp:nvSpPr>
        <dsp:cNvPr id="0" name=""/>
        <dsp:cNvSpPr/>
      </dsp:nvSpPr>
      <dsp:spPr>
        <a:xfrm>
          <a:off x="0" y="990919"/>
          <a:ext cx="3600400" cy="403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9C2B59-4BAE-431D-97D2-700E1EBC8849}">
      <dsp:nvSpPr>
        <dsp:cNvPr id="0" name=""/>
        <dsp:cNvSpPr/>
      </dsp:nvSpPr>
      <dsp:spPr>
        <a:xfrm>
          <a:off x="180020" y="754759"/>
          <a:ext cx="2520280" cy="4723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0" kern="1200" dirty="0" smtClean="0"/>
            <a:t>Русло широке</a:t>
          </a:r>
          <a:endParaRPr lang="uk-UA" sz="1600" kern="1200" dirty="0"/>
        </a:p>
      </dsp:txBody>
      <dsp:txXfrm>
        <a:off x="180020" y="754759"/>
        <a:ext cx="2520280" cy="472320"/>
      </dsp:txXfrm>
    </dsp:sp>
    <dsp:sp modelId="{35E52859-53D9-4CF4-827E-7BFCDA559AC8}">
      <dsp:nvSpPr>
        <dsp:cNvPr id="0" name=""/>
        <dsp:cNvSpPr/>
      </dsp:nvSpPr>
      <dsp:spPr>
        <a:xfrm>
          <a:off x="0" y="1716679"/>
          <a:ext cx="3600400" cy="403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E2ADA13-33D8-4E6D-B9A6-DB922B1695A8}">
      <dsp:nvSpPr>
        <dsp:cNvPr id="0" name=""/>
        <dsp:cNvSpPr/>
      </dsp:nvSpPr>
      <dsp:spPr>
        <a:xfrm>
          <a:off x="180020" y="1480519"/>
          <a:ext cx="2520280" cy="4723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0" kern="1200" dirty="0" smtClean="0"/>
            <a:t>Береги низькі</a:t>
          </a:r>
          <a:endParaRPr lang="uk-UA" sz="1600" kern="1200" dirty="0"/>
        </a:p>
      </dsp:txBody>
      <dsp:txXfrm>
        <a:off x="180020" y="1480519"/>
        <a:ext cx="2520280" cy="472320"/>
      </dsp:txXfrm>
    </dsp:sp>
    <dsp:sp modelId="{AEC3987C-CD25-4226-9A88-05572D17C657}">
      <dsp:nvSpPr>
        <dsp:cNvPr id="0" name=""/>
        <dsp:cNvSpPr/>
      </dsp:nvSpPr>
      <dsp:spPr>
        <a:xfrm>
          <a:off x="0" y="2442439"/>
          <a:ext cx="3600400" cy="403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63B7D6D-44AE-48A0-A1B7-336C53192200}">
      <dsp:nvSpPr>
        <dsp:cNvPr id="0" name=""/>
        <dsp:cNvSpPr/>
      </dsp:nvSpPr>
      <dsp:spPr>
        <a:xfrm>
          <a:off x="180020" y="2206279"/>
          <a:ext cx="2520280" cy="4723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0" kern="1200" smtClean="0"/>
            <a:t>Зазвичай глибока</a:t>
          </a:r>
          <a:endParaRPr lang="uk-UA" sz="1600" b="1" i="0" kern="1200" dirty="0"/>
        </a:p>
      </dsp:txBody>
      <dsp:txXfrm>
        <a:off x="180020" y="2206279"/>
        <a:ext cx="2520280" cy="472320"/>
      </dsp:txXfrm>
    </dsp:sp>
    <dsp:sp modelId="{A26E5F16-1B74-466C-9D57-65CC05FC9D82}">
      <dsp:nvSpPr>
        <dsp:cNvPr id="0" name=""/>
        <dsp:cNvSpPr/>
      </dsp:nvSpPr>
      <dsp:spPr>
        <a:xfrm>
          <a:off x="0" y="3168200"/>
          <a:ext cx="3600400" cy="403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42301CB-BFF6-4E4A-92C4-35178E9B6251}">
      <dsp:nvSpPr>
        <dsp:cNvPr id="0" name=""/>
        <dsp:cNvSpPr/>
      </dsp:nvSpPr>
      <dsp:spPr>
        <a:xfrm>
          <a:off x="180020" y="2932040"/>
          <a:ext cx="2520280" cy="4723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61" tIns="0" rIns="9526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0" kern="1200" smtClean="0"/>
            <a:t>Дна не видно</a:t>
          </a:r>
          <a:endParaRPr lang="uk-UA" sz="1600" b="1" i="0" kern="1200" dirty="0"/>
        </a:p>
      </dsp:txBody>
      <dsp:txXfrm>
        <a:off x="180020" y="2932040"/>
        <a:ext cx="2520280" cy="4723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33EF3F-9C56-47C3-BF98-5F976D4EE237}">
      <dsp:nvSpPr>
        <dsp:cNvPr id="0" name=""/>
        <dsp:cNvSpPr/>
      </dsp:nvSpPr>
      <dsp:spPr>
        <a:xfrm>
          <a:off x="0" y="373171"/>
          <a:ext cx="410445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19701F7-8123-48F7-970E-2AED394BF323}">
      <dsp:nvSpPr>
        <dsp:cNvPr id="0" name=""/>
        <dsp:cNvSpPr/>
      </dsp:nvSpPr>
      <dsp:spPr>
        <a:xfrm>
          <a:off x="205222" y="137011"/>
          <a:ext cx="2873119" cy="472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8597" tIns="0" rIns="10859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Бурхлива</a:t>
          </a:r>
          <a:endParaRPr lang="uk-UA" sz="1600" kern="1200" dirty="0"/>
        </a:p>
      </dsp:txBody>
      <dsp:txXfrm>
        <a:off x="205222" y="137011"/>
        <a:ext cx="2873119" cy="472320"/>
      </dsp:txXfrm>
    </dsp:sp>
    <dsp:sp modelId="{7B1466BA-00EA-45E6-ADCA-5977C8707621}">
      <dsp:nvSpPr>
        <dsp:cNvPr id="0" name=""/>
        <dsp:cNvSpPr/>
      </dsp:nvSpPr>
      <dsp:spPr>
        <a:xfrm>
          <a:off x="0" y="1098931"/>
          <a:ext cx="410445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9C2B59-4BAE-431D-97D2-700E1EBC8849}">
      <dsp:nvSpPr>
        <dsp:cNvPr id="0" name=""/>
        <dsp:cNvSpPr/>
      </dsp:nvSpPr>
      <dsp:spPr>
        <a:xfrm>
          <a:off x="205222" y="862772"/>
          <a:ext cx="2873119" cy="472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8597" tIns="0" rIns="10859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Русло вузьке</a:t>
          </a:r>
          <a:endParaRPr lang="uk-UA" sz="1600" kern="1200" dirty="0"/>
        </a:p>
      </dsp:txBody>
      <dsp:txXfrm>
        <a:off x="205222" y="862772"/>
        <a:ext cx="2873119" cy="472320"/>
      </dsp:txXfrm>
    </dsp:sp>
    <dsp:sp modelId="{35E52859-53D9-4CF4-827E-7BFCDA559AC8}">
      <dsp:nvSpPr>
        <dsp:cNvPr id="0" name=""/>
        <dsp:cNvSpPr/>
      </dsp:nvSpPr>
      <dsp:spPr>
        <a:xfrm>
          <a:off x="0" y="1824691"/>
          <a:ext cx="410445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E2ADA13-33D8-4E6D-B9A6-DB922B1695A8}">
      <dsp:nvSpPr>
        <dsp:cNvPr id="0" name=""/>
        <dsp:cNvSpPr/>
      </dsp:nvSpPr>
      <dsp:spPr>
        <a:xfrm>
          <a:off x="205222" y="1588532"/>
          <a:ext cx="2873119" cy="472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8597" tIns="0" rIns="10859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Береги високі, скелясті</a:t>
          </a:r>
          <a:endParaRPr lang="uk-UA" sz="1600" kern="1200" dirty="0"/>
        </a:p>
      </dsp:txBody>
      <dsp:txXfrm>
        <a:off x="205222" y="1588532"/>
        <a:ext cx="2873119" cy="472320"/>
      </dsp:txXfrm>
    </dsp:sp>
    <dsp:sp modelId="{AEC3987C-CD25-4226-9A88-05572D17C657}">
      <dsp:nvSpPr>
        <dsp:cNvPr id="0" name=""/>
        <dsp:cNvSpPr/>
      </dsp:nvSpPr>
      <dsp:spPr>
        <a:xfrm>
          <a:off x="0" y="2550451"/>
          <a:ext cx="410445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63B7D6D-44AE-48A0-A1B7-336C53192200}">
      <dsp:nvSpPr>
        <dsp:cNvPr id="0" name=""/>
        <dsp:cNvSpPr/>
      </dsp:nvSpPr>
      <dsp:spPr>
        <a:xfrm>
          <a:off x="205222" y="2314291"/>
          <a:ext cx="2873119" cy="472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8597" tIns="0" rIns="10859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Найчастіше мілка</a:t>
          </a:r>
          <a:endParaRPr lang="uk-UA" sz="1600" b="1" i="0" kern="1200" dirty="0"/>
        </a:p>
      </dsp:txBody>
      <dsp:txXfrm>
        <a:off x="205222" y="2314291"/>
        <a:ext cx="2873119" cy="472320"/>
      </dsp:txXfrm>
    </dsp:sp>
    <dsp:sp modelId="{A26E5F16-1B74-466C-9D57-65CC05FC9D82}">
      <dsp:nvSpPr>
        <dsp:cNvPr id="0" name=""/>
        <dsp:cNvSpPr/>
      </dsp:nvSpPr>
      <dsp:spPr>
        <a:xfrm>
          <a:off x="0" y="3276212"/>
          <a:ext cx="410445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42301CB-BFF6-4E4A-92C4-35178E9B6251}">
      <dsp:nvSpPr>
        <dsp:cNvPr id="0" name=""/>
        <dsp:cNvSpPr/>
      </dsp:nvSpPr>
      <dsp:spPr>
        <a:xfrm>
          <a:off x="205222" y="3040052"/>
          <a:ext cx="2873119" cy="472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8597" tIns="0" rIns="10859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Добре видно кам'янисте дно</a:t>
          </a:r>
          <a:endParaRPr lang="uk-UA" sz="1600" b="1" i="0" kern="1200" dirty="0"/>
        </a:p>
      </dsp:txBody>
      <dsp:txXfrm>
        <a:off x="205222" y="3040052"/>
        <a:ext cx="2873119" cy="4723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9B6274-EE43-4322-A00E-EDA527423BB2}">
      <dsp:nvSpPr>
        <dsp:cNvPr id="0" name=""/>
        <dsp:cNvSpPr/>
      </dsp:nvSpPr>
      <dsp:spPr>
        <a:xfrm>
          <a:off x="0" y="57007"/>
          <a:ext cx="3046534" cy="304653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560EE52-6778-4F02-A1EE-5401545AC58D}">
      <dsp:nvSpPr>
        <dsp:cNvPr id="0" name=""/>
        <dsp:cNvSpPr/>
      </dsp:nvSpPr>
      <dsp:spPr>
        <a:xfrm>
          <a:off x="1523267" y="57007"/>
          <a:ext cx="3554289" cy="3046534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dirty="0">
              <a:solidFill>
                <a:srgbClr val="CC0099"/>
              </a:solidFill>
            </a:rPr>
            <a:t>назву діаграми</a:t>
          </a:r>
          <a:r>
            <a:rPr lang="uk-UA" sz="3200" i="1" kern="1200" dirty="0">
              <a:solidFill>
                <a:srgbClr val="CC0099"/>
              </a:solidFill>
            </a:rPr>
            <a:t>, </a:t>
          </a:r>
        </a:p>
      </dsp:txBody>
      <dsp:txXfrm>
        <a:off x="1523267" y="57007"/>
        <a:ext cx="3554289" cy="647388"/>
      </dsp:txXfrm>
    </dsp:sp>
    <dsp:sp modelId="{6DA50DED-9E6E-48AA-B647-3E5C9F99CC59}">
      <dsp:nvSpPr>
        <dsp:cNvPr id="0" name=""/>
        <dsp:cNvSpPr/>
      </dsp:nvSpPr>
      <dsp:spPr>
        <a:xfrm>
          <a:off x="399857" y="704396"/>
          <a:ext cx="2246818" cy="224681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D00750D-9158-485F-9170-01E5B3C249E5}">
      <dsp:nvSpPr>
        <dsp:cNvPr id="0" name=""/>
        <dsp:cNvSpPr/>
      </dsp:nvSpPr>
      <dsp:spPr>
        <a:xfrm>
          <a:off x="1523267" y="704396"/>
          <a:ext cx="3554289" cy="2246818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dirty="0">
              <a:solidFill>
                <a:srgbClr val="CC0099"/>
              </a:solidFill>
            </a:rPr>
            <a:t>підписи на осях</a:t>
          </a:r>
          <a:r>
            <a:rPr lang="uk-UA" sz="3200" i="1" kern="1200" dirty="0">
              <a:solidFill>
                <a:srgbClr val="CC0099"/>
              </a:solidFill>
            </a:rPr>
            <a:t>, </a:t>
          </a:r>
        </a:p>
      </dsp:txBody>
      <dsp:txXfrm>
        <a:off x="1523267" y="704396"/>
        <a:ext cx="3554289" cy="647388"/>
      </dsp:txXfrm>
    </dsp:sp>
    <dsp:sp modelId="{673F56F2-EB9A-43E7-8AF3-45ECD44170B8}">
      <dsp:nvSpPr>
        <dsp:cNvPr id="0" name=""/>
        <dsp:cNvSpPr/>
      </dsp:nvSpPr>
      <dsp:spPr>
        <a:xfrm>
          <a:off x="799715" y="1351784"/>
          <a:ext cx="1447103" cy="144710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6602D18-FEB4-4BAD-B60E-572B8039AAEF}">
      <dsp:nvSpPr>
        <dsp:cNvPr id="0" name=""/>
        <dsp:cNvSpPr/>
      </dsp:nvSpPr>
      <dsp:spPr>
        <a:xfrm>
          <a:off x="1523267" y="1351784"/>
          <a:ext cx="3554289" cy="1447103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dirty="0" smtClean="0">
              <a:solidFill>
                <a:srgbClr val="CC0099"/>
              </a:solidFill>
            </a:rPr>
            <a:t>легенду</a:t>
          </a:r>
          <a:r>
            <a:rPr lang="uk-UA" sz="3200" i="1" kern="1200" dirty="0" smtClean="0">
              <a:solidFill>
                <a:srgbClr val="CC0099"/>
              </a:solidFill>
            </a:rPr>
            <a:t>,</a:t>
          </a:r>
          <a:endParaRPr lang="uk-UA" sz="3200" i="1" kern="1200" dirty="0">
            <a:solidFill>
              <a:srgbClr val="CC0099"/>
            </a:solidFill>
          </a:endParaRPr>
        </a:p>
      </dsp:txBody>
      <dsp:txXfrm>
        <a:off x="1523267" y="1351784"/>
        <a:ext cx="3554289" cy="647388"/>
      </dsp:txXfrm>
    </dsp:sp>
    <dsp:sp modelId="{2FEDC25D-7DDC-494E-A11A-9188BCB0B797}">
      <dsp:nvSpPr>
        <dsp:cNvPr id="0" name=""/>
        <dsp:cNvSpPr/>
      </dsp:nvSpPr>
      <dsp:spPr>
        <a:xfrm>
          <a:off x="1199572" y="1999173"/>
          <a:ext cx="647388" cy="64738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C3A495-9CF3-4164-A940-6DB8A40CAF8E}">
      <dsp:nvSpPr>
        <dsp:cNvPr id="0" name=""/>
        <dsp:cNvSpPr/>
      </dsp:nvSpPr>
      <dsp:spPr>
        <a:xfrm>
          <a:off x="1523267" y="1999173"/>
          <a:ext cx="3554289" cy="647388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dirty="0">
              <a:solidFill>
                <a:srgbClr val="CC0099"/>
              </a:solidFill>
            </a:rPr>
            <a:t>підписи даних</a:t>
          </a:r>
          <a:r>
            <a:rPr lang="uk-UA" sz="3200" i="1" kern="1200" dirty="0">
              <a:solidFill>
                <a:srgbClr val="CC0099"/>
              </a:solidFill>
            </a:rPr>
            <a:t>.</a:t>
          </a:r>
          <a:r>
            <a:rPr lang="uk-UA" sz="3200" i="1" kern="1200" dirty="0"/>
            <a:t> </a:t>
          </a:r>
        </a:p>
      </dsp:txBody>
      <dsp:txXfrm>
        <a:off x="1523267" y="1999173"/>
        <a:ext cx="3554289" cy="64738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09A1F1-D6F0-4564-97AA-43CBAB6A8F4D}">
      <dsp:nvSpPr>
        <dsp:cNvPr id="0" name=""/>
        <dsp:cNvSpPr/>
      </dsp:nvSpPr>
      <dsp:spPr>
        <a:xfrm>
          <a:off x="228514" y="0"/>
          <a:ext cx="1792584" cy="4822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i="1" kern="1200" dirty="0" smtClean="0"/>
            <a:t>Чорного моря</a:t>
          </a:r>
          <a:endParaRPr lang="uk-UA" sz="2100" b="1" i="1" kern="1200" dirty="0"/>
        </a:p>
      </dsp:txBody>
      <dsp:txXfrm>
        <a:off x="228514" y="0"/>
        <a:ext cx="1792584" cy="482218"/>
      </dsp:txXfrm>
    </dsp:sp>
    <dsp:sp modelId="{BFAA55A7-0CA8-456E-B25F-EB33A68CFDE2}">
      <dsp:nvSpPr>
        <dsp:cNvPr id="0" name=""/>
        <dsp:cNvSpPr/>
      </dsp:nvSpPr>
      <dsp:spPr>
        <a:xfrm>
          <a:off x="407773" y="482218"/>
          <a:ext cx="179258" cy="3628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885"/>
              </a:lnTo>
              <a:lnTo>
                <a:pt x="179258" y="3628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49BAF3-C386-402F-973A-B06400A9ABCD}">
      <dsp:nvSpPr>
        <dsp:cNvPr id="0" name=""/>
        <dsp:cNvSpPr/>
      </dsp:nvSpPr>
      <dsp:spPr>
        <a:xfrm>
          <a:off x="587031" y="603731"/>
          <a:ext cx="772391" cy="482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Дніпра (48% площі країни</a:t>
          </a:r>
          <a:r>
            <a:rPr lang="uk-UA" sz="800" kern="1200" dirty="0" smtClean="0"/>
            <a:t>)</a:t>
          </a:r>
          <a:endParaRPr lang="uk-UA" sz="800" kern="1200" dirty="0"/>
        </a:p>
      </dsp:txBody>
      <dsp:txXfrm>
        <a:off x="587031" y="603731"/>
        <a:ext cx="772391" cy="482744"/>
      </dsp:txXfrm>
    </dsp:sp>
    <dsp:sp modelId="{C277D7C8-8E58-4D82-934F-C2D0BECD3883}">
      <dsp:nvSpPr>
        <dsp:cNvPr id="0" name=""/>
        <dsp:cNvSpPr/>
      </dsp:nvSpPr>
      <dsp:spPr>
        <a:xfrm>
          <a:off x="407773" y="482218"/>
          <a:ext cx="179258" cy="966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6316"/>
              </a:lnTo>
              <a:lnTo>
                <a:pt x="179258" y="9663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108341-5E69-4348-A419-E1B43F6BBFEB}">
      <dsp:nvSpPr>
        <dsp:cNvPr id="0" name=""/>
        <dsp:cNvSpPr/>
      </dsp:nvSpPr>
      <dsp:spPr>
        <a:xfrm>
          <a:off x="587031" y="1207162"/>
          <a:ext cx="772391" cy="482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smtClean="0"/>
            <a:t>Дністра (12%)</a:t>
          </a:r>
          <a:endParaRPr lang="uk-UA" sz="1100" kern="1200" dirty="0"/>
        </a:p>
      </dsp:txBody>
      <dsp:txXfrm>
        <a:off x="587031" y="1207162"/>
        <a:ext cx="772391" cy="482744"/>
      </dsp:txXfrm>
    </dsp:sp>
    <dsp:sp modelId="{2D916424-1E37-4291-B874-614A75E5DA2C}">
      <dsp:nvSpPr>
        <dsp:cNvPr id="0" name=""/>
        <dsp:cNvSpPr/>
      </dsp:nvSpPr>
      <dsp:spPr>
        <a:xfrm>
          <a:off x="407773" y="482218"/>
          <a:ext cx="179258" cy="15697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9746"/>
              </a:lnTo>
              <a:lnTo>
                <a:pt x="179258" y="1569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1AF251-DCE4-4668-B7CC-253CC71EA119}">
      <dsp:nvSpPr>
        <dsp:cNvPr id="0" name=""/>
        <dsp:cNvSpPr/>
      </dsp:nvSpPr>
      <dsp:spPr>
        <a:xfrm>
          <a:off x="587031" y="1810592"/>
          <a:ext cx="772391" cy="482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 Південного Бугу (10%)</a:t>
          </a:r>
          <a:endParaRPr lang="uk-UA" sz="1100" kern="1200" dirty="0"/>
        </a:p>
      </dsp:txBody>
      <dsp:txXfrm>
        <a:off x="587031" y="1810592"/>
        <a:ext cx="772391" cy="482744"/>
      </dsp:txXfrm>
    </dsp:sp>
    <dsp:sp modelId="{0D54ED11-D914-4EA3-84B3-7D73E81B44E1}">
      <dsp:nvSpPr>
        <dsp:cNvPr id="0" name=""/>
        <dsp:cNvSpPr/>
      </dsp:nvSpPr>
      <dsp:spPr>
        <a:xfrm>
          <a:off x="407773" y="482218"/>
          <a:ext cx="179258" cy="21731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3177"/>
              </a:lnTo>
              <a:lnTo>
                <a:pt x="179258" y="21731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284542-1D9C-4435-BBD5-9F57AF3E0049}">
      <dsp:nvSpPr>
        <dsp:cNvPr id="0" name=""/>
        <dsp:cNvSpPr/>
      </dsp:nvSpPr>
      <dsp:spPr>
        <a:xfrm>
          <a:off x="587031" y="2414023"/>
          <a:ext cx="772391" cy="482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Дунаю (10%); </a:t>
          </a:r>
          <a:endParaRPr lang="uk-UA" sz="1100" kern="1200" dirty="0"/>
        </a:p>
      </dsp:txBody>
      <dsp:txXfrm>
        <a:off x="587031" y="2414023"/>
        <a:ext cx="772391" cy="482744"/>
      </dsp:txXfrm>
    </dsp:sp>
    <dsp:sp modelId="{C446A89A-47EA-4E64-A0A4-8256A9980D16}">
      <dsp:nvSpPr>
        <dsp:cNvPr id="0" name=""/>
        <dsp:cNvSpPr/>
      </dsp:nvSpPr>
      <dsp:spPr>
        <a:xfrm>
          <a:off x="407773" y="482218"/>
          <a:ext cx="179258" cy="27766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6607"/>
              </a:lnTo>
              <a:lnTo>
                <a:pt x="179258" y="27766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DEEAB6-DA2C-45F5-91E7-B7DF573748F9}">
      <dsp:nvSpPr>
        <dsp:cNvPr id="0" name=""/>
        <dsp:cNvSpPr/>
      </dsp:nvSpPr>
      <dsp:spPr>
        <a:xfrm>
          <a:off x="587031" y="3017453"/>
          <a:ext cx="772391" cy="482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частини Криму</a:t>
          </a:r>
          <a:endParaRPr lang="uk-UA" sz="1100" kern="1200" dirty="0"/>
        </a:p>
      </dsp:txBody>
      <dsp:txXfrm>
        <a:off x="587031" y="3017453"/>
        <a:ext cx="772391" cy="482744"/>
      </dsp:txXfrm>
    </dsp:sp>
    <dsp:sp modelId="{C6AE79B2-4DB9-4EB3-825D-3D52FB28F41D}">
      <dsp:nvSpPr>
        <dsp:cNvPr id="0" name=""/>
        <dsp:cNvSpPr/>
      </dsp:nvSpPr>
      <dsp:spPr>
        <a:xfrm>
          <a:off x="407773" y="482218"/>
          <a:ext cx="179258" cy="33800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0038"/>
              </a:lnTo>
              <a:lnTo>
                <a:pt x="179258" y="33800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24AF7C-B976-451E-8970-1530CEF2E623}">
      <dsp:nvSpPr>
        <dsp:cNvPr id="0" name=""/>
        <dsp:cNvSpPr/>
      </dsp:nvSpPr>
      <dsp:spPr>
        <a:xfrm>
          <a:off x="587031" y="3620884"/>
          <a:ext cx="772391" cy="482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північного </a:t>
          </a:r>
          <a:r>
            <a:rPr lang="uk-UA" sz="1100" kern="1200" dirty="0" err="1" smtClean="0"/>
            <a:t>Причорно-мор’я</a:t>
          </a:r>
          <a:endParaRPr lang="uk-UA" sz="1100" kern="1200" dirty="0"/>
        </a:p>
      </dsp:txBody>
      <dsp:txXfrm>
        <a:off x="587031" y="3620884"/>
        <a:ext cx="772391" cy="482744"/>
      </dsp:txXfrm>
    </dsp:sp>
    <dsp:sp modelId="{1D7E4727-CB17-47AC-BC34-D45973091D25}">
      <dsp:nvSpPr>
        <dsp:cNvPr id="0" name=""/>
        <dsp:cNvSpPr/>
      </dsp:nvSpPr>
      <dsp:spPr>
        <a:xfrm>
          <a:off x="2262471" y="827"/>
          <a:ext cx="1937504" cy="7591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/>
            <a:t>Азовського моря</a:t>
          </a:r>
          <a:endParaRPr lang="uk-UA" sz="2000" b="1" i="1" kern="1200" dirty="0"/>
        </a:p>
      </dsp:txBody>
      <dsp:txXfrm>
        <a:off x="2262471" y="827"/>
        <a:ext cx="1937504" cy="759173"/>
      </dsp:txXfrm>
    </dsp:sp>
    <dsp:sp modelId="{84F30397-D81B-4CCC-803A-22C29790D15E}">
      <dsp:nvSpPr>
        <dsp:cNvPr id="0" name=""/>
        <dsp:cNvSpPr/>
      </dsp:nvSpPr>
      <dsp:spPr>
        <a:xfrm>
          <a:off x="2456222" y="760000"/>
          <a:ext cx="193750" cy="4485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8570"/>
              </a:lnTo>
              <a:lnTo>
                <a:pt x="193750" y="4485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B90396-485C-41D2-828A-B7ADADE443D1}">
      <dsp:nvSpPr>
        <dsp:cNvPr id="0" name=""/>
        <dsp:cNvSpPr/>
      </dsp:nvSpPr>
      <dsp:spPr>
        <a:xfrm>
          <a:off x="2649972" y="880686"/>
          <a:ext cx="1325245" cy="6557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dirty="0" smtClean="0"/>
            <a:t>Дону – в межах України басейн Сіверського Дінця (4%)</a:t>
          </a:r>
          <a:endParaRPr lang="uk-UA" sz="1200" kern="1200" dirty="0"/>
        </a:p>
      </dsp:txBody>
      <dsp:txXfrm>
        <a:off x="2649972" y="880686"/>
        <a:ext cx="1325245" cy="655769"/>
      </dsp:txXfrm>
    </dsp:sp>
    <dsp:sp modelId="{4F04CA35-9CF3-4789-8940-0D9713C08270}">
      <dsp:nvSpPr>
        <dsp:cNvPr id="0" name=""/>
        <dsp:cNvSpPr/>
      </dsp:nvSpPr>
      <dsp:spPr>
        <a:xfrm>
          <a:off x="2456222" y="760000"/>
          <a:ext cx="193750" cy="13817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1771"/>
              </a:lnTo>
              <a:lnTo>
                <a:pt x="193750" y="13817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33F2F4-7376-4F89-B9A8-0BE7D6EB58EA}">
      <dsp:nvSpPr>
        <dsp:cNvPr id="0" name=""/>
        <dsp:cNvSpPr/>
      </dsp:nvSpPr>
      <dsp:spPr>
        <a:xfrm>
          <a:off x="2649972" y="1657142"/>
          <a:ext cx="1360118" cy="969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північного Приазов’я</a:t>
          </a:r>
          <a:endParaRPr lang="uk-UA" sz="1600" kern="1200" dirty="0"/>
        </a:p>
      </dsp:txBody>
      <dsp:txXfrm>
        <a:off x="2649972" y="1657142"/>
        <a:ext cx="1360118" cy="96925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D10C84-049B-46C6-BD11-8C102E60A5F8}">
      <dsp:nvSpPr>
        <dsp:cNvPr id="0" name=""/>
        <dsp:cNvSpPr/>
      </dsp:nvSpPr>
      <dsp:spPr>
        <a:xfrm>
          <a:off x="180031" y="0"/>
          <a:ext cx="2296806" cy="8595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i="1" kern="1200" dirty="0" smtClean="0"/>
            <a:t>Балтійського моря</a:t>
          </a:r>
          <a:endParaRPr lang="uk-UA" sz="2600" b="1" i="1" kern="1200" dirty="0"/>
        </a:p>
      </dsp:txBody>
      <dsp:txXfrm>
        <a:off x="180031" y="0"/>
        <a:ext cx="2296806" cy="859546"/>
      </dsp:txXfrm>
    </dsp:sp>
    <dsp:sp modelId="{4F04CA35-9CF3-4789-8940-0D9713C08270}">
      <dsp:nvSpPr>
        <dsp:cNvPr id="0" name=""/>
        <dsp:cNvSpPr/>
      </dsp:nvSpPr>
      <dsp:spPr>
        <a:xfrm>
          <a:off x="409712" y="859546"/>
          <a:ext cx="134051" cy="4118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1818"/>
              </a:lnTo>
              <a:lnTo>
                <a:pt x="134051" y="4118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33F2F4-7376-4F89-B9A8-0BE7D6EB58EA}">
      <dsp:nvSpPr>
        <dsp:cNvPr id="0" name=""/>
        <dsp:cNvSpPr/>
      </dsp:nvSpPr>
      <dsp:spPr>
        <a:xfrm>
          <a:off x="543764" y="956330"/>
          <a:ext cx="1827508" cy="6300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Вісли – в межах України басейн Західного Бугу (1,6%)</a:t>
          </a:r>
          <a:endParaRPr lang="uk-UA" sz="1300" kern="1200" dirty="0"/>
        </a:p>
      </dsp:txBody>
      <dsp:txXfrm>
        <a:off x="543764" y="956330"/>
        <a:ext cx="1827508" cy="630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6C34FD-CB25-4CCD-A9CB-BB42DE19FDDC}" type="datetimeFigureOut">
              <a:rPr lang="uk-UA" smtClean="0"/>
              <a:pPr/>
              <a:t>26.01.2017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1BB5E-3B93-4ED6-93E4-5CEB615DC3B0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81BB5E-3B93-4ED6-93E4-5CEB615DC3B0}" type="slidenum">
              <a:rPr lang="uk-UA" smtClean="0"/>
              <a:pPr/>
              <a:t>31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0"/>
              </a:schemeClr>
            </a:gs>
            <a:gs pos="50000">
              <a:srgbClr val="C1F2BA"/>
            </a:gs>
            <a:gs pos="100000">
              <a:srgbClr val="F6FDCB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b7ff0ac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1"/>
            <a:ext cx="1428728" cy="1660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25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A7C4F-0C09-4685-ADA0-7AC84304C83B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656AF-9ACF-4C38-A69F-7C2EDBB24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50">
          <a:ln w="12700" cmpd="sng">
            <a:solidFill>
              <a:schemeClr val="accent6">
                <a:satMod val="120000"/>
                <a:shade val="8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>
            <a:glow rad="53100">
              <a:schemeClr val="accent6">
                <a:satMod val="180000"/>
                <a:alpha val="30000"/>
              </a:schemeClr>
            </a:glo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5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5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5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5.png"/><Relationship Id="rId7" Type="http://schemas.openxmlformats.org/officeDocument/2006/relationships/slide" Target="slide1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5.png"/><Relationship Id="rId7" Type="http://schemas.openxmlformats.org/officeDocument/2006/relationships/slide" Target="slide1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річк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805393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332656"/>
            <a:ext cx="698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i="1" dirty="0" smtClean="0"/>
              <a:t>Є люди, які закохані в героїчну суворість гір, у таємничу тишу лісів або в безмежжя вільних степів. А я люблю життєдайність води у будь-яких її проявах: і у величній повільності рівнинних річок, і в бурхливій нестямі гірських струмків, і в чистій пісні дзвінких джерел, і в загрозливому ревінні водоспадів…</a:t>
            </a:r>
          </a:p>
          <a:p>
            <a:pPr algn="r"/>
            <a:r>
              <a:rPr lang="uk-UA" dirty="0" smtClean="0"/>
              <a:t>                                                                             Б. Харчук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увати 3"/>
          <p:cNvGrpSpPr/>
          <p:nvPr/>
        </p:nvGrpSpPr>
        <p:grpSpPr>
          <a:xfrm>
            <a:off x="1458218" y="143156"/>
            <a:ext cx="4985990" cy="909580"/>
            <a:chOff x="1458218" y="143156"/>
            <a:chExt cx="4985990" cy="909580"/>
          </a:xfrm>
        </p:grpSpPr>
        <p:sp>
          <p:nvSpPr>
            <p:cNvPr id="5" name="Округлений прямокутник 4"/>
            <p:cNvSpPr/>
            <p:nvPr/>
          </p:nvSpPr>
          <p:spPr>
            <a:xfrm>
              <a:off x="2339752" y="201902"/>
              <a:ext cx="410445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k-UA" sz="3200" b="1" i="1" dirty="0" smtClean="0"/>
                <a:t>ЗАВДАННЯ:</a:t>
              </a:r>
              <a:endParaRPr lang="uk-UA" sz="3200" b="1" i="1" dirty="0"/>
            </a:p>
          </p:txBody>
        </p:sp>
        <p:pic>
          <p:nvPicPr>
            <p:cNvPr id="6" name="Picture 2" descr="C:\Users\адмін\Desktop\ТАНЯ 2016-2017\КУРСИ мої\Курси_2016-2017\Модуль1\матеріали мої\0_7b010_6ed08f37_L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218" y="143156"/>
              <a:ext cx="809526" cy="909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Прямокутник 6"/>
          <p:cNvSpPr/>
          <p:nvPr/>
        </p:nvSpPr>
        <p:spPr>
          <a:xfrm>
            <a:off x="323528" y="1556792"/>
            <a:ext cx="87307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457200" indent="-457200">
              <a:buAutoNum type="arabicPeriod"/>
            </a:pPr>
            <a:r>
              <a:rPr lang="uk-UA" sz="20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даними таблиці створіть діаграму «Найдовші ріки України», </a:t>
            </a:r>
            <a:r>
              <a:rPr lang="uk-UA" sz="2000" b="1" i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(тип діаграми визначте самостійно)</a:t>
            </a:r>
            <a:endParaRPr lang="uk-UA" sz="2000" b="1" i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683568" y="2236802"/>
            <a:ext cx="81369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uk-UA" sz="20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Проаналізуйте </a:t>
            </a:r>
            <a:r>
              <a:rPr lang="uk-UA" sz="2000" b="1" cap="all" spc="0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дані, відображені на </a:t>
            </a:r>
            <a:r>
              <a:rPr lang="uk-UA" sz="20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діаграмі</a:t>
            </a:r>
            <a:endParaRPr lang="uk-UA" sz="20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2" name="Таблиця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4835855"/>
              </p:ext>
            </p:extLst>
          </p:nvPr>
        </p:nvGraphicFramePr>
        <p:xfrm>
          <a:off x="1830153" y="2636912"/>
          <a:ext cx="5472609" cy="40578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2011"/>
                <a:gridCol w="1620502"/>
                <a:gridCol w="1590096"/>
              </a:tblGrid>
              <a:tr h="48028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          </a:t>
                      </a:r>
                      <a:r>
                        <a:rPr lang="uk-UA" sz="2400" dirty="0" smtClean="0">
                          <a:effectLst/>
                        </a:rPr>
                        <a:t>       Ріки </a:t>
                      </a:r>
                      <a:r>
                        <a:rPr lang="uk-UA" sz="2400" dirty="0">
                          <a:effectLst/>
                        </a:rPr>
                        <a:t>України</a:t>
                      </a:r>
                      <a:endParaRPr lang="uk-UA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960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Загальна довжина, км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Довжина в Україні, км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20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Дніпро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2201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981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20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Десна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1130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591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5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Південний Буг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806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806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20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Ворскла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464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348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20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Тетерів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385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385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20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Рось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346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346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20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Прут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967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272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20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Дунай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2960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174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8" name="Picture 2" descr="C:\Users\адмін\Desktop\serv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7329" y="-29562"/>
            <a:ext cx="1809088" cy="18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6892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416" y="-17140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696" y="673532"/>
            <a:ext cx="3284943" cy="707886"/>
          </a:xfrm>
          <a:prstGeom prst="rect">
            <a:avLst/>
          </a:prstGeom>
          <a:solidFill>
            <a:srgbClr val="FFC73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kern="0" dirty="0">
                <a:solidFill>
                  <a:srgbClr val="002060"/>
                </a:solidFill>
              </a:rPr>
              <a:t>Пригадайте</a:t>
            </a:r>
            <a:r>
              <a:rPr lang="uk-UA" sz="2800" b="1" i="1" kern="0" dirty="0">
                <a:solidFill>
                  <a:srgbClr val="002060"/>
                </a:solidFill>
              </a:rPr>
              <a:t>:</a:t>
            </a:r>
          </a:p>
        </p:txBody>
      </p:sp>
      <p:sp>
        <p:nvSpPr>
          <p:cNvPr id="7" name="Прямокутник 6"/>
          <p:cNvSpPr/>
          <p:nvPr/>
        </p:nvSpPr>
        <p:spPr>
          <a:xfrm>
            <a:off x="72010" y="1916833"/>
            <a:ext cx="5048630" cy="37444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600" b="1" i="1" kern="0" dirty="0" smtClean="0">
                <a:solidFill>
                  <a:srgbClr val="002060"/>
                </a:solidFill>
              </a:rPr>
              <a:t>Що таке діаграма;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600" b="1" i="1" kern="0" dirty="0" smtClean="0">
                <a:solidFill>
                  <a:srgbClr val="002060"/>
                </a:solidFill>
              </a:rPr>
              <a:t>Які ви знаєте типи діаграм;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600" b="1" i="1" kern="0" dirty="0" smtClean="0">
                <a:solidFill>
                  <a:srgbClr val="002060"/>
                </a:solidFill>
              </a:rPr>
              <a:t>з </a:t>
            </a:r>
            <a:r>
              <a:rPr lang="uk-UA" sz="2600" b="1" i="1" kern="0" dirty="0">
                <a:solidFill>
                  <a:srgbClr val="002060"/>
                </a:solidFill>
              </a:rPr>
              <a:t>яких об'єктів складається діаграма;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600" b="1" i="1" kern="0" dirty="0">
                <a:solidFill>
                  <a:srgbClr val="002060"/>
                </a:solidFill>
              </a:rPr>
              <a:t>як створити стовпчасту чи кругову діаграму в середовищі табличного процесора;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600" b="1" i="1" kern="0" dirty="0">
                <a:solidFill>
                  <a:srgbClr val="002060"/>
                </a:solidFill>
              </a:rPr>
              <a:t>як </a:t>
            </a:r>
            <a:r>
              <a:rPr lang="uk-UA" sz="2600" b="1" i="1" kern="0" dirty="0" smtClean="0">
                <a:solidFill>
                  <a:srgbClr val="002060"/>
                </a:solidFill>
              </a:rPr>
              <a:t>налаштувати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600" b="1" i="1" kern="0" dirty="0" smtClean="0">
                <a:solidFill>
                  <a:srgbClr val="002060"/>
                </a:solidFill>
              </a:rPr>
              <a:t> </a:t>
            </a:r>
            <a:r>
              <a:rPr lang="uk-UA" sz="2600" b="1" i="1" kern="0" dirty="0">
                <a:solidFill>
                  <a:srgbClr val="002060"/>
                </a:solidFill>
              </a:rPr>
              <a:t>властивості об'єктів діаграми.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42561" y="692696"/>
            <a:ext cx="3672409" cy="707886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kern="0" dirty="0">
                <a:solidFill>
                  <a:srgbClr val="FFFFFF"/>
                </a:solidFill>
              </a:rPr>
              <a:t>Ви дізнаєтеся: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42561" y="1916832"/>
            <a:ext cx="3793936" cy="369331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600" b="1" i="1" kern="0" dirty="0">
                <a:solidFill>
                  <a:srgbClr val="FFFFFF"/>
                </a:solidFill>
              </a:rPr>
              <a:t>як «читати» діаграму, побудовану на основі даних таблиці;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600" b="1" i="1" kern="0" dirty="0">
                <a:solidFill>
                  <a:srgbClr val="FFFFFF"/>
                </a:solidFill>
              </a:rPr>
              <a:t>який тип діаграми обрати;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600" b="1" i="1" kern="0" dirty="0">
                <a:solidFill>
                  <a:srgbClr val="FFFFFF"/>
                </a:solidFill>
              </a:rPr>
              <a:t>як змінювати властивості окремих складових діаграми</a:t>
            </a:r>
            <a:r>
              <a:rPr lang="uk-UA" sz="2600" b="1" i="1" kern="0" dirty="0" smtClean="0">
                <a:solidFill>
                  <a:srgbClr val="FFFFFF"/>
                </a:solidFill>
              </a:rPr>
              <a:t>;</a:t>
            </a:r>
            <a:endParaRPr lang="uk-UA" sz="2600" b="1" i="1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8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круглений прямокутник 4"/>
          <p:cNvSpPr/>
          <p:nvPr/>
        </p:nvSpPr>
        <p:spPr>
          <a:xfrm>
            <a:off x="1907704" y="1340768"/>
            <a:ext cx="684076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кутник 3"/>
          <p:cNvSpPr/>
          <p:nvPr/>
        </p:nvSpPr>
        <p:spPr>
          <a:xfrm>
            <a:off x="2123728" y="1436583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Ви вже вмієте створювати стовпчасті та кругові діаграми в середовищі табличного процесора.</a:t>
            </a:r>
          </a:p>
        </p:txBody>
      </p:sp>
      <p:sp>
        <p:nvSpPr>
          <p:cNvPr id="6" name="Округлений прямокутник 5"/>
          <p:cNvSpPr/>
          <p:nvPr/>
        </p:nvSpPr>
        <p:spPr>
          <a:xfrm>
            <a:off x="2123728" y="188640"/>
            <a:ext cx="4104456" cy="64807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rgbClr val="7030A0"/>
                </a:solidFill>
              </a:rPr>
              <a:t>ПОВТОРЕННЯ</a:t>
            </a:r>
            <a:endParaRPr lang="uk-UA" sz="3200" b="1" i="1" dirty="0">
              <a:solidFill>
                <a:srgbClr val="7030A0"/>
              </a:solidFill>
            </a:endParaRPr>
          </a:p>
        </p:txBody>
      </p:sp>
      <p:pic>
        <p:nvPicPr>
          <p:cNvPr id="7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416" y="-17140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11560" y="2765246"/>
            <a:ext cx="8038877" cy="181588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00"/>
                </a:solidFill>
              </a:rPr>
              <a:t>Діаграма</a:t>
            </a:r>
            <a:r>
              <a:rPr lang="uk-UA" sz="2800" b="1" i="1" kern="0" dirty="0">
                <a:solidFill>
                  <a:srgbClr val="FFFFFF"/>
                </a:solidFill>
              </a:rPr>
              <a:t> — графічне зображення, що наочно відображає співвідношення між числовими даними за допомогою лінійних відрізків або геометричних фігур.</a:t>
            </a:r>
          </a:p>
        </p:txBody>
      </p:sp>
      <p:sp>
        <p:nvSpPr>
          <p:cNvPr id="13" name="Округлений прямокутник 12"/>
          <p:cNvSpPr/>
          <p:nvPr/>
        </p:nvSpPr>
        <p:spPr>
          <a:xfrm>
            <a:off x="251520" y="4725144"/>
            <a:ext cx="8784976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Слово «</a:t>
            </a:r>
            <a:r>
              <a:rPr lang="uk-UA" sz="2400" b="1" i="1" kern="0" dirty="0">
                <a:solidFill>
                  <a:srgbClr val="FFFF00"/>
                </a:solidFill>
              </a:rPr>
              <a:t>діаграма</a:t>
            </a:r>
            <a:r>
              <a:rPr lang="uk-UA" sz="2400" b="1" i="1" kern="0" dirty="0">
                <a:solidFill>
                  <a:srgbClr val="FFFFFF"/>
                </a:solidFill>
              </a:rPr>
              <a:t>» походить від грецького </a:t>
            </a:r>
            <a:r>
              <a:rPr lang="uk-UA" sz="2400" b="1" i="1" kern="0" dirty="0" err="1" smtClean="0">
                <a:solidFill>
                  <a:srgbClr val="FFFFFF"/>
                </a:solidFill>
              </a:rPr>
              <a:t>diagramma</a:t>
            </a:r>
            <a:r>
              <a:rPr lang="uk-UA" sz="2400" b="1" i="1" kern="0" dirty="0" smtClean="0">
                <a:solidFill>
                  <a:srgbClr val="FFFFFF"/>
                </a:solidFill>
              </a:rPr>
              <a:t> -   </a:t>
            </a:r>
            <a:r>
              <a:rPr lang="uk-UA" sz="2400" b="1" i="1" kern="0" dirty="0">
                <a:solidFill>
                  <a:srgbClr val="FFFFFF"/>
                </a:solidFill>
              </a:rPr>
              <a:t>зображення, малюнок, креслення.</a:t>
            </a:r>
          </a:p>
        </p:txBody>
      </p:sp>
    </p:spTree>
    <p:extLst>
      <p:ext uri="{BB962C8B-B14F-4D97-AF65-F5344CB8AC3E}">
        <p14:creationId xmlns:p14="http://schemas.microsoft.com/office/powerpoint/2010/main" xmlns="" val="3375859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416" y="-17140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006" y="2276872"/>
            <a:ext cx="9037607" cy="181588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 smtClean="0">
                <a:solidFill>
                  <a:srgbClr val="FFFFFF"/>
                </a:solidFill>
              </a:rPr>
              <a:t>Кругові діаграми, створені в середовищі табличного процесора </a:t>
            </a:r>
            <a:r>
              <a:rPr lang="en-US" sz="2800" b="1" i="1" kern="0" dirty="0" smtClean="0">
                <a:solidFill>
                  <a:srgbClr val="FFFF00"/>
                </a:solidFill>
              </a:rPr>
              <a:t>Microsoft Excel</a:t>
            </a:r>
            <a:r>
              <a:rPr lang="en-US" sz="2800" b="1" i="1" kern="0" dirty="0" smtClean="0">
                <a:solidFill>
                  <a:srgbClr val="FFFFFF"/>
                </a:solidFill>
              </a:rPr>
              <a:t>,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називають </a:t>
            </a:r>
            <a:r>
              <a:rPr lang="uk-UA" sz="2800" b="1" i="1" kern="0" dirty="0" smtClean="0">
                <a:solidFill>
                  <a:srgbClr val="FFFF00"/>
                </a:solidFill>
              </a:rPr>
              <a:t>секторними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, а стовпчасті діаграми</a:t>
            </a:r>
            <a:r>
              <a:rPr lang="en-US" sz="2800" b="1" i="1" kern="0" dirty="0" smtClean="0">
                <a:solidFill>
                  <a:srgbClr val="FFFFFF"/>
                </a:solidFill>
              </a:rPr>
              <a:t>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ще називають</a:t>
            </a:r>
            <a:r>
              <a:rPr lang="en-US" sz="2800" b="1" i="1" kern="0" dirty="0" smtClean="0">
                <a:solidFill>
                  <a:srgbClr val="FFFFFF"/>
                </a:solidFill>
              </a:rPr>
              <a:t> </a:t>
            </a:r>
            <a:r>
              <a:rPr lang="uk-UA" sz="2800" b="1" i="1" kern="0" dirty="0" smtClean="0">
                <a:solidFill>
                  <a:srgbClr val="FFFF00"/>
                </a:solidFill>
              </a:rPr>
              <a:t>гістограмами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.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pic>
        <p:nvPicPr>
          <p:cNvPr id="8" name="Picture 2" descr="analytics, chart, diagram, pie, statistics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4353" y="4559634"/>
            <a:ext cx="1740837" cy="232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8023" y="4828105"/>
            <a:ext cx="2088232" cy="1704300"/>
          </a:xfrm>
          <a:prstGeom prst="rect">
            <a:avLst/>
          </a:prstGeom>
        </p:spPr>
      </p:pic>
      <p:sp>
        <p:nvSpPr>
          <p:cNvPr id="11" name="Округлений прямокутник 10"/>
          <p:cNvSpPr/>
          <p:nvPr/>
        </p:nvSpPr>
        <p:spPr>
          <a:xfrm>
            <a:off x="2123728" y="188640"/>
            <a:ext cx="4104456" cy="75608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rgbClr val="7030A0"/>
                </a:solidFill>
              </a:rPr>
              <a:t>ПОВТОРЕННЯ</a:t>
            </a:r>
            <a:endParaRPr lang="uk-UA" sz="3200" b="1" i="1" dirty="0">
              <a:solidFill>
                <a:srgbClr val="7030A0"/>
              </a:solidFill>
            </a:endParaRPr>
          </a:p>
        </p:txBody>
      </p:sp>
      <p:sp>
        <p:nvSpPr>
          <p:cNvPr id="4" name="Штрихова стрілка вправо 3"/>
          <p:cNvSpPr/>
          <p:nvPr/>
        </p:nvSpPr>
        <p:spPr>
          <a:xfrm>
            <a:off x="251520" y="5163136"/>
            <a:ext cx="1999571" cy="1034238"/>
          </a:xfrm>
          <a:prstGeom prst="stripedRightArrow">
            <a:avLst>
              <a:gd name="adj1" fmla="val 53434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</a:rPr>
              <a:t>Секторна діаграма</a:t>
            </a:r>
            <a:endParaRPr lang="uk-UA" b="1" i="1" dirty="0">
              <a:solidFill>
                <a:srgbClr val="002060"/>
              </a:solidFill>
            </a:endParaRPr>
          </a:p>
        </p:txBody>
      </p:sp>
      <p:sp>
        <p:nvSpPr>
          <p:cNvPr id="13" name="Штрихова стрілка вправо 12"/>
          <p:cNvSpPr/>
          <p:nvPr/>
        </p:nvSpPr>
        <p:spPr>
          <a:xfrm flipH="1">
            <a:off x="6732240" y="5203074"/>
            <a:ext cx="2088232" cy="1034238"/>
          </a:xfrm>
          <a:prstGeom prst="stripedRightArrow">
            <a:avLst>
              <a:gd name="adj1" fmla="val 53434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</a:rPr>
              <a:t>Стовпчаста діаграма</a:t>
            </a:r>
            <a:endParaRPr lang="uk-UA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170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416" y="-17140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круглений прямокутник 4"/>
          <p:cNvSpPr/>
          <p:nvPr/>
        </p:nvSpPr>
        <p:spPr>
          <a:xfrm>
            <a:off x="2123728" y="188640"/>
            <a:ext cx="4104456" cy="43204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7030A0"/>
                </a:solidFill>
              </a:rPr>
              <a:t>Вивчення нового матеріалу</a:t>
            </a:r>
            <a:endParaRPr lang="uk-UA" sz="2400" b="1" i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76115" y="821030"/>
            <a:ext cx="6967885" cy="181588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Після побудови діаграми важливо навчитись інтерпретувати її, тобто «читати» діаграму та пояснювати, що на ній відображено.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393" y="2762925"/>
            <a:ext cx="9037607" cy="95410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Щоб діаграму правильно інтерпретувати, вона має містити всі необхідні складові: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4214916712"/>
              </p:ext>
            </p:extLst>
          </p:nvPr>
        </p:nvGraphicFramePr>
        <p:xfrm>
          <a:off x="3943351" y="3598671"/>
          <a:ext cx="5077557" cy="3160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4006" y="4277414"/>
            <a:ext cx="3729324" cy="181588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Якщо деякі з цих об'єктів відсутні, діаграму може бути складно аналізувати.</a:t>
            </a:r>
          </a:p>
        </p:txBody>
      </p:sp>
    </p:spTree>
    <p:extLst>
      <p:ext uri="{BB962C8B-B14F-4D97-AF65-F5344CB8AC3E}">
        <p14:creationId xmlns:p14="http://schemas.microsoft.com/office/powerpoint/2010/main" xmlns="" val="1753327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29B6274-EE43-4322-A00E-EDA527423B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graphicEl>
                                              <a:dgm id="{A29B6274-EE43-4322-A00E-EDA527423B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60EE52-6778-4F02-A1EE-5401545AC5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graphicEl>
                                              <a:dgm id="{A560EE52-6778-4F02-A1EE-5401545AC5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DA50DED-9E6E-48AA-B647-3E5C9F99CC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graphicEl>
                                              <a:dgm id="{6DA50DED-9E6E-48AA-B647-3E5C9F99CC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D00750D-9158-485F-9170-01E5B3C249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AD00750D-9158-485F-9170-01E5B3C249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73F56F2-EB9A-43E7-8AF3-45ECD44170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graphicEl>
                                              <a:dgm id="{673F56F2-EB9A-43E7-8AF3-45ECD44170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6602D18-FEB4-4BAD-B60E-572B8039A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>
                                            <p:graphicEl>
                                              <a:dgm id="{96602D18-FEB4-4BAD-B60E-572B8039AA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FEDC25D-7DDC-494E-A11A-9188BCB0B7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graphicEl>
                                              <a:dgm id="{2FEDC25D-7DDC-494E-A11A-9188BCB0B7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9C3A495-9CF3-4164-A940-6DB8A40CAF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>
                                            <p:graphicEl>
                                              <a:dgm id="{89C3A495-9CF3-4164-A940-6DB8A40CAF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Graphic spid="8" grpId="0">
        <p:bldSub>
          <a:bldDgm bld="one"/>
        </p:bldSub>
      </p:bldGraphic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416" y="-17140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круглений прямокутник 4"/>
          <p:cNvSpPr/>
          <p:nvPr/>
        </p:nvSpPr>
        <p:spPr>
          <a:xfrm>
            <a:off x="2123728" y="188640"/>
            <a:ext cx="6408712" cy="86409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>
                <a:solidFill>
                  <a:srgbClr val="7030A0"/>
                </a:solidFill>
              </a:rPr>
              <a:t>Вивчення нового матеріалу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502" y="1916831"/>
            <a:ext cx="8844994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153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416" y="-17140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852936"/>
            <a:ext cx="8568952" cy="224676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00"/>
                </a:solidFill>
              </a:rPr>
              <a:t>Кругова діаграма </a:t>
            </a:r>
            <a:r>
              <a:rPr lang="uk-UA" sz="2800" b="1" i="1" kern="0" dirty="0">
                <a:solidFill>
                  <a:srgbClr val="FFFFFF"/>
                </a:solidFill>
              </a:rPr>
              <a:t>може бути побудована лише для одного ряду даних — коли дані є складовою одного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цілого;  за </a:t>
            </a:r>
            <a:r>
              <a:rPr lang="uk-UA" sz="2800" b="1" i="1" kern="0" dirty="0">
                <a:solidFill>
                  <a:srgbClr val="FFFFFF"/>
                </a:solidFill>
              </a:rPr>
              <a:t>допомогою </a:t>
            </a:r>
            <a:r>
              <a:rPr lang="uk-UA" sz="2800" b="1" i="1" kern="0" dirty="0" smtClean="0">
                <a:solidFill>
                  <a:srgbClr val="FFFF00"/>
                </a:solidFill>
              </a:rPr>
              <a:t>Стовпчастої діаграми (гістограми)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, </a:t>
            </a:r>
            <a:r>
              <a:rPr lang="uk-UA" sz="2800" b="1" i="1" kern="0" dirty="0">
                <a:solidFill>
                  <a:srgbClr val="FFFFFF"/>
                </a:solidFill>
              </a:rPr>
              <a:t>як правило, можна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відображати  </a:t>
            </a:r>
            <a:r>
              <a:rPr lang="uk-UA" sz="2800" b="1" i="1" kern="0" dirty="0">
                <a:solidFill>
                  <a:srgbClr val="FFFFFF"/>
                </a:solidFill>
              </a:rPr>
              <a:t>декілька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 рядів  даних</a:t>
            </a:r>
            <a:r>
              <a:rPr lang="uk-UA" sz="2800" b="1" i="1" kern="0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5" name="Округлений прямокутник 4"/>
          <p:cNvSpPr/>
          <p:nvPr/>
        </p:nvSpPr>
        <p:spPr>
          <a:xfrm>
            <a:off x="2123728" y="188640"/>
            <a:ext cx="4968552" cy="43204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sz="2400" b="1" i="1" dirty="0">
                <a:solidFill>
                  <a:srgbClr val="7030A0"/>
                </a:solidFill>
              </a:rPr>
              <a:t>Вивчення нового матеріалу</a:t>
            </a:r>
          </a:p>
          <a:p>
            <a:pPr algn="ctr"/>
            <a:endParaRPr lang="uk-UA" sz="24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764704"/>
            <a:ext cx="3240360" cy="1947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5162477"/>
            <a:ext cx="3755958" cy="163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8238" y="5157192"/>
            <a:ext cx="3571098" cy="1642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8524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увати 3"/>
          <p:cNvGrpSpPr/>
          <p:nvPr/>
        </p:nvGrpSpPr>
        <p:grpSpPr>
          <a:xfrm>
            <a:off x="1979712" y="431188"/>
            <a:ext cx="4985990" cy="909580"/>
            <a:chOff x="1458218" y="143156"/>
            <a:chExt cx="4985990" cy="909580"/>
          </a:xfrm>
        </p:grpSpPr>
        <p:sp>
          <p:nvSpPr>
            <p:cNvPr id="5" name="Округлений прямокутник 4"/>
            <p:cNvSpPr/>
            <p:nvPr/>
          </p:nvSpPr>
          <p:spPr>
            <a:xfrm>
              <a:off x="2339752" y="201902"/>
              <a:ext cx="410445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k-UA" sz="3200" b="1" i="1" dirty="0" smtClean="0"/>
                <a:t>ЗАВДАННЯ 1-2:</a:t>
              </a:r>
              <a:endParaRPr lang="uk-UA" sz="3200" b="1" i="1" dirty="0"/>
            </a:p>
          </p:txBody>
        </p:sp>
        <p:pic>
          <p:nvPicPr>
            <p:cNvPr id="6" name="Picture 2" descr="C:\Users\адмін\Desktop\ТАНЯ 2016-2017\КУРСИ мої\Курси_2016-2017\Модуль1\матеріали мої\0_7b010_6ed08f37_L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218" y="143156"/>
              <a:ext cx="809526" cy="909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Прямокутник 6"/>
          <p:cNvSpPr/>
          <p:nvPr/>
        </p:nvSpPr>
        <p:spPr>
          <a:xfrm>
            <a:off x="377788" y="1785010"/>
            <a:ext cx="87307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457200" indent="-457200">
              <a:buAutoNum type="arabicPeriod"/>
            </a:pPr>
            <a:r>
              <a:rPr lang="uk-UA" sz="20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даними таблиці створіть діаграму «Найдовші ріки України», </a:t>
            </a:r>
            <a:r>
              <a:rPr lang="uk-UA" sz="2000" b="1" i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(тип діаграми визначте самостійно)</a:t>
            </a:r>
            <a:endParaRPr lang="uk-UA" sz="2000" b="1" i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683568" y="2380818"/>
            <a:ext cx="81369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uk-UA" sz="20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Проаналізуйте </a:t>
            </a:r>
            <a:r>
              <a:rPr lang="uk-UA" sz="2000" b="1" cap="all" spc="0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дані, відображені на </a:t>
            </a:r>
            <a:r>
              <a:rPr lang="uk-UA" sz="20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діаграмі</a:t>
            </a:r>
            <a:endParaRPr lang="uk-UA" sz="20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2" name="Таблиця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8080941"/>
              </p:ext>
            </p:extLst>
          </p:nvPr>
        </p:nvGraphicFramePr>
        <p:xfrm>
          <a:off x="3491881" y="2852937"/>
          <a:ext cx="5328592" cy="3841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2484"/>
                <a:gridCol w="1577857"/>
                <a:gridCol w="1548251"/>
              </a:tblGrid>
              <a:tr h="45471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          </a:t>
                      </a:r>
                      <a:r>
                        <a:rPr lang="uk-UA" sz="2400" dirty="0" smtClean="0">
                          <a:effectLst/>
                        </a:rPr>
                        <a:t>       Ріки </a:t>
                      </a:r>
                      <a:r>
                        <a:rPr lang="uk-UA" sz="2400" dirty="0">
                          <a:effectLst/>
                        </a:rPr>
                        <a:t>України</a:t>
                      </a:r>
                      <a:endParaRPr lang="uk-UA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909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Загальна довжина, км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Довжина в Україні, км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Дніпро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2201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981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Десна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1130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591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55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Південний Буг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806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806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Ворскла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464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348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Тетерів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385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385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Рось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346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346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Прут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967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272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Дунай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</a:rPr>
                        <a:t>2960</a:t>
                      </a:r>
                      <a:endParaRPr lang="uk-UA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</a:rPr>
                        <a:t>174</a:t>
                      </a:r>
                      <a:endParaRPr lang="uk-UA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8" name="Picture 2" descr="C:\Users\адмін\Desktop\serv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67481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кутник 9"/>
          <p:cNvSpPr/>
          <p:nvPr/>
        </p:nvSpPr>
        <p:spPr>
          <a:xfrm>
            <a:off x="237980" y="3235768"/>
            <a:ext cx="405952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r>
              <a:rPr lang="ru-RU" sz="20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. </a:t>
            </a:r>
            <a:r>
              <a:rPr lang="ru-RU" sz="2000" b="1" cap="all" spc="0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Змініть</a:t>
            </a:r>
            <a:r>
              <a:rPr lang="ru-RU" sz="20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тип </a:t>
            </a:r>
            <a:r>
              <a:rPr lang="ru-RU" sz="2000" b="1" cap="all" spc="0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діаграми</a:t>
            </a:r>
            <a:r>
              <a:rPr lang="ru-RU" sz="20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  <a:r>
              <a:rPr lang="ru-RU" sz="2000" b="1" cap="all" spc="0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джерела</a:t>
            </a:r>
            <a:r>
              <a:rPr lang="ru-RU" sz="20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даних</a:t>
            </a:r>
            <a:r>
              <a:rPr lang="ru-RU" sz="20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для </a:t>
            </a:r>
            <a:r>
              <a:rPr lang="ru-RU" sz="2000" b="1" cap="all" spc="0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її</a:t>
            </a:r>
            <a:r>
              <a:rPr lang="ru-RU" sz="20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побудови</a:t>
            </a:r>
            <a:r>
              <a:rPr lang="ru-RU" sz="20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та </a:t>
            </a:r>
            <a:r>
              <a:rPr lang="ru-RU" sz="2000" b="1" cap="all" spc="0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параметрів</a:t>
            </a:r>
            <a:r>
              <a:rPr lang="ru-RU" sz="20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форматування</a:t>
            </a:r>
            <a:r>
              <a:rPr lang="ru-RU" sz="20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деяких</a:t>
            </a:r>
            <a:r>
              <a:rPr lang="ru-RU" sz="20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її</a:t>
            </a:r>
            <a:r>
              <a:rPr lang="ru-RU" sz="20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об'єктів</a:t>
            </a:r>
            <a:r>
              <a:rPr lang="ru-RU" sz="20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uk-UA" sz="20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307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416" y="-17140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круглений прямокутник 4"/>
          <p:cNvSpPr/>
          <p:nvPr/>
        </p:nvSpPr>
        <p:spPr>
          <a:xfrm>
            <a:off x="2236176" y="332656"/>
            <a:ext cx="4856104" cy="7200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Практичне завдання</a:t>
            </a:r>
            <a:endParaRPr lang="uk-UA" sz="32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2663" y="1484784"/>
            <a:ext cx="4363793" cy="5057576"/>
          </a:xfrm>
          <a:prstGeom prst="rect">
            <a:avLst/>
          </a:prstGeom>
        </p:spPr>
      </p:pic>
      <p:sp>
        <p:nvSpPr>
          <p:cNvPr id="2" name="Прямокутник 1"/>
          <p:cNvSpPr/>
          <p:nvPr/>
        </p:nvSpPr>
        <p:spPr>
          <a:xfrm>
            <a:off x="151579" y="2636912"/>
            <a:ext cx="440595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Виконайте завдання</a:t>
            </a:r>
          </a:p>
          <a:p>
            <a:pPr algn="ctr"/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Вправ 1 та 2</a:t>
            </a:r>
            <a:r>
              <a:rPr lang="uk-UA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</a:p>
          <a:p>
            <a:pPr algn="ctr"/>
            <a:r>
              <a:rPr lang="uk-UA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Вказані на бланку</a:t>
            </a:r>
            <a:endParaRPr lang="uk-UA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385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67481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круглений прямокутник 11"/>
          <p:cNvSpPr/>
          <p:nvPr/>
        </p:nvSpPr>
        <p:spPr>
          <a:xfrm>
            <a:off x="2051720" y="516594"/>
            <a:ext cx="5544616" cy="8640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b="1" i="1" dirty="0" smtClean="0"/>
              <a:t>ОЧІКУВАНИЙ РЕЗУЛЬТАТ:</a:t>
            </a:r>
            <a:endParaRPr lang="uk-UA" sz="3200" b="1" i="1" dirty="0"/>
          </a:p>
        </p:txBody>
      </p:sp>
      <p:pic>
        <p:nvPicPr>
          <p:cNvPr id="14" name="Picture 2" descr="http://www.kievoit.ippo.kubg.edu.ua/kievoit/2013/81/0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95474"/>
            <a:ext cx="8002280" cy="4736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адмін\Desktop\ТАНЯ 2016-2017\КУРСИ мої\Курси_2016-2017\Модуль1\матеріали мої\smiley_with_thumbs_up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48680"/>
            <a:ext cx="1420816" cy="86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48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4915" y="-171400"/>
            <a:ext cx="1986011" cy="198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5076056" y="5733256"/>
            <a:ext cx="39753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b="1" i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Підготували</a:t>
            </a:r>
            <a:r>
              <a:rPr lang="ru-RU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pPr algn="r"/>
            <a:r>
              <a:rPr lang="ru-RU" b="1" i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вчитель</a:t>
            </a:r>
            <a:r>
              <a:rPr lang="ru-RU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i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географії</a:t>
            </a:r>
            <a:r>
              <a:rPr lang="ru-RU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i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Кошубінська</a:t>
            </a:r>
            <a:r>
              <a:rPr lang="ru-RU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Н. В.,</a:t>
            </a:r>
          </a:p>
          <a:p>
            <a:pPr algn="r"/>
            <a:r>
              <a:rPr lang="ru-RU" b="1" i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вчитель</a:t>
            </a:r>
            <a:r>
              <a:rPr lang="ru-RU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i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інформатики</a:t>
            </a:r>
            <a:r>
              <a:rPr lang="ru-RU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i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Сміх</a:t>
            </a:r>
            <a:r>
              <a:rPr lang="ru-RU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Т. О.</a:t>
            </a:r>
            <a:endParaRPr lang="uk-UA" b="1" i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3371917" y="980728"/>
            <a:ext cx="4656467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Бінарний урок </a:t>
            </a:r>
          </a:p>
          <a:p>
            <a:pPr algn="ctr"/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 географії та інформатики</a:t>
            </a:r>
          </a:p>
          <a:p>
            <a:pPr algn="ctr"/>
            <a:endParaRPr lang="uk-UA" sz="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uk-UA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Поверхневі води України</a:t>
            </a:r>
          </a:p>
          <a:p>
            <a:pPr algn="ctr"/>
            <a:r>
              <a:rPr lang="uk-UA" sz="2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(географія)</a:t>
            </a:r>
            <a:endParaRPr lang="uk-UA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2411760" y="3028495"/>
            <a:ext cx="679929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Створення та налагодження діаграм </a:t>
            </a:r>
            <a:endParaRPr lang="uk-UA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uk-U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різного </a:t>
            </a:r>
            <a:r>
              <a:rPr lang="uk-UA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типу, вибір типу </a:t>
            </a:r>
            <a:r>
              <a:rPr lang="uk-U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діаграми</a:t>
            </a:r>
          </a:p>
          <a:p>
            <a:pPr algn="ctr"/>
            <a:r>
              <a:rPr lang="uk-U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sz="24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(інформатика)</a:t>
            </a:r>
            <a:endParaRPr lang="uk-UA" sz="2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1247240052_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5004048" cy="43924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51720" y="476672"/>
            <a:ext cx="5864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Вправи</a:t>
            </a:r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для очей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2" descr="C:\Users\адмін\Desktop\serv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67481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76056" y="2060848"/>
            <a:ext cx="3779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dirty="0" smtClean="0">
                <a:solidFill>
                  <a:srgbClr val="FF0000"/>
                </a:solidFill>
                <a:hlinkClick r:id="rId4" action="ppaction://hlinksldjump"/>
              </a:rPr>
              <a:t>№1 </a:t>
            </a:r>
            <a:r>
              <a:rPr lang="uk-UA" sz="2000" b="1" dirty="0" smtClean="0"/>
              <a:t>Погляд спрямувати вліво-вправо, Вправо-прямо, Вгору-прямо, Додолу-прямо без затримки в кожному положенні.</a:t>
            </a:r>
            <a:endParaRPr lang="en-US" sz="2000" b="1" dirty="0" smtClean="0"/>
          </a:p>
          <a:p>
            <a:pPr algn="just"/>
            <a:r>
              <a:rPr lang="uk-UA" sz="2000" b="1" dirty="0" smtClean="0">
                <a:hlinkClick r:id="rId5" action="ppaction://hlinksldjump"/>
              </a:rPr>
              <a:t>№2 </a:t>
            </a:r>
            <a:r>
              <a:rPr lang="uk-UA" sz="2000" b="1" dirty="0" smtClean="0"/>
              <a:t>закрити очі на рахунок раз-два, </a:t>
            </a:r>
            <a:r>
              <a:rPr lang="uk-UA" sz="2000" b="1" dirty="0" err="1" smtClean="0"/>
              <a:t>відкорити</a:t>
            </a:r>
            <a:r>
              <a:rPr lang="uk-UA" sz="2000" b="1" dirty="0" smtClean="0"/>
              <a:t> очі на рахунок три-чотири.</a:t>
            </a:r>
          </a:p>
          <a:p>
            <a:pPr algn="just"/>
            <a:r>
              <a:rPr lang="uk-UA" sz="2000" b="1" dirty="0" smtClean="0">
                <a:hlinkClick r:id="rId6" action="ppaction://hlinksldjump"/>
              </a:rPr>
              <a:t>№3 </a:t>
            </a:r>
            <a:r>
              <a:rPr lang="uk-UA" sz="2000" b="1" dirty="0" smtClean="0"/>
              <a:t>кругові рухи очей.</a:t>
            </a:r>
          </a:p>
          <a:p>
            <a:pPr algn="just"/>
            <a:r>
              <a:rPr lang="uk-UA" sz="2000" b="1" dirty="0" smtClean="0">
                <a:hlinkClick r:id="rId7" action="ppaction://hlinksldjump"/>
              </a:rPr>
              <a:t>№4 </a:t>
            </a:r>
            <a:r>
              <a:rPr lang="uk-UA" sz="2000" b="1" dirty="0" smtClean="0"/>
              <a:t>швидко кліпати очима</a:t>
            </a:r>
          </a:p>
          <a:p>
            <a:pPr algn="just"/>
            <a:r>
              <a:rPr lang="uk-UA" sz="2000" b="1" dirty="0" smtClean="0">
                <a:hlinkClick r:id="rId8" action="ppaction://hlinksldjump"/>
              </a:rPr>
              <a:t>№5 </a:t>
            </a:r>
            <a:r>
              <a:rPr lang="uk-UA" sz="2000" b="1" dirty="0" smtClean="0"/>
              <a:t>спокійно посидіти з закритими очима</a:t>
            </a:r>
            <a:endParaRPr lang="uk-UA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krmap.su/program2010/g8/g8_23_files/image00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37146"/>
            <a:ext cx="7811608" cy="562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круглений прямокутник 5"/>
          <p:cNvSpPr/>
          <p:nvPr/>
        </p:nvSpPr>
        <p:spPr>
          <a:xfrm>
            <a:off x="1763688" y="188640"/>
            <a:ext cx="633670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/>
              <a:t>Басейни річок</a:t>
            </a:r>
            <a:endParaRPr lang="uk-UA" sz="3200" b="1" i="1" dirty="0"/>
          </a:p>
        </p:txBody>
      </p:sp>
    </p:spTree>
    <p:extLst>
      <p:ext uri="{BB962C8B-B14F-4D97-AF65-F5344CB8AC3E}">
        <p14:creationId xmlns:p14="http://schemas.microsoft.com/office/powerpoint/2010/main" xmlns="" val="2471450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увати 6"/>
          <p:cNvGrpSpPr/>
          <p:nvPr/>
        </p:nvGrpSpPr>
        <p:grpSpPr>
          <a:xfrm>
            <a:off x="1458218" y="143156"/>
            <a:ext cx="4985990" cy="909580"/>
            <a:chOff x="1458218" y="143156"/>
            <a:chExt cx="4985990" cy="909580"/>
          </a:xfrm>
        </p:grpSpPr>
        <p:sp>
          <p:nvSpPr>
            <p:cNvPr id="4" name="Округлений прямокутник 3"/>
            <p:cNvSpPr/>
            <p:nvPr/>
          </p:nvSpPr>
          <p:spPr>
            <a:xfrm>
              <a:off x="2339752" y="201902"/>
              <a:ext cx="410445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k-UA" sz="3200" b="1" i="1" dirty="0" smtClean="0"/>
                <a:t>ЗАВДАННЯ 3:</a:t>
              </a:r>
              <a:endParaRPr lang="uk-UA" sz="3200" b="1" i="1" dirty="0"/>
            </a:p>
          </p:txBody>
        </p:sp>
        <p:pic>
          <p:nvPicPr>
            <p:cNvPr id="1026" name="Picture 2" descr="C:\Users\адмін\Desktop\ТАНЯ 2016-2017\КУРСИ мої\Курси_2016-2017\Модуль1\матеріали мої\0_7b010_6ed08f37_L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218" y="143156"/>
              <a:ext cx="809526" cy="909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Прямокутник 4"/>
          <p:cNvSpPr/>
          <p:nvPr/>
        </p:nvSpPr>
        <p:spPr>
          <a:xfrm>
            <a:off x="899593" y="1196752"/>
            <a:ext cx="80648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dirty="0"/>
              <a:t>     </a:t>
            </a:r>
            <a:r>
              <a:rPr lang="uk-UA" dirty="0">
                <a:solidFill>
                  <a:srgbClr val="002060"/>
                </a:solidFill>
              </a:rPr>
              <a:t>За картами атласу визначте, до басейнів яких морів належать </a:t>
            </a:r>
            <a:r>
              <a:rPr lang="uk-UA" dirty="0" smtClean="0">
                <a:solidFill>
                  <a:srgbClr val="002060"/>
                </a:solidFill>
              </a:rPr>
              <a:t>річки </a:t>
            </a:r>
            <a:r>
              <a:rPr lang="uk-UA" dirty="0">
                <a:solidFill>
                  <a:srgbClr val="002060"/>
                </a:solidFill>
              </a:rPr>
              <a:t>території України</a:t>
            </a:r>
            <a:r>
              <a:rPr lang="uk-UA" dirty="0" smtClean="0">
                <a:solidFill>
                  <a:srgbClr val="002060"/>
                </a:solidFill>
              </a:rPr>
              <a:t>. </a:t>
            </a:r>
          </a:p>
          <a:p>
            <a:r>
              <a:rPr lang="uk-UA" dirty="0" smtClean="0"/>
              <a:t>За </a:t>
            </a:r>
            <a:r>
              <a:rPr lang="uk-UA" dirty="0"/>
              <a:t>даними таблиці </a:t>
            </a:r>
            <a:r>
              <a:rPr lang="uk-UA" dirty="0" smtClean="0"/>
              <a:t>заповніть </a:t>
            </a:r>
            <a:r>
              <a:rPr lang="uk-UA" dirty="0"/>
              <a:t>відповідними даними таблицю </a:t>
            </a:r>
            <a:r>
              <a:rPr lang="uk-UA" b="1" i="1" dirty="0"/>
              <a:t>Завдання </a:t>
            </a:r>
            <a:r>
              <a:rPr lang="uk-UA" b="1" i="1" dirty="0" smtClean="0"/>
              <a:t>3.</a:t>
            </a:r>
            <a:r>
              <a:rPr lang="uk-UA" dirty="0" smtClean="0"/>
              <a:t> </a:t>
            </a:r>
            <a:r>
              <a:rPr lang="uk-UA" b="1" i="1" dirty="0"/>
              <a:t>Площі басейнів річок </a:t>
            </a:r>
            <a:r>
              <a:rPr lang="uk-UA" b="1" i="1" dirty="0" smtClean="0"/>
              <a:t>України</a:t>
            </a:r>
            <a:r>
              <a:rPr lang="uk-UA" dirty="0" smtClean="0"/>
              <a:t>. Визначте </a:t>
            </a:r>
            <a:r>
              <a:rPr lang="uk-UA" dirty="0"/>
              <a:t>тип та побудуйте діаграму за даними площ басейнів річок України. </a:t>
            </a:r>
          </a:p>
          <a:p>
            <a:pPr algn="ctr"/>
            <a:endParaRPr lang="uk-UA" dirty="0">
              <a:solidFill>
                <a:srgbClr val="00206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689003662"/>
              </p:ext>
            </p:extLst>
          </p:nvPr>
        </p:nvGraphicFramePr>
        <p:xfrm>
          <a:off x="683568" y="2636912"/>
          <a:ext cx="4428491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840139726"/>
              </p:ext>
            </p:extLst>
          </p:nvPr>
        </p:nvGraphicFramePr>
        <p:xfrm>
          <a:off x="5148064" y="2636912"/>
          <a:ext cx="3384375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" name="Таблиця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9296186"/>
              </p:ext>
            </p:extLst>
          </p:nvPr>
        </p:nvGraphicFramePr>
        <p:xfrm>
          <a:off x="6444208" y="4437112"/>
          <a:ext cx="2448271" cy="2358868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1223632"/>
                <a:gridCol w="1224639"/>
              </a:tblGrid>
              <a:tr h="446510">
                <a:tc gridSpan="2">
                  <a:txBody>
                    <a:bodyPr/>
                    <a:lstStyle/>
                    <a:p>
                      <a:pPr algn="l" fontAlgn="b"/>
                      <a:r>
                        <a:rPr lang="uk-UA" sz="1600" b="1" i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Площі басейнів річок України (%)</a:t>
                      </a:r>
                      <a:endParaRPr lang="uk-UA" sz="1600" b="1" i="1" u="none" strike="noStrike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54904">
                <a:tc>
                  <a:txBody>
                    <a:bodyPr/>
                    <a:lstStyle/>
                    <a:p>
                      <a:pPr algn="l" fontAlgn="b"/>
                      <a:r>
                        <a:rPr lang="uk-UA" sz="14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Дніпро</a:t>
                      </a:r>
                      <a:endParaRPr lang="uk-UA" sz="14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u="none" strike="noStrike" dirty="0">
                          <a:effectLst/>
                        </a:rPr>
                        <a:t> </a:t>
                      </a:r>
                      <a:endParaRPr lang="uk-U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904">
                <a:tc>
                  <a:txBody>
                    <a:bodyPr/>
                    <a:lstStyle/>
                    <a:p>
                      <a:pPr algn="l" fontAlgn="b"/>
                      <a:r>
                        <a:rPr lang="uk-UA" sz="14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Дністер</a:t>
                      </a:r>
                      <a:endParaRPr lang="uk-UA" sz="14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u="none" strike="noStrike" dirty="0">
                          <a:effectLst/>
                        </a:rPr>
                        <a:t> </a:t>
                      </a:r>
                      <a:endParaRPr lang="uk-U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430">
                <a:tc>
                  <a:txBody>
                    <a:bodyPr/>
                    <a:lstStyle/>
                    <a:p>
                      <a:pPr algn="l" fontAlgn="b"/>
                      <a:r>
                        <a:rPr lang="uk-UA" sz="14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Південний Буг</a:t>
                      </a:r>
                      <a:endParaRPr lang="uk-UA" sz="14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u="none" strike="noStrike" dirty="0">
                          <a:effectLst/>
                        </a:rPr>
                        <a:t> </a:t>
                      </a:r>
                      <a:endParaRPr lang="uk-U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59">
                <a:tc>
                  <a:txBody>
                    <a:bodyPr/>
                    <a:lstStyle/>
                    <a:p>
                      <a:pPr algn="l" fontAlgn="b"/>
                      <a:r>
                        <a:rPr lang="uk-UA" sz="14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Дунай</a:t>
                      </a:r>
                      <a:endParaRPr lang="uk-UA" sz="14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u="none" strike="noStrike" dirty="0">
                          <a:effectLst/>
                        </a:rPr>
                        <a:t> </a:t>
                      </a:r>
                      <a:endParaRPr lang="uk-U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59">
                <a:tc>
                  <a:txBody>
                    <a:bodyPr/>
                    <a:lstStyle/>
                    <a:p>
                      <a:pPr algn="l" fontAlgn="b"/>
                      <a:r>
                        <a:rPr lang="uk-UA" sz="14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Дон</a:t>
                      </a:r>
                      <a:endParaRPr lang="uk-UA" sz="14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u="none" strike="noStrike" dirty="0">
                          <a:effectLst/>
                        </a:rPr>
                        <a:t> </a:t>
                      </a:r>
                      <a:endParaRPr lang="uk-U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59">
                <a:tc>
                  <a:txBody>
                    <a:bodyPr/>
                    <a:lstStyle/>
                    <a:p>
                      <a:pPr algn="l" fontAlgn="b"/>
                      <a:r>
                        <a:rPr lang="uk-UA" sz="14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Вісла</a:t>
                      </a:r>
                      <a:endParaRPr lang="uk-UA" sz="14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u="none" strike="noStrike" dirty="0">
                          <a:effectLst/>
                        </a:rPr>
                        <a:t> </a:t>
                      </a:r>
                      <a:endParaRPr lang="uk-U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59">
                <a:tc>
                  <a:txBody>
                    <a:bodyPr/>
                    <a:lstStyle/>
                    <a:p>
                      <a:pPr algn="l" fontAlgn="b"/>
                      <a:endParaRPr lang="uk-UA" sz="14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59">
                <a:tc>
                  <a:txBody>
                    <a:bodyPr/>
                    <a:lstStyle/>
                    <a:p>
                      <a:pPr algn="l" fontAlgn="b"/>
                      <a:endParaRPr lang="uk-UA" sz="14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6268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7626" y="3789040"/>
            <a:ext cx="4777181" cy="2993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Діагра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69442294"/>
              </p:ext>
            </p:extLst>
          </p:nvPr>
        </p:nvGraphicFramePr>
        <p:xfrm>
          <a:off x="683568" y="745066"/>
          <a:ext cx="6382841" cy="4520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Округлений прямокутник 4"/>
          <p:cNvSpPr/>
          <p:nvPr/>
        </p:nvSpPr>
        <p:spPr>
          <a:xfrm>
            <a:off x="1763688" y="188640"/>
            <a:ext cx="633670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/>
              <a:t>Живлення річок, режим, характер течії, господарське використання</a:t>
            </a:r>
            <a:endParaRPr lang="uk-UA" sz="2400" b="1" i="1" dirty="0"/>
          </a:p>
        </p:txBody>
      </p:sp>
    </p:spTree>
    <p:extLst>
      <p:ext uri="{BB962C8B-B14F-4D97-AF65-F5344CB8AC3E}">
        <p14:creationId xmlns:p14="http://schemas.microsoft.com/office/powerpoint/2010/main" xmlns="" val="102364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круглений прямокутник 3"/>
          <p:cNvSpPr/>
          <p:nvPr/>
        </p:nvSpPr>
        <p:spPr>
          <a:xfrm>
            <a:off x="2123728" y="404664"/>
            <a:ext cx="4104456" cy="79208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i="1" dirty="0">
              <a:solidFill>
                <a:srgbClr val="7030A0"/>
              </a:solidFill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504235" y="1431466"/>
            <a:ext cx="85689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Користуючись підручником, довідниками, з’ясуйте зміст понять: падіння, похил, річний стік, твердий стік.</a:t>
            </a:r>
            <a:endParaRPr lang="uk-UA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2395661" y="457508"/>
            <a:ext cx="35605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2800" b="1" i="1" dirty="0" smtClean="0">
                <a:solidFill>
                  <a:srgbClr val="7030A0"/>
                </a:solidFill>
              </a:rPr>
              <a:t>Прийом </a:t>
            </a:r>
            <a:r>
              <a:rPr lang="uk-UA" sz="2800" b="1" i="1" dirty="0">
                <a:solidFill>
                  <a:srgbClr val="7030A0"/>
                </a:solidFill>
              </a:rPr>
              <a:t>«Словничок</a:t>
            </a:r>
            <a:r>
              <a:rPr lang="uk-UA" sz="2800" b="1" i="1" dirty="0" smtClean="0">
                <a:solidFill>
                  <a:srgbClr val="7030A0"/>
                </a:solidFill>
              </a:rPr>
              <a:t>»</a:t>
            </a:r>
            <a:endParaRPr lang="uk-UA" sz="2800" b="1" i="1" dirty="0">
              <a:solidFill>
                <a:srgbClr val="7030A0"/>
              </a:solidFill>
            </a:endParaRPr>
          </a:p>
        </p:txBody>
      </p:sp>
      <p:pic>
        <p:nvPicPr>
          <p:cNvPr id="2050" name="Picture 2" descr="Картинки по запросу річ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797" y="2996952"/>
            <a:ext cx="8409203" cy="3742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9993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35696" y="56400"/>
            <a:ext cx="7308304" cy="6165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Падіння річки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uk-UA" sz="3200" b="1" i="1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uk-UA" sz="32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en-US" sz="32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uk-UA" sz="3200" b="1" i="1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</a:t>
            </a:r>
            <a:endParaRPr kumimoji="0" lang="uk-UA" sz="32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uk-UA" sz="28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8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uk-UA" sz="28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висота витоку;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uk-UA" sz="28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 – висота гирла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Похил річки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1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</a:t>
            </a:r>
            <a:r>
              <a:rPr kumimoji="0" lang="uk-UA" sz="4000" b="1" i="1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= П/Д (см/км</a:t>
            </a:r>
            <a:r>
              <a:rPr kumimoji="0" lang="uk-UA" sz="2400" b="1" i="1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uk-UA" sz="4000" b="1" i="1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П - падіння річки (см)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Д – довжина річки (км)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Витрати води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en-US" sz="2800" b="1" i="1" dirty="0" smtClean="0"/>
              <a:t>Q</a:t>
            </a:r>
            <a:r>
              <a:rPr lang="ru-RU" sz="2800" b="1" i="1" dirty="0" smtClean="0"/>
              <a:t> = </a:t>
            </a:r>
            <a:r>
              <a:rPr lang="en-US" sz="2800" b="1" i="1" dirty="0" smtClean="0"/>
              <a:t>FV</a:t>
            </a:r>
            <a:r>
              <a:rPr lang="ru-RU" sz="2800" b="1" i="1" dirty="0" smtClean="0"/>
              <a:t> (</a:t>
            </a:r>
            <a:r>
              <a:rPr lang="uk-UA" sz="2800" b="1" i="1" dirty="0" smtClean="0"/>
              <a:t>м</a:t>
            </a:r>
            <a:r>
              <a:rPr lang="uk-UA" sz="2800" b="1" i="1" baseline="30000" dirty="0" smtClean="0"/>
              <a:t>3</a:t>
            </a:r>
            <a:r>
              <a:rPr lang="uk-UA" sz="2800" b="1" i="1" dirty="0" smtClean="0"/>
              <a:t>/с</a:t>
            </a:r>
            <a:r>
              <a:rPr lang="ru-RU" sz="2800" b="1" i="1" dirty="0" smtClean="0"/>
              <a:t>)</a:t>
            </a:r>
            <a:endParaRPr lang="uk-UA" sz="2800" b="1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витрата води в річці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поперечний переріз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 – 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швидкість течії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9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4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3.  </a:t>
            </a:r>
            <a:r>
              <a:rPr lang="ru-RU" sz="2400" b="1" cap="all" spc="0" dirty="0" err="1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Визначити</a:t>
            </a:r>
            <a:r>
              <a:rPr lang="ru-RU" sz="24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400" b="1" cap="all" spc="0" dirty="0" err="1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похил</a:t>
            </a:r>
            <a:r>
              <a:rPr lang="ru-RU" sz="2400" b="1" cap="all" spc="0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400" b="1" cap="all" spc="0" dirty="0" err="1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річки</a:t>
            </a:r>
            <a:r>
              <a:rPr lang="ru-RU" sz="2400" b="1" cap="all" spc="0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ru-RU" sz="2400" b="1" cap="all" spc="0" dirty="0" err="1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використовуючи</a:t>
            </a:r>
            <a:r>
              <a:rPr lang="ru-RU" sz="24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400" b="1" cap="all" spc="0" dirty="0" err="1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дані</a:t>
            </a:r>
            <a:r>
              <a:rPr lang="ru-RU" sz="2400" b="1" cap="all" spc="0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400" b="1" cap="all" spc="0" dirty="0" err="1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таблиці</a:t>
            </a:r>
            <a:endParaRPr lang="uk-UA" sz="24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pSp>
        <p:nvGrpSpPr>
          <p:cNvPr id="5" name="Групувати 4"/>
          <p:cNvGrpSpPr/>
          <p:nvPr/>
        </p:nvGrpSpPr>
        <p:grpSpPr>
          <a:xfrm>
            <a:off x="1547664" y="404664"/>
            <a:ext cx="4985990" cy="909580"/>
            <a:chOff x="1458218" y="143156"/>
            <a:chExt cx="4985990" cy="909580"/>
          </a:xfrm>
        </p:grpSpPr>
        <p:sp>
          <p:nvSpPr>
            <p:cNvPr id="6" name="Округлений прямокутник 5"/>
            <p:cNvSpPr/>
            <p:nvPr/>
          </p:nvSpPr>
          <p:spPr>
            <a:xfrm>
              <a:off x="2339752" y="201902"/>
              <a:ext cx="410445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k-UA" sz="3200" b="1" i="1" dirty="0" smtClean="0"/>
                <a:t>ЗАВДАННЯ 4:</a:t>
              </a:r>
              <a:endParaRPr lang="uk-UA" sz="3200" b="1" i="1" dirty="0"/>
            </a:p>
          </p:txBody>
        </p:sp>
        <p:pic>
          <p:nvPicPr>
            <p:cNvPr id="7" name="Picture 2" descr="C:\Users\адмін\Desktop\ТАНЯ 2016-2017\КУРСИ мої\Курси_2016-2017\Модуль1\матеріали мої\0_7b010_6ed08f37_L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218" y="143156"/>
              <a:ext cx="809526" cy="909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8" name="Таблиця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02066939"/>
              </p:ext>
            </p:extLst>
          </p:nvPr>
        </p:nvGraphicFramePr>
        <p:xfrm>
          <a:off x="1547663" y="2492896"/>
          <a:ext cx="6840761" cy="39604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3266"/>
                <a:gridCol w="1441032"/>
                <a:gridCol w="910997"/>
                <a:gridCol w="993815"/>
                <a:gridCol w="1341651"/>
              </a:tblGrid>
              <a:tr h="8190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Назва річки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довжина, км</a:t>
                      </a:r>
                      <a:endParaRPr lang="uk-U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витік, м</a:t>
                      </a:r>
                      <a:endParaRPr lang="uk-U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гирло, м</a:t>
                      </a:r>
                      <a:endParaRPr lang="uk-U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похил річки</a:t>
                      </a:r>
                      <a:endParaRPr lang="uk-U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568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Дніпро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2201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242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0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46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Ворскла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464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200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70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46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Черемош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105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1685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300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46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Кальміус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210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200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0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09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Сула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363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155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80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09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Дністер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1362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1000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0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258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Сіверський Донець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1053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200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5,5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9" name="Picture 2" descr="C:\Users\адмін\Desktop\serv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-67931"/>
            <a:ext cx="1854770" cy="185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67481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круглений прямокутник 11"/>
          <p:cNvSpPr/>
          <p:nvPr/>
        </p:nvSpPr>
        <p:spPr>
          <a:xfrm>
            <a:off x="2051720" y="516594"/>
            <a:ext cx="5544616" cy="8640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b="1" i="1" dirty="0" smtClean="0"/>
              <a:t>ОЧІКУВАНИЙ РЕЗУЛЬТАТ:</a:t>
            </a:r>
            <a:endParaRPr lang="uk-UA" sz="3200" b="1" i="1" dirty="0"/>
          </a:p>
        </p:txBody>
      </p:sp>
      <p:pic>
        <p:nvPicPr>
          <p:cNvPr id="1026" name="Picture 2" descr="C:\Users\адмін\Desktop\ТАНЯ 2016-2017\КУРСИ мої\Курси_2016-2017\Модуль1\матеріали мої\smiley_with_thumbs_up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48680"/>
            <a:ext cx="1420816" cy="86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43608" y="2132857"/>
          <a:ext cx="7344816" cy="4436603"/>
        </p:xfrm>
        <a:graphic>
          <a:graphicData uri="http://schemas.openxmlformats.org/drawingml/2006/table">
            <a:tbl>
              <a:tblPr/>
              <a:tblGrid>
                <a:gridCol w="2311928"/>
                <a:gridCol w="1547213"/>
                <a:gridCol w="978123"/>
                <a:gridCol w="1067043"/>
                <a:gridCol w="1440509"/>
              </a:tblGrid>
              <a:tr h="628874"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Назва річки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довжина, км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витік, 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гирло, 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похил річки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628874"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Дніпро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332"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Ворскла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332"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Черемош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13.2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332"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Кальміус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407"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Сула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407"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Дністер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904"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Сіверський Донець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048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1247240052_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5004048" cy="43924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51720" y="476672"/>
            <a:ext cx="5864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Вправи</a:t>
            </a:r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для очей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2" descr="C:\Users\адмін\Desktop\serv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67481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76056" y="2060848"/>
            <a:ext cx="3779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dirty="0" smtClean="0">
                <a:solidFill>
                  <a:srgbClr val="FF0000"/>
                </a:solidFill>
                <a:hlinkClick r:id="rId4" action="ppaction://hlinksldjump"/>
              </a:rPr>
              <a:t>№1 </a:t>
            </a:r>
            <a:r>
              <a:rPr lang="uk-UA" sz="2000" b="1" dirty="0" smtClean="0"/>
              <a:t>Погляд спрямувати вліво-вправо, Вправо-прямо, Вгору-прямо, Додолу-прямо без затримки в кожному положенні.</a:t>
            </a:r>
            <a:endParaRPr lang="en-US" sz="2000" b="1" dirty="0" smtClean="0"/>
          </a:p>
          <a:p>
            <a:pPr algn="just"/>
            <a:r>
              <a:rPr lang="uk-UA" sz="2000" b="1" dirty="0" smtClean="0">
                <a:hlinkClick r:id="rId5" action="ppaction://hlinksldjump"/>
              </a:rPr>
              <a:t>№2 </a:t>
            </a:r>
            <a:r>
              <a:rPr lang="uk-UA" sz="2000" b="1" dirty="0" smtClean="0"/>
              <a:t>закрити очі на рахунок раз-два, </a:t>
            </a:r>
            <a:r>
              <a:rPr lang="uk-UA" sz="2000" b="1" dirty="0" err="1" smtClean="0"/>
              <a:t>відкорити</a:t>
            </a:r>
            <a:r>
              <a:rPr lang="uk-UA" sz="2000" b="1" dirty="0" smtClean="0"/>
              <a:t> очі на рахунок три-чотири.</a:t>
            </a:r>
          </a:p>
          <a:p>
            <a:pPr algn="just"/>
            <a:r>
              <a:rPr lang="uk-UA" sz="2000" b="1" dirty="0" smtClean="0">
                <a:hlinkClick r:id="rId6" action="ppaction://hlinksldjump"/>
              </a:rPr>
              <a:t>№3 </a:t>
            </a:r>
            <a:r>
              <a:rPr lang="uk-UA" sz="2000" b="1" dirty="0" smtClean="0"/>
              <a:t>кругові рухи очей.</a:t>
            </a:r>
          </a:p>
          <a:p>
            <a:pPr algn="just"/>
            <a:r>
              <a:rPr lang="uk-UA" sz="2000" b="1" dirty="0" smtClean="0">
                <a:hlinkClick r:id="rId7" action="ppaction://hlinksldjump"/>
              </a:rPr>
              <a:t>№4 </a:t>
            </a:r>
            <a:r>
              <a:rPr lang="uk-UA" sz="2000" b="1" dirty="0" smtClean="0"/>
              <a:t>швидко кліпати очима</a:t>
            </a:r>
          </a:p>
          <a:p>
            <a:pPr algn="just"/>
            <a:r>
              <a:rPr lang="uk-UA" sz="2000" b="1" dirty="0" smtClean="0">
                <a:hlinkClick r:id="rId8" action="ppaction://hlinksldjump"/>
              </a:rPr>
              <a:t>№5 </a:t>
            </a:r>
            <a:r>
              <a:rPr lang="uk-UA" sz="2000" b="1" dirty="0" smtClean="0"/>
              <a:t>спокійно посидіти з закритими очима</a:t>
            </a:r>
            <a:endParaRPr lang="uk-UA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72816"/>
            <a:ext cx="8229600" cy="4525963"/>
          </a:xfrm>
        </p:spPr>
        <p:txBody>
          <a:bodyPr/>
          <a:lstStyle/>
          <a:p>
            <a:r>
              <a:rPr lang="uk-UA" sz="2400" b="1" dirty="0" smtClean="0"/>
              <a:t>Поверхневі води України – це…..</a:t>
            </a:r>
          </a:p>
          <a:p>
            <a:r>
              <a:rPr lang="uk-UA" sz="2400" b="1" dirty="0" smtClean="0"/>
              <a:t>Переважаюче живлення річок України….</a:t>
            </a:r>
          </a:p>
          <a:p>
            <a:r>
              <a:rPr lang="uk-UA" sz="2400" b="1" dirty="0" smtClean="0"/>
              <a:t>В яку пору року на річках України спостерігаються повінь, межень?</a:t>
            </a:r>
          </a:p>
          <a:p>
            <a:r>
              <a:rPr lang="uk-UA" sz="2400" b="1" dirty="0" smtClean="0"/>
              <a:t>Яку роботу виконують річки?</a:t>
            </a:r>
          </a:p>
          <a:p>
            <a:r>
              <a:rPr lang="uk-UA" sz="2400" b="1" dirty="0" smtClean="0"/>
              <a:t>Що таке меандри?</a:t>
            </a:r>
          </a:p>
          <a:p>
            <a:r>
              <a:rPr lang="uk-UA" sz="2400" b="1" dirty="0" smtClean="0">
                <a:solidFill>
                  <a:srgbClr val="7030A0"/>
                </a:solidFill>
              </a:rPr>
              <a:t>Як визначити тип діаграми до певного завдання?</a:t>
            </a:r>
          </a:p>
          <a:p>
            <a:r>
              <a:rPr lang="uk-UA" sz="2400" b="1" dirty="0" smtClean="0">
                <a:solidFill>
                  <a:srgbClr val="7030A0"/>
                </a:solidFill>
              </a:rPr>
              <a:t>Як змінити окремі властивості складових діаграми?</a:t>
            </a:r>
          </a:p>
          <a:p>
            <a:endParaRPr lang="uk-UA" sz="2400" dirty="0" smtClean="0"/>
          </a:p>
          <a:p>
            <a:endParaRPr lang="uk-UA" sz="2400" dirty="0" smtClean="0"/>
          </a:p>
          <a:p>
            <a:endParaRPr lang="uk-UA" dirty="0" smtClean="0"/>
          </a:p>
          <a:p>
            <a:endParaRPr lang="uk-UA" dirty="0"/>
          </a:p>
        </p:txBody>
      </p:sp>
      <p:sp>
        <p:nvSpPr>
          <p:cNvPr id="4" name="Округлений прямокутник 5"/>
          <p:cNvSpPr>
            <a:spLocks noGrp="1"/>
          </p:cNvSpPr>
          <p:nvPr>
            <p:ph type="title"/>
          </p:nvPr>
        </p:nvSpPr>
        <p:spPr>
          <a:xfrm>
            <a:off x="2267744" y="274638"/>
            <a:ext cx="5544616" cy="7780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uk-UA" sz="5400" b="1" i="1" dirty="0" smtClean="0"/>
              <a:t>Рефлексія</a:t>
            </a:r>
            <a:endParaRPr lang="uk-UA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445224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uk-UA" b="1" dirty="0">
                <a:solidFill>
                  <a:srgbClr val="002060"/>
                </a:solidFill>
                <a:latin typeface="Comic Sans MS" panose="030F0702030302020204" pitchFamily="66" charset="0"/>
              </a:rPr>
              <a:t>Навчальна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 – поглибити знання учнів про загальні особливості основних річкових систем </a:t>
            </a: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України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та їх басейнів;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навчити використовувати набуті знання під час розв’язування конкретних задач; </a:t>
            </a:r>
            <a:endParaRPr lang="uk-UA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формувати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вміння добирати тип діаграми відповідно до завдання;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uk-UA" b="1" dirty="0">
                <a:solidFill>
                  <a:srgbClr val="002060"/>
                </a:solidFill>
                <a:latin typeface="Comic Sans MS" panose="030F0702030302020204" pitchFamily="66" charset="0"/>
              </a:rPr>
              <a:t>Розвиваюча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  -   продовжити формування світоглядної ідеї про взаємозв’язки  </a:t>
            </a: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компонентів в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ПТК   на прикладі залежності гідрологічного режиму річок від клімату  і  рельєфу . Удосконалювати навички роботи з рідними джерелами географічної інформації;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Розвивати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увагу, логічне мислення, навики роботи на </a:t>
            </a: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ПК; </a:t>
            </a:r>
            <a:endParaRPr lang="uk-UA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поглиблювати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міжпредметні зв’язки;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uk-UA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Виховна</a:t>
            </a: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– виховувати відповідне відношення до водних багатств</a:t>
            </a: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, зокрема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до збереження </a:t>
            </a: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вод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річок як основного джерела водопостачання;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  виховувати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інформаційну культуру, дбайливе ставлення </a:t>
            </a: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до комп’ютерної </a:t>
            </a:r>
            <a:r>
              <a:rPr lang="uk-UA" dirty="0">
                <a:solidFill>
                  <a:srgbClr val="002060"/>
                </a:solidFill>
                <a:latin typeface="Comic Sans MS" panose="030F0702030302020204" pitchFamily="66" charset="0"/>
              </a:rPr>
              <a:t>техніки</a:t>
            </a: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  <a:endParaRPr lang="uk-UA" dirty="0"/>
          </a:p>
        </p:txBody>
      </p:sp>
      <p:pic>
        <p:nvPicPr>
          <p:cNvPr id="3074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-57464"/>
            <a:ext cx="1841995" cy="1841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2051720" y="489446"/>
            <a:ext cx="45714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МЕТА УРОКУ</a:t>
            </a:r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:</a:t>
            </a:r>
            <a:endParaRPr lang="uk-U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443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908720"/>
            <a:ext cx="77110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Виконати</a:t>
            </a:r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практичну</a:t>
            </a:r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роботу № 7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7" y="2967335"/>
            <a:ext cx="7272809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ТЕМА:</a:t>
            </a:r>
            <a:r>
              <a:rPr lang="ru-RU" sz="28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Зазначення</a:t>
            </a:r>
            <a:r>
              <a:rPr lang="ru-RU" sz="28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</a:t>
            </a:r>
            <a:r>
              <a:rPr lang="ru-RU" sz="28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контурній</a:t>
            </a:r>
            <a:r>
              <a:rPr lang="ru-RU" sz="28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карті</a:t>
            </a:r>
            <a:r>
              <a:rPr lang="ru-RU" sz="28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назв</a:t>
            </a:r>
            <a:r>
              <a:rPr lang="ru-RU" sz="28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найбільших</a:t>
            </a:r>
            <a:r>
              <a:rPr lang="ru-RU" sz="28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річок</a:t>
            </a:r>
            <a:r>
              <a:rPr lang="ru-RU" sz="28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</a:t>
            </a:r>
          </a:p>
          <a:p>
            <a:pPr algn="ctr"/>
            <a:r>
              <a:rPr lang="ru-RU" sz="28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Озер, </a:t>
            </a:r>
            <a:r>
              <a:rPr lang="ru-RU" sz="2800" b="1" cap="all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водосховищ</a:t>
            </a:r>
            <a:r>
              <a:rPr lang="ru-RU" sz="28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ru-RU" sz="2800" b="1" cap="all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каналів</a:t>
            </a:r>
            <a:r>
              <a:rPr lang="ru-RU" sz="28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</a:p>
          <a:p>
            <a:pPr algn="ctr"/>
            <a:r>
              <a:rPr lang="ru-RU" sz="28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</a:t>
            </a:r>
            <a:r>
              <a:rPr lang="ru-RU" sz="2800" b="1" cap="all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позначення</a:t>
            </a:r>
            <a:r>
              <a:rPr lang="ru-RU" sz="28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cap="all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боліт</a:t>
            </a:r>
            <a:r>
              <a:rPr lang="ru-RU" sz="28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cap="all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України</a:t>
            </a:r>
            <a:endParaRPr lang="ru-RU" sz="2800" b="1" cap="all" spc="0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Домашнє завдання</a:t>
            </a:r>
            <a:b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uk-UA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Опрацювати параграф 28-29,</a:t>
            </a:r>
          </a:p>
          <a:p>
            <a:r>
              <a:rPr lang="uk-UA" dirty="0" smtClean="0"/>
              <a:t>Практична робота № 7</a:t>
            </a:r>
          </a:p>
          <a:p>
            <a:r>
              <a:rPr lang="uk-UA" dirty="0" smtClean="0"/>
              <a:t>Скласти кросворд про річки України (за допомогою табличного редактора)</a:t>
            </a:r>
            <a:endParaRPr lang="uk-UA" dirty="0"/>
          </a:p>
        </p:txBody>
      </p:sp>
      <p:pic>
        <p:nvPicPr>
          <p:cNvPr id="4" name="Picture 2" descr="C:\Users\адмін\Desktop\serv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05064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ін\Desktop\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5620" y="4077072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karaoke-city.ru/images/sm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12976"/>
            <a:ext cx="3411942" cy="323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1"/>
          <p:cNvSpPr/>
          <p:nvPr/>
        </p:nvSpPr>
        <p:spPr>
          <a:xfrm>
            <a:off x="1979712" y="116631"/>
            <a:ext cx="6264696" cy="2870799"/>
          </a:xfrm>
          <a:prstGeom prst="cloudCallout">
            <a:avLst>
              <a:gd name="adj1" fmla="val 9547"/>
              <a:gd name="adj2" fmla="val 89950"/>
            </a:avLst>
          </a:prstGeom>
          <a:solidFill>
            <a:srgbClr val="0070C0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Молодці</a:t>
            </a:r>
            <a:r>
              <a:rPr lang="ru-RU" sz="4000" b="1" dirty="0" smtClean="0"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! </a:t>
            </a:r>
          </a:p>
          <a:p>
            <a:pPr algn="ctr"/>
            <a:r>
              <a:rPr lang="ru-RU" sz="4000" b="1" dirty="0" err="1" smtClean="0"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Гарна</a:t>
            </a:r>
            <a:r>
              <a:rPr lang="ru-RU" sz="4000" b="1" dirty="0" smtClean="0"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робота!</a:t>
            </a:r>
            <a:endParaRPr lang="ru-RU" sz="4000" b="1" dirty="0">
              <a:solidFill>
                <a:srgbClr val="FFFF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525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круглений прямокутник 3"/>
          <p:cNvSpPr/>
          <p:nvPr/>
        </p:nvSpPr>
        <p:spPr>
          <a:xfrm>
            <a:off x="1403648" y="116632"/>
            <a:ext cx="741682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i="1" dirty="0"/>
              <a:t>Назвати та показати на карті, схемі об’єкти, які асоціюються з поняттям </a:t>
            </a:r>
            <a:r>
              <a:rPr lang="uk-UA" sz="2400" b="1" i="1" dirty="0" smtClean="0"/>
              <a:t>«Поверхневі </a:t>
            </a:r>
            <a:r>
              <a:rPr lang="uk-UA" sz="2400" b="1" i="1" dirty="0"/>
              <a:t>води»                              </a:t>
            </a:r>
          </a:p>
        </p:txBody>
      </p:sp>
      <p:pic>
        <p:nvPicPr>
          <p:cNvPr id="5" name="Picture 2" descr="http://webmandry.com/images/stories/2013/06/1-122/1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8238102" cy="540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9275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дмін\Desktop\r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4263" y="2751091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будова річ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6642720" cy="517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круглений прямокутник 3"/>
          <p:cNvSpPr/>
          <p:nvPr/>
        </p:nvSpPr>
        <p:spPr>
          <a:xfrm>
            <a:off x="2699792" y="1676489"/>
            <a:ext cx="93610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1-?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7" name="Округлений прямокутник 6"/>
          <p:cNvSpPr/>
          <p:nvPr/>
        </p:nvSpPr>
        <p:spPr>
          <a:xfrm>
            <a:off x="6840524" y="1700808"/>
            <a:ext cx="1205843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2-?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1408573" y="2060848"/>
            <a:ext cx="1152128" cy="6902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3-?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1403648" y="2996952"/>
            <a:ext cx="936104" cy="3597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4-?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6732240" y="5769260"/>
            <a:ext cx="936104" cy="46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5-?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6" name="Округлений прямокутник 5"/>
          <p:cNvSpPr/>
          <p:nvPr/>
        </p:nvSpPr>
        <p:spPr>
          <a:xfrm>
            <a:off x="1619672" y="260648"/>
            <a:ext cx="633670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/>
              <a:t>Будова річки</a:t>
            </a:r>
            <a:endParaRPr lang="uk-UA" sz="3200" b="1" i="1" dirty="0"/>
          </a:p>
        </p:txBody>
      </p:sp>
    </p:spTree>
    <p:extLst>
      <p:ext uri="{BB962C8B-B14F-4D97-AF65-F5344CB8AC3E}">
        <p14:creationId xmlns:p14="http://schemas.microsoft.com/office/powerpoint/2010/main" xmlns="" val="61866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switch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круглений прямокутник 3"/>
          <p:cNvSpPr/>
          <p:nvPr/>
        </p:nvSpPr>
        <p:spPr>
          <a:xfrm>
            <a:off x="1475656" y="223698"/>
            <a:ext cx="6336704" cy="10131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/>
              <a:t>Живлення і режим річок</a:t>
            </a:r>
          </a:p>
          <a:p>
            <a:pPr algn="ctr"/>
            <a:r>
              <a:rPr lang="uk-UA" sz="2400" b="1" i="1" dirty="0" smtClean="0"/>
              <a:t>(експрес-тест)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1260247" y="1300118"/>
            <a:ext cx="45291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1) Річка з усіма своїми притоками утворює:</a:t>
            </a:r>
          </a:p>
        </p:txBody>
      </p:sp>
      <p:sp>
        <p:nvSpPr>
          <p:cNvPr id="9" name="Блок-схема: альтернативний процес 8"/>
          <p:cNvSpPr/>
          <p:nvPr/>
        </p:nvSpPr>
        <p:spPr>
          <a:xfrm>
            <a:off x="1637747" y="1710100"/>
            <a:ext cx="1008112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повінь</a:t>
            </a:r>
          </a:p>
        </p:txBody>
      </p:sp>
      <p:sp>
        <p:nvSpPr>
          <p:cNvPr id="10" name="Блок-схема: альтернативний процес 9"/>
          <p:cNvSpPr/>
          <p:nvPr/>
        </p:nvSpPr>
        <p:spPr>
          <a:xfrm>
            <a:off x="3003122" y="1710100"/>
            <a:ext cx="1800200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річкову систему</a:t>
            </a:r>
          </a:p>
        </p:txBody>
      </p:sp>
      <p:sp>
        <p:nvSpPr>
          <p:cNvPr id="11" name="Блок-схема: альтернативний процес 10"/>
          <p:cNvSpPr/>
          <p:nvPr/>
        </p:nvSpPr>
        <p:spPr>
          <a:xfrm>
            <a:off x="5032702" y="1710100"/>
            <a:ext cx="2131586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річковий </a:t>
            </a:r>
            <a:r>
              <a:rPr lang="uk-UA" dirty="0" smtClean="0"/>
              <a:t>басейн</a:t>
            </a:r>
            <a:endParaRPr lang="uk-UA" dirty="0"/>
          </a:p>
        </p:txBody>
      </p:sp>
      <p:sp>
        <p:nvSpPr>
          <p:cNvPr id="13" name="Прямокутник 12"/>
          <p:cNvSpPr/>
          <p:nvPr/>
        </p:nvSpPr>
        <p:spPr>
          <a:xfrm>
            <a:off x="1259632" y="3068960"/>
            <a:ext cx="301986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3) </a:t>
            </a:r>
            <a:r>
              <a:rPr lang="uk-UA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Початок річки називають:</a:t>
            </a:r>
          </a:p>
        </p:txBody>
      </p:sp>
      <p:sp>
        <p:nvSpPr>
          <p:cNvPr id="14" name="Блок-схема: альтернативний процес 13"/>
          <p:cNvSpPr/>
          <p:nvPr/>
        </p:nvSpPr>
        <p:spPr>
          <a:xfrm>
            <a:off x="1601597" y="3501008"/>
            <a:ext cx="1026187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гирло</a:t>
            </a:r>
            <a:endParaRPr lang="uk-UA" dirty="0"/>
          </a:p>
        </p:txBody>
      </p:sp>
      <p:sp>
        <p:nvSpPr>
          <p:cNvPr id="15" name="Блок-схема: альтернативний процес 14"/>
          <p:cNvSpPr/>
          <p:nvPr/>
        </p:nvSpPr>
        <p:spPr>
          <a:xfrm>
            <a:off x="3003122" y="3501008"/>
            <a:ext cx="1800200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межень</a:t>
            </a:r>
          </a:p>
        </p:txBody>
      </p:sp>
      <p:sp>
        <p:nvSpPr>
          <p:cNvPr id="16" name="Блок-схема: альтернативний процес 15"/>
          <p:cNvSpPr/>
          <p:nvPr/>
        </p:nvSpPr>
        <p:spPr>
          <a:xfrm>
            <a:off x="5032702" y="3501008"/>
            <a:ext cx="2131586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витік</a:t>
            </a:r>
          </a:p>
        </p:txBody>
      </p:sp>
      <p:sp>
        <p:nvSpPr>
          <p:cNvPr id="18" name="Прямокутник 17"/>
          <p:cNvSpPr/>
          <p:nvPr/>
        </p:nvSpPr>
        <p:spPr>
          <a:xfrm>
            <a:off x="1260247" y="3933056"/>
            <a:ext cx="724576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4) Раптове, короткочасне </a:t>
            </a:r>
            <a:r>
              <a:rPr lang="uk-UA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підвищення рівня води </a:t>
            </a:r>
            <a:r>
              <a:rPr lang="uk-UA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після сильних </a:t>
            </a:r>
            <a:r>
              <a:rPr lang="uk-UA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дощів і зимових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відлиг </a:t>
            </a:r>
            <a:r>
              <a:rPr lang="uk-UA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називають:</a:t>
            </a:r>
          </a:p>
        </p:txBody>
      </p:sp>
      <p:sp>
        <p:nvSpPr>
          <p:cNvPr id="19" name="Блок-схема: альтернативний процес 18"/>
          <p:cNvSpPr/>
          <p:nvPr/>
        </p:nvSpPr>
        <p:spPr>
          <a:xfrm>
            <a:off x="1619672" y="4653136"/>
            <a:ext cx="1026187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паводок</a:t>
            </a:r>
            <a:endParaRPr lang="uk-UA" dirty="0"/>
          </a:p>
        </p:txBody>
      </p:sp>
      <p:sp>
        <p:nvSpPr>
          <p:cNvPr id="20" name="Блок-схема: альтернативний процес 19"/>
          <p:cNvSpPr/>
          <p:nvPr/>
        </p:nvSpPr>
        <p:spPr>
          <a:xfrm>
            <a:off x="2982144" y="4653136"/>
            <a:ext cx="1800200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межень</a:t>
            </a:r>
          </a:p>
        </p:txBody>
      </p:sp>
      <p:sp>
        <p:nvSpPr>
          <p:cNvPr id="21" name="Блок-схема: альтернативний процес 20"/>
          <p:cNvSpPr/>
          <p:nvPr/>
        </p:nvSpPr>
        <p:spPr>
          <a:xfrm>
            <a:off x="5054950" y="4653136"/>
            <a:ext cx="2131586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повінь</a:t>
            </a:r>
            <a:endParaRPr lang="uk-UA" dirty="0"/>
          </a:p>
        </p:txBody>
      </p:sp>
      <p:sp>
        <p:nvSpPr>
          <p:cNvPr id="23" name="Прямокутник 22"/>
          <p:cNvSpPr/>
          <p:nvPr/>
        </p:nvSpPr>
        <p:spPr>
          <a:xfrm>
            <a:off x="1260247" y="5085184"/>
            <a:ext cx="724576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5) Найвищий рівень води в річці, який буває в певний час називається:</a:t>
            </a:r>
            <a:endParaRPr lang="uk-UA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Блок-схема: альтернативний процес 25"/>
          <p:cNvSpPr/>
          <p:nvPr/>
        </p:nvSpPr>
        <p:spPr>
          <a:xfrm>
            <a:off x="1619672" y="5526524"/>
            <a:ext cx="1026187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паводок</a:t>
            </a:r>
            <a:endParaRPr lang="uk-UA" dirty="0"/>
          </a:p>
        </p:txBody>
      </p:sp>
      <p:sp>
        <p:nvSpPr>
          <p:cNvPr id="27" name="Блок-схема: альтернативний процес 26"/>
          <p:cNvSpPr/>
          <p:nvPr/>
        </p:nvSpPr>
        <p:spPr>
          <a:xfrm>
            <a:off x="3006751" y="5526524"/>
            <a:ext cx="1800200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межень</a:t>
            </a:r>
          </a:p>
        </p:txBody>
      </p:sp>
      <p:sp>
        <p:nvSpPr>
          <p:cNvPr id="28" name="Блок-схема: альтернативний процес 27"/>
          <p:cNvSpPr/>
          <p:nvPr/>
        </p:nvSpPr>
        <p:spPr>
          <a:xfrm>
            <a:off x="5148064" y="5526524"/>
            <a:ext cx="2131586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повінь</a:t>
            </a:r>
            <a:endParaRPr lang="uk-UA" dirty="0"/>
          </a:p>
        </p:txBody>
      </p:sp>
      <p:sp>
        <p:nvSpPr>
          <p:cNvPr id="29" name="Прямокутник 28"/>
          <p:cNvSpPr/>
          <p:nvPr/>
        </p:nvSpPr>
        <p:spPr>
          <a:xfrm>
            <a:off x="1203949" y="5939988"/>
            <a:ext cx="742209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r>
              <a:rPr lang="uk-UA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) Найнижчий рівень води в річці, який буває в певний час називається:</a:t>
            </a:r>
            <a:endParaRPr lang="uk-UA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Блок-схема: альтернативний процес 29"/>
          <p:cNvSpPr/>
          <p:nvPr/>
        </p:nvSpPr>
        <p:spPr>
          <a:xfrm>
            <a:off x="1601596" y="6390620"/>
            <a:ext cx="1026187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паводок</a:t>
            </a:r>
            <a:endParaRPr lang="uk-UA" dirty="0"/>
          </a:p>
        </p:txBody>
      </p:sp>
      <p:sp>
        <p:nvSpPr>
          <p:cNvPr id="31" name="Блок-схема: альтернативний процес 30"/>
          <p:cNvSpPr/>
          <p:nvPr/>
        </p:nvSpPr>
        <p:spPr>
          <a:xfrm>
            <a:off x="3006751" y="6390620"/>
            <a:ext cx="1800200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межень</a:t>
            </a:r>
          </a:p>
        </p:txBody>
      </p:sp>
      <p:sp>
        <p:nvSpPr>
          <p:cNvPr id="32" name="Блок-схема: альтернативний процес 31"/>
          <p:cNvSpPr/>
          <p:nvPr/>
        </p:nvSpPr>
        <p:spPr>
          <a:xfrm>
            <a:off x="5169949" y="6390620"/>
            <a:ext cx="2131586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повінь</a:t>
            </a:r>
            <a:endParaRPr lang="uk-UA" dirty="0"/>
          </a:p>
        </p:txBody>
      </p:sp>
      <p:sp>
        <p:nvSpPr>
          <p:cNvPr id="24" name="Прямокутник 23"/>
          <p:cNvSpPr/>
          <p:nvPr/>
        </p:nvSpPr>
        <p:spPr>
          <a:xfrm>
            <a:off x="1267011" y="2195572"/>
            <a:ext cx="732450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2) Територія, з якої річка зі своїми притоками збирає воду називається: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5" name="Блок-схема: альтернативний процес 24"/>
          <p:cNvSpPr/>
          <p:nvPr/>
        </p:nvSpPr>
        <p:spPr>
          <a:xfrm>
            <a:off x="1626386" y="2636912"/>
            <a:ext cx="1008112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повінь</a:t>
            </a:r>
          </a:p>
        </p:txBody>
      </p:sp>
      <p:sp>
        <p:nvSpPr>
          <p:cNvPr id="33" name="Блок-схема: альтернативний процес 32"/>
          <p:cNvSpPr/>
          <p:nvPr/>
        </p:nvSpPr>
        <p:spPr>
          <a:xfrm>
            <a:off x="3050283" y="2633973"/>
            <a:ext cx="1800200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річкова система</a:t>
            </a:r>
            <a:endParaRPr lang="uk-UA" dirty="0"/>
          </a:p>
        </p:txBody>
      </p:sp>
      <p:sp>
        <p:nvSpPr>
          <p:cNvPr id="35" name="Блок-схема: альтернативний процес 34"/>
          <p:cNvSpPr/>
          <p:nvPr/>
        </p:nvSpPr>
        <p:spPr>
          <a:xfrm>
            <a:off x="5077017" y="2633973"/>
            <a:ext cx="2131586" cy="350748"/>
          </a:xfrm>
          <a:prstGeom prst="flowChartAlternateProcess">
            <a:avLst/>
          </a:prstGeom>
          <a:solidFill>
            <a:srgbClr val="E86A2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річковий басейн</a:t>
            </a:r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5" grpId="0" animBg="1"/>
      <p:bldP spid="20" grpId="0" animBg="1"/>
      <p:bldP spid="21" grpId="0" animBg="1"/>
      <p:bldP spid="26" grpId="0" animBg="1"/>
      <p:bldP spid="27" grpId="0" animBg="1"/>
      <p:bldP spid="30" grpId="0" animBg="1"/>
      <p:bldP spid="32" grpId="0" animBg="1"/>
      <p:bldP spid="25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круглений прямокутник 3"/>
          <p:cNvSpPr/>
          <p:nvPr/>
        </p:nvSpPr>
        <p:spPr>
          <a:xfrm>
            <a:off x="1547664" y="332656"/>
            <a:ext cx="720080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/>
              <a:t>Характер течії річки. Доповніть  таблицю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2391975907"/>
              </p:ext>
            </p:extLst>
          </p:nvPr>
        </p:nvGraphicFramePr>
        <p:xfrm>
          <a:off x="899592" y="2636912"/>
          <a:ext cx="360040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2999109489"/>
              </p:ext>
            </p:extLst>
          </p:nvPr>
        </p:nvGraphicFramePr>
        <p:xfrm>
          <a:off x="4932040" y="2492896"/>
          <a:ext cx="4104456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Прямокутник із двома округленими протилежними кутами 10"/>
          <p:cNvSpPr/>
          <p:nvPr/>
        </p:nvSpPr>
        <p:spPr>
          <a:xfrm>
            <a:off x="899592" y="1700808"/>
            <a:ext cx="3240360" cy="576064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b="1" i="1" dirty="0">
                <a:solidFill>
                  <a:srgbClr val="C00000"/>
                </a:solidFill>
              </a:rPr>
              <a:t>Рівнинний характер течії річки </a:t>
            </a:r>
          </a:p>
        </p:txBody>
      </p:sp>
      <p:sp>
        <p:nvSpPr>
          <p:cNvPr id="12" name="Прямокутник із двома округленими протилежними кутами 11"/>
          <p:cNvSpPr/>
          <p:nvPr/>
        </p:nvSpPr>
        <p:spPr>
          <a:xfrm>
            <a:off x="5364088" y="1700808"/>
            <a:ext cx="3240360" cy="576064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b="1" i="1" dirty="0">
                <a:solidFill>
                  <a:srgbClr val="C00000"/>
                </a:solidFill>
              </a:rPr>
              <a:t>Гірський характер течії річки</a:t>
            </a:r>
          </a:p>
        </p:txBody>
      </p:sp>
    </p:spTree>
    <p:extLst>
      <p:ext uri="{BB962C8B-B14F-4D97-AF65-F5344CB8AC3E}">
        <p14:creationId xmlns:p14="http://schemas.microsoft.com/office/powerpoint/2010/main" xmlns="" val="251457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19701F7-8123-48F7-970E-2AED394BF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>
                                            <p:graphicEl>
                                              <a:dgm id="{B19701F7-8123-48F7-970E-2AED394BF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F33EF3F-9C56-47C3-BF98-5F976D4EE2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>
                                            <p:graphicEl>
                                              <a:dgm id="{3F33EF3F-9C56-47C3-BF98-5F976D4EE2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59C2B59-4BAE-431D-97D2-700E1EBC88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dgm id="{F59C2B59-4BAE-431D-97D2-700E1EBC88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B1466BA-00EA-45E6-ADCA-5977C8707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>
                                            <p:graphicEl>
                                              <a:dgm id="{7B1466BA-00EA-45E6-ADCA-5977C87076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E2ADA13-33D8-4E6D-B9A6-DB922B169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>
                                            <p:graphicEl>
                                              <a:dgm id="{8E2ADA13-33D8-4E6D-B9A6-DB922B1695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5E52859-53D9-4CF4-827E-7BFCDA559A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>
                                            <p:graphicEl>
                                              <a:dgm id="{35E52859-53D9-4CF4-827E-7BFCDA559A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63B7D6D-44AE-48A0-A1B7-336C531922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>
                                            <p:graphicEl>
                                              <a:dgm id="{463B7D6D-44AE-48A0-A1B7-336C531922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EC3987C-CD25-4226-9A88-05572D17C6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">
                                            <p:graphicEl>
                                              <a:dgm id="{AEC3987C-CD25-4226-9A88-05572D17C6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42301CB-BFF6-4E4A-92C4-35178E9B62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">
                                            <p:graphicEl>
                                              <a:dgm id="{E42301CB-BFF6-4E4A-92C4-35178E9B62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26E5F16-1B74-466C-9D57-65CC05FC9D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0">
                                            <p:graphicEl>
                                              <a:dgm id="{A26E5F16-1B74-466C-9D57-65CC05FC9D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10" grpId="0" uiExpand="1">
        <p:bldSub>
          <a:bldDgm bld="one"/>
        </p:bldSub>
      </p:bldGraphic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увати 10"/>
          <p:cNvGrpSpPr/>
          <p:nvPr/>
        </p:nvGrpSpPr>
        <p:grpSpPr>
          <a:xfrm>
            <a:off x="2053080" y="338826"/>
            <a:ext cx="5577809" cy="949492"/>
            <a:chOff x="2100688" y="512261"/>
            <a:chExt cx="5577809" cy="949492"/>
          </a:xfrm>
        </p:grpSpPr>
        <p:grpSp>
          <p:nvGrpSpPr>
            <p:cNvPr id="5" name="Групувати 4"/>
            <p:cNvGrpSpPr/>
            <p:nvPr/>
          </p:nvGrpSpPr>
          <p:grpSpPr>
            <a:xfrm>
              <a:off x="2100688" y="512261"/>
              <a:ext cx="5577809" cy="949492"/>
              <a:chOff x="720086" y="97033"/>
              <a:chExt cx="5577809" cy="695759"/>
            </a:xfr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</p:grpSpPr>
          <p:sp>
            <p:nvSpPr>
              <p:cNvPr id="6" name="Округлений прямокутник 5"/>
              <p:cNvSpPr/>
              <p:nvPr/>
            </p:nvSpPr>
            <p:spPr>
              <a:xfrm>
                <a:off x="720086" y="97033"/>
                <a:ext cx="5577809" cy="695759"/>
              </a:xfrm>
              <a:prstGeom prst="roundRect">
                <a:avLst>
                  <a:gd name="adj" fmla="val 10000"/>
                </a:avLst>
              </a:prstGeom>
              <a:sp3d contourW="19050" prstMaterial="metal">
                <a:bevelT w="88900" h="203200"/>
                <a:bevelB w="165100" h="2540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Округлений прямокутник 4"/>
              <p:cNvSpPr/>
              <p:nvPr/>
            </p:nvSpPr>
            <p:spPr>
              <a:xfrm>
                <a:off x="740464" y="117411"/>
                <a:ext cx="5537053" cy="6550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4295" tIns="49530" rIns="74295" bIns="49530" numCol="1" spcCol="1270" anchor="ctr" anchorCtr="0">
                <a:noAutofit/>
              </a:bodyPr>
              <a:lstStyle/>
              <a:p>
                <a:pPr lvl="0"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uk-UA" sz="3900" kern="1200" dirty="0"/>
              </a:p>
            </p:txBody>
          </p:sp>
        </p:grpSp>
        <p:sp>
          <p:nvSpPr>
            <p:cNvPr id="4" name="Прямокутник 3"/>
            <p:cNvSpPr/>
            <p:nvPr/>
          </p:nvSpPr>
          <p:spPr>
            <a:xfrm>
              <a:off x="2771800" y="512261"/>
              <a:ext cx="423558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uk-UA" sz="5400" b="1" cap="none" spc="0" dirty="0" smtClean="0">
                  <a:ln w="11430"/>
                  <a:solidFill>
                    <a:srgbClr val="E86A24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Робота річок</a:t>
              </a:r>
              <a:endParaRPr lang="uk-UA" sz="5400" b="1" cap="none" spc="0" dirty="0">
                <a:ln w="11430"/>
                <a:solidFill>
                  <a:srgbClr val="E86A2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8" name="Стрілка вниз 7"/>
          <p:cNvSpPr/>
          <p:nvPr/>
        </p:nvSpPr>
        <p:spPr>
          <a:xfrm>
            <a:off x="2121066" y="1628800"/>
            <a:ext cx="506718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трілка вниз 8"/>
          <p:cNvSpPr/>
          <p:nvPr/>
        </p:nvSpPr>
        <p:spPr>
          <a:xfrm>
            <a:off x="4636234" y="1628800"/>
            <a:ext cx="506718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ілка вниз 9"/>
          <p:cNvSpPr/>
          <p:nvPr/>
        </p:nvSpPr>
        <p:spPr>
          <a:xfrm>
            <a:off x="7108903" y="1628800"/>
            <a:ext cx="506718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16" name="Групувати 15"/>
          <p:cNvGrpSpPr/>
          <p:nvPr/>
        </p:nvGrpSpPr>
        <p:grpSpPr>
          <a:xfrm>
            <a:off x="1294305" y="3284984"/>
            <a:ext cx="2160240" cy="1728192"/>
            <a:chOff x="1259632" y="3501008"/>
            <a:chExt cx="2160240" cy="1728192"/>
          </a:xfrm>
        </p:grpSpPr>
        <p:sp>
          <p:nvSpPr>
            <p:cNvPr id="12" name="Блок-схема: альтернативний процес 11"/>
            <p:cNvSpPr/>
            <p:nvPr/>
          </p:nvSpPr>
          <p:spPr>
            <a:xfrm>
              <a:off x="1259632" y="3501008"/>
              <a:ext cx="2160240" cy="1728192"/>
            </a:xfrm>
            <a:prstGeom prst="flowChartAlternateProcess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15" name="Прямокутник 14"/>
            <p:cNvSpPr/>
            <p:nvPr/>
          </p:nvSpPr>
          <p:spPr>
            <a:xfrm>
              <a:off x="1375818" y="4199038"/>
              <a:ext cx="1997213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uk-UA" sz="2400" b="1" cap="all" spc="0" dirty="0" smtClean="0">
                  <a:ln w="0"/>
                  <a:solidFill>
                    <a:srgbClr val="002060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Руйнування</a:t>
              </a:r>
              <a:endParaRPr lang="uk-UA" sz="24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grpSp>
        <p:nvGrpSpPr>
          <p:cNvPr id="17" name="Групувати 16"/>
          <p:cNvGrpSpPr/>
          <p:nvPr/>
        </p:nvGrpSpPr>
        <p:grpSpPr>
          <a:xfrm>
            <a:off x="3761864" y="3284984"/>
            <a:ext cx="2160240" cy="1728192"/>
            <a:chOff x="1259632" y="3501008"/>
            <a:chExt cx="2160240" cy="1728192"/>
          </a:xfrm>
          <a:solidFill>
            <a:srgbClr val="FFC000"/>
          </a:solidFill>
        </p:grpSpPr>
        <p:sp>
          <p:nvSpPr>
            <p:cNvPr id="18" name="Блок-схема: альтернативний процес 17"/>
            <p:cNvSpPr/>
            <p:nvPr/>
          </p:nvSpPr>
          <p:spPr>
            <a:xfrm>
              <a:off x="1259632" y="3501008"/>
              <a:ext cx="2160240" cy="1728192"/>
            </a:xfrm>
            <a:prstGeom prst="flowChartAlternateProcess">
              <a:avLst/>
            </a:prstGeom>
            <a:grpFill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19" name="Прямокутник 18"/>
            <p:cNvSpPr/>
            <p:nvPr/>
          </p:nvSpPr>
          <p:spPr>
            <a:xfrm>
              <a:off x="1344593" y="4199038"/>
              <a:ext cx="2059667" cy="461665"/>
            </a:xfrm>
            <a:prstGeom prst="rect">
              <a:avLst/>
            </a:prstGeom>
            <a:grp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uk-UA" sz="2400" b="1" cap="all" spc="0" dirty="0" smtClean="0">
                  <a:ln w="0"/>
                  <a:solidFill>
                    <a:srgbClr val="002060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перенесення</a:t>
              </a:r>
              <a:endParaRPr lang="uk-UA" sz="24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grpSp>
        <p:nvGrpSpPr>
          <p:cNvPr id="20" name="Групувати 19"/>
          <p:cNvGrpSpPr/>
          <p:nvPr/>
        </p:nvGrpSpPr>
        <p:grpSpPr>
          <a:xfrm>
            <a:off x="6282142" y="3257836"/>
            <a:ext cx="2192974" cy="1728192"/>
            <a:chOff x="1259632" y="3501008"/>
            <a:chExt cx="2192974" cy="172819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1" name="Блок-схема: альтернативний процес 20"/>
            <p:cNvSpPr/>
            <p:nvPr/>
          </p:nvSpPr>
          <p:spPr>
            <a:xfrm>
              <a:off x="1259632" y="3501008"/>
              <a:ext cx="2160240" cy="1728192"/>
            </a:xfrm>
            <a:prstGeom prst="flowChartAlternateProcess">
              <a:avLst/>
            </a:prstGeom>
            <a:grpFill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22" name="Прямокутник 21"/>
            <p:cNvSpPr/>
            <p:nvPr/>
          </p:nvSpPr>
          <p:spPr>
            <a:xfrm>
              <a:off x="1296245" y="4199038"/>
              <a:ext cx="2156361" cy="461665"/>
            </a:xfrm>
            <a:prstGeom prst="rect">
              <a:avLst/>
            </a:prstGeom>
            <a:grp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uk-UA" sz="2400" b="1" cap="all" spc="0" dirty="0" smtClean="0">
                  <a:ln w="0"/>
                  <a:solidFill>
                    <a:srgbClr val="002060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відкладання</a:t>
              </a:r>
              <a:endParaRPr lang="uk-UA" sz="24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9368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круглений прямокутник 4"/>
          <p:cNvSpPr/>
          <p:nvPr/>
        </p:nvSpPr>
        <p:spPr>
          <a:xfrm>
            <a:off x="1547664" y="332656"/>
            <a:ext cx="720080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/>
              <a:t>Вивчення нового матеріалу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353797" y="2204864"/>
            <a:ext cx="85689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Користуючись підручником, довідниками, з’ясуйте зміст понять: річкова ерозія, меандри, пляжі, стариця, тераси, каньйон.</a:t>
            </a:r>
            <a:endParaRPr lang="uk-UA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1259632" y="1484784"/>
            <a:ext cx="35605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2800" b="1" i="1" dirty="0" smtClean="0">
                <a:solidFill>
                  <a:srgbClr val="7030A0"/>
                </a:solidFill>
              </a:rPr>
              <a:t>Прийом </a:t>
            </a:r>
            <a:r>
              <a:rPr lang="uk-UA" sz="2800" b="1" i="1" dirty="0">
                <a:solidFill>
                  <a:srgbClr val="7030A0"/>
                </a:solidFill>
              </a:rPr>
              <a:t>«Словничок</a:t>
            </a:r>
            <a:r>
              <a:rPr lang="uk-UA" sz="2800" b="1" i="1" dirty="0" smtClean="0">
                <a:solidFill>
                  <a:srgbClr val="7030A0"/>
                </a:solidFill>
              </a:rPr>
              <a:t>»</a:t>
            </a:r>
            <a:endParaRPr lang="uk-UA" sz="2800" b="1" i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07" y="4000320"/>
            <a:ext cx="4478666" cy="274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гідрологі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0222" y="4000320"/>
            <a:ext cx="4102526" cy="273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9993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обус 3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Глобус 3</Template>
  <TotalTime>1756</TotalTime>
  <Words>1324</Words>
  <Application>Microsoft Office PowerPoint</Application>
  <PresentationFormat>Экран (4:3)</PresentationFormat>
  <Paragraphs>339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Глобус 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Рефлексія</vt:lpstr>
      <vt:lpstr>Слайд 30</vt:lpstr>
      <vt:lpstr>Домашнє завдання </vt:lpstr>
      <vt:lpstr>Слайд 32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RePack by Diakov</dc:creator>
  <cp:lastModifiedBy>Admin</cp:lastModifiedBy>
  <cp:revision>147</cp:revision>
  <dcterms:created xsi:type="dcterms:W3CDTF">2016-10-15T15:30:21Z</dcterms:created>
  <dcterms:modified xsi:type="dcterms:W3CDTF">2017-01-26T10:40:46Z</dcterms:modified>
</cp:coreProperties>
</file>