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74" r:id="rId2"/>
    <p:sldId id="258" r:id="rId3"/>
    <p:sldId id="261" r:id="rId4"/>
    <p:sldId id="275" r:id="rId5"/>
    <p:sldId id="276" r:id="rId6"/>
    <p:sldId id="263" r:id="rId7"/>
    <p:sldId id="272" r:id="rId8"/>
    <p:sldId id="264" r:id="rId9"/>
    <p:sldId id="265" r:id="rId10"/>
    <p:sldId id="277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00FF"/>
    <a:srgbClr val="CC0099"/>
    <a:srgbClr val="009900"/>
    <a:srgbClr val="66FF33"/>
    <a:srgbClr val="000000"/>
    <a:srgbClr val="D60093"/>
    <a:srgbClr val="008080"/>
    <a:srgbClr val="9999FF"/>
    <a:srgbClr val="85D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66" d="100"/>
          <a:sy n="66" d="100"/>
        </p:scale>
        <p:origin x="-100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3794CB-8E3E-4424-B476-BCCBE4097A07}" type="datetimeFigureOut">
              <a:rPr lang="ru-RU" smtClean="0"/>
              <a:pPr/>
              <a:t>01.12.2016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8C329-6642-4416-B9C8-B17C00F01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2" descr="https://avatanplus.com/files/resources/original/5700bcbf48023153dae14b3f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Picture 7" descr="D:\Лидия\шаблоны\Ольга Бор\Care Bears\облака.png"/>
          <p:cNvPicPr>
            <a:picLocks noChangeAspect="1" noChangeArrowheads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060104" y="1562985"/>
            <a:ext cx="4813818" cy="8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27584" y="1772816"/>
            <a:ext cx="7786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i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icrosoft YaHei" pitchFamily="34" charset="-122"/>
                <a:ea typeface="Microsoft YaHei" pitchFamily="34" charset="-122"/>
                <a:cs typeface="Arial" charset="0"/>
              </a:rPr>
              <a:t>Девіз: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icrosoft YaHei" pitchFamily="34" charset="-122"/>
                <a:ea typeface="Microsoft YaHei" pitchFamily="34" charset="-122"/>
                <a:cs typeface="Arial" charset="0"/>
              </a:rPr>
              <a:t> Не просто слухати, а </a:t>
            </a:r>
            <a:r>
              <a:rPr lang="ru-RU" sz="2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icrosoft YaHei" pitchFamily="34" charset="-122"/>
                <a:ea typeface="Microsoft YaHei" pitchFamily="34" charset="-122"/>
                <a:cs typeface="Arial" charset="0"/>
              </a:rPr>
              <a:t>чути.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icrosoft YaHei" pitchFamily="34" charset="-122"/>
                <a:ea typeface="Microsoft YaHei" pitchFamily="34" charset="-122"/>
                <a:cs typeface="Arial" charset="0"/>
              </a:rPr>
              <a:t>Не просто дивитись, а </a:t>
            </a:r>
            <a:r>
              <a:rPr lang="uk-UA" sz="2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icrosoft YaHei" pitchFamily="34" charset="-122"/>
                <a:ea typeface="Microsoft YaHei" pitchFamily="34" charset="-122"/>
                <a:cs typeface="Arial" charset="0"/>
              </a:rPr>
              <a:t>бачити.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icrosoft YaHei" pitchFamily="34" charset="-122"/>
                <a:ea typeface="Microsoft YaHei" pitchFamily="34" charset="-122"/>
                <a:cs typeface="Arial" charset="0"/>
              </a:rPr>
              <a:t> Не просто відповідати, а </a:t>
            </a:r>
            <a:r>
              <a:rPr lang="uk-UA" sz="2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icrosoft YaHei" pitchFamily="34" charset="-122"/>
                <a:ea typeface="Microsoft YaHei" pitchFamily="34" charset="-122"/>
                <a:cs typeface="Arial" charset="0"/>
              </a:rPr>
              <a:t>міркувати.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icrosoft YaHei" pitchFamily="34" charset="-122"/>
                <a:ea typeface="Microsoft YaHei" pitchFamily="34" charset="-122"/>
                <a:cs typeface="Arial" charset="0"/>
              </a:rPr>
              <a:t>Дружно і плідно </a:t>
            </a:r>
            <a:r>
              <a:rPr lang="uk-UA" sz="2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icrosoft YaHei" pitchFamily="34" charset="-122"/>
                <a:ea typeface="Microsoft YaHei" pitchFamily="34" charset="-122"/>
                <a:cs typeface="Arial" charset="0"/>
              </a:rPr>
              <a:t>працювати.</a:t>
            </a:r>
            <a:endParaRPr lang="ru-RU" sz="28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icrosoft YaHei" pitchFamily="34" charset="-122"/>
              <a:ea typeface="Microsoft YaHei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2357430"/>
            <a:ext cx="4786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33CC"/>
                </a:solidFill>
                <a:latin typeface="Arial Black" pitchFamily="34" charset="0"/>
              </a:rPr>
              <a:t>ро    о     зе</a:t>
            </a:r>
          </a:p>
          <a:p>
            <a:r>
              <a:rPr lang="uk-UA" sz="4800" b="1" dirty="0" smtClean="0">
                <a:solidFill>
                  <a:srgbClr val="FF33CC"/>
                </a:solidFill>
                <a:latin typeface="Arial Black" pitchFamily="34" charset="0"/>
              </a:rPr>
              <a:t>вир    </a:t>
            </a:r>
            <a:r>
              <a:rPr lang="uk-UA" sz="4800" b="1" dirty="0" err="1" smtClean="0">
                <a:solidFill>
                  <a:srgbClr val="FF33CC"/>
                </a:solidFill>
                <a:latin typeface="Arial Black" pitchFamily="34" charset="0"/>
              </a:rPr>
              <a:t>си</a:t>
            </a:r>
            <a:r>
              <a:rPr lang="uk-UA" sz="4800" b="1" dirty="0" smtClean="0">
                <a:solidFill>
                  <a:srgbClr val="FF33CC"/>
                </a:solidFill>
                <a:latin typeface="Arial Black" pitchFamily="34" charset="0"/>
              </a:rPr>
              <a:t>    не</a:t>
            </a:r>
            <a:endParaRPr lang="ru-RU" sz="4800" b="1" dirty="0">
              <a:solidFill>
                <a:srgbClr val="FF33CC"/>
              </a:solidFill>
              <a:latin typeface="Arial Black" pitchFamily="34" charset="0"/>
            </a:endParaRPr>
          </a:p>
        </p:txBody>
      </p:sp>
      <p:pic>
        <p:nvPicPr>
          <p:cNvPr id="8196" name="Picture 4" descr="C:\Users\Маша\Desktop\20140629201326-799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7" name="Picture 5" descr="C:\Users\Маша\Desktop\136047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6968" y="5214950"/>
            <a:ext cx="1967032" cy="16430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215074" y="142852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  <a:latin typeface="Arial Black" pitchFamily="34" charset="0"/>
              </a:rPr>
              <a:t>озеро </a:t>
            </a:r>
            <a:r>
              <a:rPr lang="uk-UA" sz="3600" b="1" dirty="0" smtClean="0">
                <a:solidFill>
                  <a:srgbClr val="FFFF00"/>
                </a:solidFill>
                <a:latin typeface="Arial Black" pitchFamily="34" charset="0"/>
              </a:rPr>
              <a:t>Синевир</a:t>
            </a:r>
            <a:endParaRPr lang="ru-RU" sz="36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8198" name="Picture 6" descr="C:\Users\Маша\Desktop\092524_13854471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429000"/>
            <a:ext cx="1660916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85549E-6 L -0.5184 0.0083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Маша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3108" y="2143116"/>
            <a:ext cx="55721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FF33CC"/>
                </a:solidFill>
                <a:latin typeface="Arial Black" pitchFamily="34" charset="0"/>
              </a:rPr>
              <a:t>и  о   р   г</a:t>
            </a:r>
          </a:p>
          <a:p>
            <a:pPr algn="ctr"/>
            <a:r>
              <a:rPr lang="uk-UA" sz="4800" b="1" dirty="0" smtClean="0">
                <a:solidFill>
                  <a:srgbClr val="FF33CC"/>
                </a:solidFill>
                <a:latin typeface="Arial Black" pitchFamily="34" charset="0"/>
              </a:rPr>
              <a:t>ти  р   па   </a:t>
            </a:r>
            <a:r>
              <a:rPr lang="uk-UA" sz="4800" b="1" dirty="0" err="1" smtClean="0">
                <a:solidFill>
                  <a:srgbClr val="FF33CC"/>
                </a:solidFill>
                <a:latin typeface="Arial Black" pitchFamily="34" charset="0"/>
              </a:rPr>
              <a:t>ка</a:t>
            </a:r>
            <a:endParaRPr lang="ru-RU" sz="4800" b="1" dirty="0">
              <a:solidFill>
                <a:srgbClr val="FF33CC"/>
              </a:solidFill>
              <a:latin typeface="Arial Black" pitchFamily="34" charset="0"/>
            </a:endParaRPr>
          </a:p>
        </p:txBody>
      </p:sp>
      <p:pic>
        <p:nvPicPr>
          <p:cNvPr id="9219" name="Picture 3" descr="C:\Users\Маша\Desktop\006536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285728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66FF33"/>
                </a:solidFill>
                <a:latin typeface="Monotype Corsiva" pitchFamily="66" charset="0"/>
              </a:rPr>
              <a:t>гори Карпати</a:t>
            </a:r>
            <a:endParaRPr lang="ru-RU" sz="4000" b="1" dirty="0">
              <a:solidFill>
                <a:srgbClr val="66FF33"/>
              </a:solidFill>
              <a:latin typeface="Monotype Corsiva" pitchFamily="66" charset="0"/>
            </a:endParaRPr>
          </a:p>
        </p:txBody>
      </p:sp>
      <p:pic>
        <p:nvPicPr>
          <p:cNvPr id="9220" name="Picture 4" descr="C:\Users\Маша\Desktop\1360472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8177" y="4929198"/>
            <a:ext cx="1875823" cy="1566864"/>
          </a:xfrm>
          <a:prstGeom prst="rect">
            <a:avLst/>
          </a:prstGeom>
          <a:noFill/>
        </p:spPr>
      </p:pic>
      <p:pic>
        <p:nvPicPr>
          <p:cNvPr id="9221" name="Picture 5" descr="C:\Users\Маша\Desktop\number-2-digit-figure-cipher-count-numerary-r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3143248"/>
            <a:ext cx="930479" cy="1243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48555E-6 L -0.45261 -0.0598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-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628800"/>
            <a:ext cx="7776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33CC"/>
                </a:solidFill>
                <a:latin typeface="Arial Black" pitchFamily="34" charset="0"/>
              </a:rPr>
              <a:t>рів  о  </a:t>
            </a:r>
            <a:r>
              <a:rPr lang="uk-UA" sz="4400" b="1" dirty="0" err="1" smtClean="0">
                <a:solidFill>
                  <a:srgbClr val="FF33CC"/>
                </a:solidFill>
                <a:latin typeface="Arial Black" pitchFamily="34" charset="0"/>
              </a:rPr>
              <a:t>ст</a:t>
            </a:r>
            <a:endParaRPr lang="uk-UA" sz="4400" b="1" dirty="0" smtClean="0">
              <a:solidFill>
                <a:srgbClr val="FF33CC"/>
              </a:solidFill>
              <a:latin typeface="Arial Black" pitchFamily="34" charset="0"/>
            </a:endParaRPr>
          </a:p>
          <a:p>
            <a:pPr algn="ctr"/>
            <a:r>
              <a:rPr lang="uk-UA" sz="4400" b="1" dirty="0" smtClean="0">
                <a:solidFill>
                  <a:srgbClr val="FF33CC"/>
                </a:solidFill>
                <a:latin typeface="Arial Black" pitchFamily="34" charset="0"/>
              </a:rPr>
              <a:t>на   </a:t>
            </a:r>
            <a:r>
              <a:rPr lang="uk-UA" sz="4400" b="1" dirty="0" err="1" smtClean="0">
                <a:solidFill>
                  <a:srgbClr val="FF33CC"/>
                </a:solidFill>
                <a:latin typeface="Arial Black" pitchFamily="34" charset="0"/>
              </a:rPr>
              <a:t>мо</a:t>
            </a:r>
            <a:r>
              <a:rPr lang="uk-UA" sz="4400" b="1" dirty="0" smtClean="0">
                <a:solidFill>
                  <a:srgbClr val="FF33CC"/>
                </a:solidFill>
                <a:latin typeface="Arial Black" pitchFamily="34" charset="0"/>
              </a:rPr>
              <a:t>   кий   </a:t>
            </a:r>
            <a:r>
              <a:rPr lang="uk-UA" sz="4400" b="1" dirty="0" err="1" smtClean="0">
                <a:solidFill>
                  <a:srgbClr val="FF33CC"/>
                </a:solidFill>
                <a:latin typeface="Arial Black" pitchFamily="34" charset="0"/>
              </a:rPr>
              <a:t>рсь</a:t>
            </a:r>
            <a:r>
              <a:rPr lang="uk-UA" sz="4400" b="1" dirty="0" smtClean="0">
                <a:solidFill>
                  <a:srgbClr val="FF33CC"/>
                </a:solidFill>
                <a:latin typeface="Arial Black" pitchFamily="34" charset="0"/>
              </a:rPr>
              <a:t>  </a:t>
            </a:r>
            <a:r>
              <a:rPr lang="uk-UA" sz="4400" b="1" dirty="0" err="1" smtClean="0">
                <a:solidFill>
                  <a:srgbClr val="FF33CC"/>
                </a:solidFill>
                <a:latin typeface="Arial Black" pitchFamily="34" charset="0"/>
              </a:rPr>
              <a:t>сти</a:t>
            </a:r>
            <a:endParaRPr lang="ru-RU" sz="4400" b="1" dirty="0">
              <a:solidFill>
                <a:srgbClr val="FF33CC"/>
              </a:solidFill>
              <a:latin typeface="Arial Black" pitchFamily="34" charset="0"/>
            </a:endParaRPr>
          </a:p>
        </p:txBody>
      </p:sp>
      <p:pic>
        <p:nvPicPr>
          <p:cNvPr id="12290" name="Picture 2" descr="C:\Users\Маша\Desktop\5912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6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214290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острів Монастирський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2291" name="Picture 3" descr="C:\Users\Маша\Desktop\136047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2844" y="2928934"/>
            <a:ext cx="2039505" cy="1703586"/>
          </a:xfrm>
          <a:prstGeom prst="rect">
            <a:avLst/>
          </a:prstGeom>
          <a:noFill/>
        </p:spPr>
      </p:pic>
      <p:pic>
        <p:nvPicPr>
          <p:cNvPr id="12292" name="Picture 4" descr="C:\Users\Маша\Desktop\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1439" y="1785926"/>
            <a:ext cx="1452561" cy="1452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24 0.07468 L 0.63282 -0.0825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Маша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85852" y="2071678"/>
            <a:ext cx="70009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33CC"/>
                </a:solidFill>
                <a:latin typeface="Arial Black" pitchFamily="34" charset="0"/>
              </a:rPr>
              <a:t>то  с  мі</a:t>
            </a:r>
          </a:p>
          <a:p>
            <a:pPr algn="ctr"/>
            <a:r>
              <a:rPr lang="uk-UA" sz="4400" b="1" dirty="0" smtClean="0">
                <a:solidFill>
                  <a:srgbClr val="FF33CC"/>
                </a:solidFill>
                <a:latin typeface="Arial Black" pitchFamily="34" charset="0"/>
              </a:rPr>
              <a:t>м</a:t>
            </a:r>
            <a:r>
              <a:rPr lang="en-US" sz="4400" b="1" dirty="0" smtClean="0">
                <a:solidFill>
                  <a:srgbClr val="FF33CC"/>
                </a:solidFill>
                <a:latin typeface="Arial Black" pitchFamily="34" charset="0"/>
              </a:rPr>
              <a:t>’</a:t>
            </a:r>
            <a:r>
              <a:rPr lang="uk-UA" sz="4400" b="1" dirty="0" smtClean="0">
                <a:solidFill>
                  <a:srgbClr val="FF33CC"/>
                </a:solidFill>
                <a:latin typeface="Arial Black" pitchFamily="34" charset="0"/>
              </a:rPr>
              <a:t>я     </a:t>
            </a:r>
            <a:r>
              <a:rPr lang="uk-UA" sz="4400" b="1" dirty="0" err="1" smtClean="0">
                <a:solidFill>
                  <a:srgbClr val="FF33CC"/>
                </a:solidFill>
                <a:latin typeface="Arial Black" pitchFamily="34" charset="0"/>
              </a:rPr>
              <a:t>ка</a:t>
            </a:r>
            <a:r>
              <a:rPr lang="uk-UA" sz="4400" b="1" dirty="0" smtClean="0">
                <a:solidFill>
                  <a:srgbClr val="FF33CC"/>
                </a:solidFill>
                <a:latin typeface="Arial Black" pitchFamily="34" charset="0"/>
              </a:rPr>
              <a:t>   н   ське</a:t>
            </a:r>
          </a:p>
          <a:p>
            <a:pPr algn="ctr"/>
            <a:endParaRPr lang="ru-RU" sz="4400" b="1" dirty="0">
              <a:solidFill>
                <a:srgbClr val="FF33CC"/>
              </a:solidFill>
              <a:latin typeface="Arial Black" pitchFamily="34" charset="0"/>
            </a:endParaRPr>
          </a:p>
        </p:txBody>
      </p:sp>
      <p:pic>
        <p:nvPicPr>
          <p:cNvPr id="11267" name="Picture 3" descr="C:\Users\Маша\Desktop\Dneprodzerzhinsk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8" name="Picture 4" descr="C:\Users\Маша\Desktop\1360472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14282" y="3143248"/>
            <a:ext cx="1921442" cy="160496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786050" y="285728"/>
            <a:ext cx="514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Monotype Corsiva" pitchFamily="66" charset="0"/>
              </a:rPr>
              <a:t>місто </a:t>
            </a:r>
            <a:r>
              <a:rPr lang="uk-UA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Кам</a:t>
            </a:r>
            <a:r>
              <a:rPr lang="en-US" sz="4000" b="1" dirty="0" smtClean="0">
                <a:solidFill>
                  <a:srgbClr val="FF0000"/>
                </a:solidFill>
                <a:latin typeface="Monotype Corsiva" pitchFamily="66" charset="0"/>
              </a:rPr>
              <a:t>’</a:t>
            </a:r>
            <a:r>
              <a:rPr lang="uk-UA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янське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1269" name="Picture 5" descr="C:\Users\Маша\Desktop\1022950_cifra-8-na-prozrachnom-fon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1285860"/>
            <a:ext cx="1285884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52601E-6 L 0.46597 -0.075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" y="-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Маша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0232" y="1500174"/>
            <a:ext cx="5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FF33CC"/>
                </a:solidFill>
                <a:latin typeface="Arial Black" pitchFamily="34" charset="0"/>
              </a:rPr>
              <a:t>вулиця Ніжинська</a:t>
            </a:r>
            <a:endParaRPr lang="ru-RU" sz="3200" dirty="0">
              <a:solidFill>
                <a:srgbClr val="FF33CC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3429000"/>
            <a:ext cx="6643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0000FF"/>
                </a:solidFill>
                <a:latin typeface="Arial Black" pitchFamily="34" charset="0"/>
              </a:rPr>
              <a:t>середня загальноосвітня школа №7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pic>
        <p:nvPicPr>
          <p:cNvPr id="10243" name="Picture 3" descr="C:\Users\Маша\Desktop\2598767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80178" cy="7072290"/>
          </a:xfrm>
          <a:prstGeom prst="rect">
            <a:avLst/>
          </a:prstGeom>
          <a:noFill/>
        </p:spPr>
      </p:pic>
      <p:pic>
        <p:nvPicPr>
          <p:cNvPr id="10245" name="Picture 5" descr="C:\Users\Маша\Desktop\1360472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357222" y="5000636"/>
            <a:ext cx="2405085" cy="20089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-8.67052E-7 L 1.13993 0.01295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Маша\Desktop\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аша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Маша\Desktop\136047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00298" y="2928934"/>
            <a:ext cx="3786214" cy="316260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71802" y="1142984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00FF"/>
                </a:solidFill>
                <a:latin typeface="Monotype Corsiva" pitchFamily="66" charset="0"/>
              </a:rPr>
              <a:t>Знайомтесь,Кузя!</a:t>
            </a:r>
            <a:endParaRPr lang="ru-RU" sz="36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ша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C:\Users\Маша\Desktop\0002-006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643538" y="214290"/>
            <a:ext cx="35004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FFFF00"/>
                </a:solidFill>
                <a:latin typeface="Mistral" pitchFamily="66" charset="0"/>
                <a:ea typeface="Adobe Heiti Std R" pitchFamily="34" charset="-128"/>
              </a:rPr>
              <a:t>Князівство</a:t>
            </a:r>
          </a:p>
          <a:p>
            <a:r>
              <a:rPr lang="uk-UA" sz="6000" b="1" dirty="0" smtClean="0">
                <a:solidFill>
                  <a:srgbClr val="FFFF00"/>
                </a:solidFill>
                <a:latin typeface="Mistral" pitchFamily="66" charset="0"/>
                <a:ea typeface="Adobe Heiti Std R" pitchFamily="34" charset="-128"/>
              </a:rPr>
              <a:t> Іменник</a:t>
            </a:r>
            <a:endParaRPr lang="ru-RU" sz="6000" b="1" dirty="0">
              <a:solidFill>
                <a:srgbClr val="FFFF00"/>
              </a:solidFill>
              <a:latin typeface="Mistral" pitchFamily="66" charset="0"/>
              <a:ea typeface="Adobe Heiti Std R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187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276872"/>
            <a:ext cx="6000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Тема уроку: </a:t>
            </a:r>
            <a: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Я все про тебе знаю, Іменнику</a:t>
            </a:r>
            <a:endParaRPr lang="ru-RU" sz="48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ша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75656" y="1772816"/>
            <a:ext cx="60773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4800" b="1" dirty="0" smtClean="0">
              <a:solidFill>
                <a:srgbClr val="CC0099"/>
              </a:solidFill>
              <a:latin typeface="Monotype Corsiva" pitchFamily="66" charset="0"/>
            </a:endParaRPr>
          </a:p>
          <a:p>
            <a:pPr algn="ctr"/>
            <a:r>
              <a:rPr lang="uk-UA" sz="4800" b="1" dirty="0" smtClean="0">
                <a:solidFill>
                  <a:srgbClr val="CC0099"/>
                </a:solidFill>
                <a:latin typeface="Monotype Corsiva" pitchFamily="66" charset="0"/>
              </a:rPr>
              <a:t>від   за   ник    по</a:t>
            </a:r>
            <a:endParaRPr lang="ru-RU" sz="4800" b="1" dirty="0" smtClean="0">
              <a:solidFill>
                <a:srgbClr val="CC0099"/>
              </a:solidFill>
              <a:latin typeface="Monotype Corsiva" pitchFamily="66" charset="0"/>
            </a:endParaRPr>
          </a:p>
          <a:p>
            <a:pPr algn="ctr"/>
            <a:r>
              <a:rPr lang="uk-UA" sz="4800" b="1" dirty="0" err="1" smtClean="0">
                <a:solidFill>
                  <a:srgbClr val="CC0099"/>
                </a:solidFill>
                <a:latin typeface="Monotype Corsiva" pitchFamily="66" charset="0"/>
              </a:rPr>
              <a:t>ка</a:t>
            </a:r>
            <a:r>
              <a:rPr lang="uk-UA" sz="4800" b="1" dirty="0" smtClean="0">
                <a:solidFill>
                  <a:srgbClr val="CC0099"/>
                </a:solidFill>
                <a:latin typeface="Monotype Corsiva" pitchFamily="66" charset="0"/>
              </a:rPr>
              <a:t>  ас  </a:t>
            </a:r>
            <a:r>
              <a:rPr lang="uk-UA" sz="4800" b="1" dirty="0" err="1" smtClean="0">
                <a:solidFill>
                  <a:srgbClr val="CC0099"/>
                </a:solidFill>
                <a:latin typeface="Monotype Corsiva" pitchFamily="66" charset="0"/>
              </a:rPr>
              <a:t>нія</a:t>
            </a:r>
            <a:r>
              <a:rPr lang="uk-UA" sz="4800" b="1" dirty="0" smtClean="0">
                <a:solidFill>
                  <a:srgbClr val="CC0099"/>
                </a:solidFill>
                <a:latin typeface="Monotype Corsiva" pitchFamily="66" charset="0"/>
              </a:rPr>
              <a:t>       </a:t>
            </a:r>
            <a:r>
              <a:rPr lang="uk-UA" sz="4800" b="1" dirty="0" err="1" smtClean="0">
                <a:solidFill>
                  <a:srgbClr val="CC0099"/>
                </a:solidFill>
                <a:latin typeface="Monotype Corsiva" pitchFamily="66" charset="0"/>
              </a:rPr>
              <a:t>ва</a:t>
            </a:r>
            <a:r>
              <a:rPr lang="uk-UA" sz="4800" b="1" dirty="0" smtClean="0">
                <a:solidFill>
                  <a:srgbClr val="CC0099"/>
                </a:solidFill>
                <a:latin typeface="Monotype Corsiva" pitchFamily="66" charset="0"/>
              </a:rPr>
              <a:t> </a:t>
            </a:r>
            <a:r>
              <a:rPr lang="uk-UA" sz="4800" b="1" dirty="0" err="1" smtClean="0">
                <a:solidFill>
                  <a:srgbClr val="CC0099"/>
                </a:solidFill>
                <a:latin typeface="Monotype Corsiva" pitchFamily="66" charset="0"/>
              </a:rPr>
              <a:t>но</a:t>
            </a:r>
            <a:endParaRPr lang="uk-UA" sz="4800" b="1" dirty="0" smtClean="0">
              <a:solidFill>
                <a:srgbClr val="CC0099"/>
              </a:solidFill>
              <a:latin typeface="Monotype Corsiva" pitchFamily="66" charset="0"/>
            </a:endParaRPr>
          </a:p>
        </p:txBody>
      </p:sp>
      <p:pic>
        <p:nvPicPr>
          <p:cNvPr id="3076" name="Picture 4" descr="C:\Users\Маша\Desktop\img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47298"/>
          </a:xfrm>
          <a:prstGeom prst="rect">
            <a:avLst/>
          </a:prstGeom>
          <a:noFill/>
        </p:spPr>
      </p:pic>
      <p:pic>
        <p:nvPicPr>
          <p:cNvPr id="3077" name="Picture 5" descr="C:\Users\Маша\Desktop\1360472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85720" y="5143488"/>
            <a:ext cx="2052584" cy="1714512"/>
          </a:xfrm>
          <a:prstGeom prst="rect">
            <a:avLst/>
          </a:prstGeom>
          <a:noFill/>
        </p:spPr>
      </p:pic>
      <p:pic>
        <p:nvPicPr>
          <p:cNvPr id="3078" name="Picture 6" descr="C:\Users\Маша\Desktop\neon-six-numbers-numerals-sign-decorati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5286388"/>
            <a:ext cx="1167396" cy="126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56069E-6 L 0.45903 0.00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229600" cy="1857388"/>
          </a:xfrm>
        </p:spPr>
        <p:txBody>
          <a:bodyPr/>
          <a:lstStyle/>
          <a:p>
            <a:r>
              <a:rPr lang="uk-UA" sz="6600" b="1" dirty="0" smtClean="0">
                <a:solidFill>
                  <a:srgbClr val="FF33CC"/>
                </a:solidFill>
              </a:rPr>
              <a:t>сто   мі </a:t>
            </a:r>
            <a:br>
              <a:rPr lang="uk-UA" sz="6600" b="1" dirty="0" smtClean="0">
                <a:solidFill>
                  <a:srgbClr val="FF33CC"/>
                </a:solidFill>
              </a:rPr>
            </a:br>
            <a:r>
              <a:rPr lang="uk-UA" sz="6600" b="1" dirty="0" smtClean="0">
                <a:solidFill>
                  <a:srgbClr val="FF33CC"/>
                </a:solidFill>
              </a:rPr>
              <a:t>  </a:t>
            </a:r>
            <a:r>
              <a:rPr lang="uk-UA" sz="6600" b="1" dirty="0" err="1" smtClean="0">
                <a:solidFill>
                  <a:srgbClr val="FF33CC"/>
                </a:solidFill>
              </a:rPr>
              <a:t>са</a:t>
            </a:r>
            <a:r>
              <a:rPr lang="uk-UA" sz="6600" b="1" dirty="0" smtClean="0">
                <a:solidFill>
                  <a:srgbClr val="FF33CC"/>
                </a:solidFill>
              </a:rPr>
              <a:t>  о  де</a:t>
            </a:r>
            <a:endParaRPr lang="ru-RU" sz="6600" b="1" dirty="0">
              <a:solidFill>
                <a:srgbClr val="FF33CC"/>
              </a:solidFill>
            </a:endParaRPr>
          </a:p>
        </p:txBody>
      </p:sp>
      <p:pic>
        <p:nvPicPr>
          <p:cNvPr id="5122" name="Picture 2" descr="C:\Users\Маша\Desktop\depositphotos_2980485-City-architecture-odessa-ukra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3786190"/>
            <a:ext cx="4214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FFFF00"/>
                </a:solidFill>
                <a:latin typeface="Arial Black" pitchFamily="34" charset="0"/>
              </a:rPr>
              <a:t> місто ОДЕСА</a:t>
            </a:r>
            <a:endParaRPr lang="ru-RU" sz="40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5123" name="Picture 3" descr="C:\Users\Маша\Desktop\136047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57802"/>
            <a:ext cx="1796012" cy="1500198"/>
          </a:xfrm>
          <a:prstGeom prst="rect">
            <a:avLst/>
          </a:prstGeom>
          <a:noFill/>
        </p:spPr>
      </p:pic>
      <p:pic>
        <p:nvPicPr>
          <p:cNvPr id="5124" name="Picture 4" descr="C:\Users\Маша\Desktop\0_6a682_28606054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3429000"/>
            <a:ext cx="1071538" cy="1608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31214E-7 L 0.6224 -0.0124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аша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2143116"/>
            <a:ext cx="76438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solidFill>
                  <a:srgbClr val="FF33CC"/>
                </a:solidFill>
                <a:latin typeface="Arial Black" pitchFamily="34" charset="0"/>
              </a:rPr>
              <a:t>їв    </a:t>
            </a:r>
            <a:r>
              <a:rPr lang="uk-UA" sz="4400" dirty="0" err="1" smtClean="0">
                <a:solidFill>
                  <a:srgbClr val="FF33CC"/>
                </a:solidFill>
                <a:latin typeface="Arial Black" pitchFamily="34" charset="0"/>
              </a:rPr>
              <a:t>со</a:t>
            </a:r>
            <a:r>
              <a:rPr lang="uk-UA" sz="4400" dirty="0" smtClean="0">
                <a:solidFill>
                  <a:srgbClr val="FF33CC"/>
                </a:solidFill>
                <a:latin typeface="Arial Black" pitchFamily="34" charset="0"/>
              </a:rPr>
              <a:t>     ськ    ий    фі          </a:t>
            </a:r>
          </a:p>
          <a:p>
            <a:pPr algn="ctr"/>
            <a:r>
              <a:rPr lang="uk-UA" sz="4400" dirty="0" smtClean="0">
                <a:solidFill>
                  <a:srgbClr val="FF33CC"/>
                </a:solidFill>
                <a:latin typeface="Arial Black" pitchFamily="34" charset="0"/>
              </a:rPr>
              <a:t>ар   п     к    </a:t>
            </a:r>
            <a:endParaRPr lang="ru-RU" sz="4400" dirty="0">
              <a:solidFill>
                <a:srgbClr val="FF33CC"/>
              </a:solidFill>
              <a:latin typeface="Arial Black" pitchFamily="34" charset="0"/>
            </a:endParaRPr>
          </a:p>
        </p:txBody>
      </p:sp>
      <p:pic>
        <p:nvPicPr>
          <p:cNvPr id="6147" name="Picture 3" descr="C:\Users\Маша\Desktop\6997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43406" y="428604"/>
            <a:ext cx="45005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FFFF00"/>
                </a:solidFill>
                <a:latin typeface="Monotype Corsiva" pitchFamily="66" charset="0"/>
              </a:rPr>
              <a:t>Софієвський парк</a:t>
            </a:r>
            <a:endParaRPr lang="ru-RU" sz="4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6148" name="Picture 4" descr="C:\Users\Маша\Desktop\1360472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5253031"/>
            <a:ext cx="1921442" cy="1604969"/>
          </a:xfrm>
          <a:prstGeom prst="rect">
            <a:avLst/>
          </a:prstGeom>
          <a:noFill/>
        </p:spPr>
      </p:pic>
      <p:pic>
        <p:nvPicPr>
          <p:cNvPr id="6151" name="Picture 7" descr="C:\Users\Маша\Desktop\0_92864_c8fb7289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58" y="3571876"/>
            <a:ext cx="1143007" cy="1143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89017E-7 L 0.61546 -0.0783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Маша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0232" y="2571744"/>
            <a:ext cx="58579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33CC"/>
                </a:solidFill>
                <a:latin typeface="Arial Black" pitchFamily="34" charset="0"/>
              </a:rPr>
              <a:t>мок  за</a:t>
            </a:r>
          </a:p>
          <a:p>
            <a:r>
              <a:rPr lang="uk-UA" sz="4000" b="1" dirty="0" smtClean="0">
                <a:solidFill>
                  <a:srgbClr val="FF33CC"/>
                </a:solidFill>
                <a:latin typeface="Arial Black" pitchFamily="34" charset="0"/>
              </a:rPr>
              <a:t>до   </a:t>
            </a:r>
            <a:r>
              <a:rPr lang="uk-UA" sz="4000" b="1" dirty="0" err="1" smtClean="0">
                <a:solidFill>
                  <a:srgbClr val="FF33CC"/>
                </a:solidFill>
                <a:latin typeface="Arial Black" pitchFamily="34" charset="0"/>
              </a:rPr>
              <a:t>ра</a:t>
            </a:r>
            <a:r>
              <a:rPr lang="uk-UA" sz="4000" b="1" dirty="0" smtClean="0">
                <a:solidFill>
                  <a:srgbClr val="FF33CC"/>
                </a:solidFill>
                <a:latin typeface="Arial Black" pitchFamily="34" charset="0"/>
              </a:rPr>
              <a:t>   шль     ми </a:t>
            </a:r>
            <a:endParaRPr lang="ru-RU" sz="4000" b="1" dirty="0">
              <a:solidFill>
                <a:srgbClr val="FF33CC"/>
              </a:solidFill>
              <a:latin typeface="Arial Black" pitchFamily="34" charset="0"/>
            </a:endParaRPr>
          </a:p>
        </p:txBody>
      </p:sp>
      <p:pic>
        <p:nvPicPr>
          <p:cNvPr id="7171" name="Picture 3" descr="C:\Users\Маша\Desktop\(1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43438" y="285728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Monotype Corsiva" pitchFamily="66" charset="0"/>
              </a:rPr>
              <a:t>замок  Радомишль</a:t>
            </a:r>
            <a:endParaRPr lang="ru-RU" sz="36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7172" name="Picture 4" descr="C:\Users\Маша\Desktop\1360472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7158" y="5538783"/>
            <a:ext cx="1579344" cy="1319217"/>
          </a:xfrm>
          <a:prstGeom prst="rect">
            <a:avLst/>
          </a:prstGeom>
          <a:noFill/>
        </p:spPr>
      </p:pic>
      <p:pic>
        <p:nvPicPr>
          <p:cNvPr id="7173" name="Picture 5" descr="C:\Users\Маша\Desktop\Numbers-cute-number-three-clipart-imag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000372"/>
            <a:ext cx="1285884" cy="1617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04046E-6 L 0.43767 -0.078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Тема Office">
  <a:themeElements>
    <a:clrScheme name="Другая 3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125</Words>
  <Application>Microsoft Office PowerPoint</Application>
  <PresentationFormat>Экран (4:3)</PresentationFormat>
  <Paragraphs>34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сто   мі    са  о  де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Пользователь Windows</cp:lastModifiedBy>
  <cp:revision>63</cp:revision>
  <dcterms:created xsi:type="dcterms:W3CDTF">2014-07-06T18:18:01Z</dcterms:created>
  <dcterms:modified xsi:type="dcterms:W3CDTF">2016-12-01T06:19:39Z</dcterms:modified>
</cp:coreProperties>
</file>