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83" r:id="rId3"/>
    <p:sldId id="258" r:id="rId4"/>
    <p:sldId id="259" r:id="rId5"/>
    <p:sldId id="260" r:id="rId6"/>
    <p:sldId id="261" r:id="rId7"/>
    <p:sldId id="262" r:id="rId8"/>
    <p:sldId id="269" r:id="rId9"/>
    <p:sldId id="270" r:id="rId10"/>
    <p:sldId id="277" r:id="rId11"/>
    <p:sldId id="276" r:id="rId12"/>
    <p:sldId id="278" r:id="rId13"/>
    <p:sldId id="263" r:id="rId14"/>
    <p:sldId id="280" r:id="rId15"/>
    <p:sldId id="264" r:id="rId16"/>
    <p:sldId id="265" r:id="rId17"/>
    <p:sldId id="266" r:id="rId18"/>
    <p:sldId id="267" r:id="rId19"/>
    <p:sldId id="279" r:id="rId20"/>
    <p:sldId id="282" r:id="rId21"/>
    <p:sldId id="272" r:id="rId22"/>
    <p:sldId id="275" r:id="rId23"/>
    <p:sldId id="284" r:id="rId24"/>
    <p:sldId id="268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2007" autoAdjust="0"/>
  </p:normalViewPr>
  <p:slideViewPr>
    <p:cSldViewPr>
      <p:cViewPr varScale="1">
        <p:scale>
          <a:sx n="68" d="100"/>
          <a:sy n="68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D7FE4-B28D-49A5-83CE-43A44D7B8AB9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54E40-068A-4D8C-BD14-97B3C0E286A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250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54E40-068A-4D8C-BD14-97B3C0E286A3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574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54E40-068A-4D8C-BD14-97B3C0E286A3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636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54E40-068A-4D8C-BD14-97B3C0E286A3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7709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90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5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81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068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5853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544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6593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254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2281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20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154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4634E-3C3E-4290-8C1A-AAF936B8EFE3}" type="datetimeFigureOut">
              <a:rPr lang="ru-RU" smtClean="0"/>
              <a:t>08.02.2017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18788-53AC-4B72-AD07-E3A6D75D9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96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 advTm="3303">
        <p14:vortex dir="r"/>
      </p:transition>
    </mc:Choice>
    <mc:Fallback>
      <p:transition spd="slow" advTm="3303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448272"/>
          </a:xfrm>
        </p:spPr>
        <p:txBody>
          <a:bodyPr/>
          <a:lstStyle/>
          <a:p>
            <a:r>
              <a:rPr lang="en-US" dirty="0" smtClean="0"/>
              <a:t>PPPPPPP</a:t>
            </a:r>
            <a:endParaRPr lang="ru-RU" dirty="0"/>
          </a:p>
        </p:txBody>
      </p:sp>
      <p:pic>
        <p:nvPicPr>
          <p:cNvPr id="1026" name="Picture 2" descr="D:\ЛУ\lesson\352011-admi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1556792"/>
            <a:ext cx="72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«Над Дніпровою сагою…»</a:t>
            </a:r>
          </a:p>
          <a:p>
            <a:r>
              <a:rPr lang="uk-UA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Слова Т. Шевченка,</a:t>
            </a:r>
          </a:p>
          <a:p>
            <a:r>
              <a:rPr lang="uk-UA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Виконує група  «Авіатор»</a:t>
            </a: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aviator_-_nad_dniprovoju_sagoju_(zvukoff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9512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086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5250">
        <p:dissolve/>
      </p:transition>
    </mc:Choice>
    <mc:Fallback>
      <p:transition spd="slow" advTm="1525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ЛУ\lesson\fonstola_ru-648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85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5000">
        <p:checker/>
      </p:transition>
    </mc:Choice>
    <mc:Fallback>
      <p:transition spd="slow" advTm="5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ЛУ\lesson\004892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473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737">
        <p:blinds dir="vert"/>
      </p:transition>
    </mc:Choice>
    <mc:Fallback>
      <p:transition spd="slow" advTm="7737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ЛУ\lesson\bad632702c138240f71698f8150d0da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3015" y="1287017"/>
            <a:ext cx="6858002" cy="428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ЛУ\lesson\78055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040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94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2838">
        <p14:conveyor dir="l"/>
      </p:transition>
    </mc:Choice>
    <mc:Fallback>
      <p:transition spd="slow" advTm="128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D:\ЛУ\lesson\ebb1de08d7db9ded061f9de54908b1a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ЛУ\lesson\elb2-800x8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0"/>
            <a:ext cx="4495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760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3">
        <p14:prism isContent="1"/>
      </p:transition>
    </mc:Choice>
    <mc:Fallback>
      <p:transition spd="slow" advTm="61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ЛУ\lesson\rose-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461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5613">
        <p:checker/>
      </p:transition>
    </mc:Choice>
    <mc:Fallback>
      <p:transition spd="slow" advTm="5613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ЛУ\lesson\d799a0881f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32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2657">
        <p14:glitter pattern="hexagon"/>
      </p:transition>
    </mc:Choice>
    <mc:Fallback>
      <p:transition spd="slow" advTm="26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ЛУ\lesson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065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5921">
        <p:circle/>
      </p:transition>
    </mc:Choice>
    <mc:Fallback>
      <p:transition spd="slow" advTm="5921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ЛУ\lesson\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817035"/>
      </p:ext>
    </p:extLst>
  </p:cSld>
  <p:clrMapOvr>
    <a:masterClrMapping/>
  </p:clrMapOvr>
  <p:transition spd="slow" advTm="5252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ЛУ\lesson\52227ec34c6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419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585">
        <p14:ferris dir="l"/>
      </p:transition>
    </mc:Choice>
    <mc:Fallback>
      <p:transition spd="slow" advTm="95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D:\ЛУ\lesson\1-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ЛУ\lesson\1418031884_6smuw11v3jyan7b3zjwoh64bf-article-picture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377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987">
        <p14:ripple/>
      </p:transition>
    </mc:Choice>
    <mc:Fallback>
      <p:transition spd="slow" advTm="598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ЛУ\lesson\15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06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1990">
        <p:dissolve/>
      </p:transition>
    </mc:Choice>
    <mc:Fallback>
      <p:transition spd="slow" advTm="1199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ЛУ\lesson\4550807_sdc123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90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10022">
        <p14:glitter pattern="hexagon"/>
      </p:transition>
    </mc:Choice>
    <mc:Fallback>
      <p:transition spd="slow" advTm="100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ЛУ\lesson\rastenie_padub_ostrolist_yagody_krasnye_listya_vetka_shishki_elka_el_stol_1680x1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4137" cy="80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15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456">
        <p:dissolve/>
      </p:transition>
    </mc:Choice>
    <mc:Fallback>
      <p:transition spd="slow" advTm="1045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ЛУ\lesson\37074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22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9557">
        <p:checker/>
      </p:transition>
    </mc:Choice>
    <mc:Fallback>
      <p:transition spd="slow" advTm="9557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D:\ЛУ\lesson\elb2-800x8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ЛУ\lesson\kalina_krasnaja_kalini_kus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0"/>
            <a:ext cx="4495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42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1300">
        <p:blinds dir="vert"/>
      </p:transition>
    </mc:Choice>
    <mc:Fallback>
      <p:transition spd="slow" advTm="113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ЛУ\lesson\00601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2564904"/>
            <a:ext cx="51845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увагу!!!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117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1727">
        <p14:honeycomb/>
      </p:transition>
    </mc:Choice>
    <mc:Fallback>
      <p:transition spd="slow" advTm="17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ЛУ\lesson\d_lemma_na_sv_t_odna_kra_na_jaku_lublu_tse_ukra_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2393"/>
            <a:ext cx="9361040" cy="689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555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708">
        <p14:vortex dir="r"/>
      </p:transition>
    </mc:Choice>
    <mc:Fallback>
      <p:transition spd="slow" advTm="57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ЛУ\lesson\ветер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056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4327">
        <p:checker/>
      </p:transition>
    </mc:Choice>
    <mc:Fallback>
      <p:transition spd="slow" advTm="4327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ЛУ\lesson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516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665">
        <p:blinds dir="vert"/>
      </p:transition>
    </mc:Choice>
    <mc:Fallback>
      <p:transition spd="slow" advTm="5665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ЛУ\lesson\zwalls_ru-521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0"/>
            <a:ext cx="9324528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960617"/>
      </p:ext>
    </p:extLst>
  </p:cSld>
  <p:clrMapOvr>
    <a:masterClrMapping/>
  </p:clrMapOvr>
  <p:transition spd="slow" advTm="10993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ЛУ\lesson\1026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34685"/>
            <a:ext cx="10404648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92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2844">
        <p14:glitter pattern="hexagon"/>
      </p:transition>
    </mc:Choice>
    <mc:Fallback>
      <p:transition spd="slow" advTm="284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ЛУ\lesson\3453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641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4158">
        <p:circle/>
      </p:transition>
    </mc:Choice>
    <mc:Fallback>
      <p:transition spd="slow" advTm="4158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ЛУ\lesson\634871950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384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8224">
        <p14:glitter pattern="hexagon"/>
      </p:transition>
    </mc:Choice>
    <mc:Fallback>
      <p:transition spd="slow" advTm="822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ЛУ\lesson\070903-420_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144000" cy="756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153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341">
        <p:dissolve/>
      </p:transition>
    </mc:Choice>
    <mc:Fallback>
      <p:transition spd="slow" advTm="6341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23</Words>
  <Application>Microsoft Office PowerPoint</Application>
  <PresentationFormat>Экран (4:3)</PresentationFormat>
  <Paragraphs>8</Paragraphs>
  <Slides>25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PPPPPPP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PPPPPPP</dc:title>
  <dc:creator>User</dc:creator>
  <cp:lastModifiedBy>User</cp:lastModifiedBy>
  <cp:revision>27</cp:revision>
  <dcterms:created xsi:type="dcterms:W3CDTF">2017-02-07T12:30:54Z</dcterms:created>
  <dcterms:modified xsi:type="dcterms:W3CDTF">2017-02-08T11:34:29Z</dcterms:modified>
</cp:coreProperties>
</file>