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3" r:id="rId6"/>
    <p:sldId id="260" r:id="rId7"/>
    <p:sldId id="264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9" autoAdjust="0"/>
    <p:restoredTop sz="86323" autoAdjust="0"/>
  </p:normalViewPr>
  <p:slideViewPr>
    <p:cSldViewPr>
      <p:cViewPr varScale="1">
        <p:scale>
          <a:sx n="63" d="100"/>
          <a:sy n="63" d="100"/>
        </p:scale>
        <p:origin x="-136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656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36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962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785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875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244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518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626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336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04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935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C17C9-297E-4383-8814-58FE212392CE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E00B7-E7B5-40CA-8BD0-45C5D7904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527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ЛУ\nastol_com_ua-1129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2348880"/>
            <a:ext cx="5472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uk-UA" altLang="ru-RU" sz="3600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ngsana New" panose="02020603050405020304" pitchFamily="18" charset="-34"/>
              </a:rPr>
              <a:t>М. В. Гоголь</a:t>
            </a:r>
          </a:p>
          <a:p>
            <a:pPr>
              <a:spcBef>
                <a:spcPct val="0"/>
              </a:spcBef>
            </a:pPr>
            <a:r>
              <a:rPr lang="uk-UA" altLang="ru-RU" sz="3600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ngsana New" panose="02020603050405020304" pitchFamily="18" charset="-34"/>
              </a:rPr>
              <a:t>«Чудовий Дніпро…»</a:t>
            </a:r>
          </a:p>
          <a:p>
            <a:pPr>
              <a:spcBef>
                <a:spcPct val="0"/>
              </a:spcBef>
            </a:pP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60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906">
        <p:circle/>
      </p:transition>
    </mc:Choice>
    <mc:Fallback xmlns="">
      <p:transition spd="slow" advTm="5906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ЛУ\1363460574_mountainlakeandsunset2560x1440wallpaper55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1" y="1916832"/>
            <a:ext cx="66247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6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Чудовий</a:t>
            </a:r>
            <a:r>
              <a:rPr lang="ru-RU" alt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36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Дніпро</a:t>
            </a:r>
            <a:r>
              <a:rPr lang="ru-RU" alt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</a:t>
            </a:r>
            <a:r>
              <a:rPr lang="ru-RU" altLang="ru-RU" sz="36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тиху</a:t>
            </a:r>
            <a:r>
              <a:rPr lang="ru-RU" alt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погоду, коли </a:t>
            </a:r>
            <a:r>
              <a:rPr lang="ru-RU" altLang="ru-RU" sz="36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вільно</a:t>
            </a:r>
            <a:r>
              <a:rPr lang="ru-RU" alt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плавно </a:t>
            </a:r>
            <a:r>
              <a:rPr lang="ru-RU" altLang="ru-RU" sz="36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мчить</a:t>
            </a:r>
            <a:r>
              <a:rPr lang="ru-RU" alt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36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крізь</a:t>
            </a:r>
            <a:r>
              <a:rPr lang="ru-RU" alt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36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ліси</a:t>
            </a:r>
            <a:r>
              <a:rPr lang="ru-RU" alt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й гори </a:t>
            </a:r>
            <a:r>
              <a:rPr lang="ru-RU" altLang="ru-RU" sz="36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повні</a:t>
            </a:r>
            <a:r>
              <a:rPr lang="ru-RU" alt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води </a:t>
            </a:r>
            <a:r>
              <a:rPr lang="ru-RU" altLang="ru-RU" sz="36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свої</a:t>
            </a:r>
            <a:r>
              <a:rPr lang="ru-RU" alt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033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956">
        <p:circle/>
      </p:transition>
    </mc:Choice>
    <mc:Fallback xmlns="">
      <p:transition spd="slow" advTm="7956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ЛУ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9" y="1628800"/>
            <a:ext cx="324035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600" b="1" i="1" dirty="0" smtClean="0">
                <a:solidFill>
                  <a:schemeClr val="tx1"/>
                </a:solidFill>
              </a:rPr>
              <a:t>Мало </a:t>
            </a:r>
            <a:r>
              <a:rPr lang="ru-RU" altLang="ru-RU" sz="3600" b="1" i="1" dirty="0" err="1" smtClean="0">
                <a:solidFill>
                  <a:schemeClr val="tx1"/>
                </a:solidFill>
              </a:rPr>
              <a:t>який</a:t>
            </a:r>
            <a:r>
              <a:rPr lang="ru-RU" altLang="ru-RU" sz="3600" b="1" i="1" dirty="0" smtClean="0">
                <a:solidFill>
                  <a:schemeClr val="tx1"/>
                </a:solidFill>
              </a:rPr>
              <a:t> птах </a:t>
            </a:r>
            <a:r>
              <a:rPr lang="ru-RU" altLang="ru-RU" sz="3600" b="1" i="1" dirty="0" err="1" smtClean="0">
                <a:solidFill>
                  <a:schemeClr val="tx1"/>
                </a:solidFill>
              </a:rPr>
              <a:t>долетить</a:t>
            </a:r>
            <a:r>
              <a:rPr lang="ru-RU" altLang="ru-RU" sz="3600" b="1" i="1" dirty="0" smtClean="0">
                <a:solidFill>
                  <a:schemeClr val="tx1"/>
                </a:solidFill>
              </a:rPr>
              <a:t> до </a:t>
            </a:r>
            <a:r>
              <a:rPr lang="ru-RU" altLang="ru-RU" sz="3600" b="1" i="1" dirty="0" err="1" smtClean="0">
                <a:solidFill>
                  <a:schemeClr val="tx1"/>
                </a:solidFill>
              </a:rPr>
              <a:t>середини</a:t>
            </a:r>
            <a:r>
              <a:rPr lang="ru-RU" altLang="ru-RU" sz="3600" b="1" i="1" dirty="0" smtClean="0">
                <a:solidFill>
                  <a:schemeClr val="tx1"/>
                </a:solidFill>
              </a:rPr>
              <a:t> </a:t>
            </a:r>
            <a:r>
              <a:rPr lang="ru-RU" altLang="ru-RU" sz="3600" b="1" i="1" dirty="0" err="1" smtClean="0">
                <a:solidFill>
                  <a:schemeClr val="tx1"/>
                </a:solidFill>
              </a:rPr>
              <a:t>Дніпра</a:t>
            </a:r>
            <a:r>
              <a:rPr lang="ru-RU" altLang="ru-RU" sz="3600" b="1" i="1" dirty="0" smtClean="0">
                <a:solidFill>
                  <a:schemeClr val="tx1"/>
                </a:solidFill>
              </a:rPr>
              <a:t>. </a:t>
            </a:r>
            <a:r>
              <a:rPr lang="ru-RU" altLang="ru-RU" sz="3600" b="1" i="1" dirty="0" err="1" smtClean="0">
                <a:solidFill>
                  <a:schemeClr val="tx1"/>
                </a:solidFill>
              </a:rPr>
              <a:t>Розкішний</a:t>
            </a:r>
            <a:r>
              <a:rPr lang="ru-RU" altLang="ru-RU" sz="3600" b="1" i="1" dirty="0" smtClean="0">
                <a:solidFill>
                  <a:schemeClr val="tx1"/>
                </a:solidFill>
              </a:rPr>
              <a:t>! </a:t>
            </a:r>
            <a:r>
              <a:rPr lang="ru-RU" altLang="ru-RU" sz="3600" b="1" i="1" dirty="0" err="1" smtClean="0">
                <a:solidFill>
                  <a:schemeClr val="tx1"/>
                </a:solidFill>
              </a:rPr>
              <a:t>Немає</a:t>
            </a:r>
            <a:r>
              <a:rPr lang="ru-RU" altLang="ru-RU" sz="3600" b="1" i="1" dirty="0" smtClean="0">
                <a:solidFill>
                  <a:schemeClr val="tx1"/>
                </a:solidFill>
              </a:rPr>
              <a:t> </a:t>
            </a:r>
            <a:r>
              <a:rPr lang="ru-RU" altLang="ru-RU" sz="3600" b="1" i="1" dirty="0" err="1" smtClean="0">
                <a:solidFill>
                  <a:schemeClr val="tx1"/>
                </a:solidFill>
              </a:rPr>
              <a:t>рівної</a:t>
            </a:r>
            <a:r>
              <a:rPr lang="ru-RU" altLang="ru-RU" sz="3600" b="1" i="1" dirty="0" smtClean="0">
                <a:solidFill>
                  <a:schemeClr val="tx1"/>
                </a:solidFill>
              </a:rPr>
              <a:t>  </a:t>
            </a:r>
            <a:r>
              <a:rPr lang="ru-RU" altLang="ru-RU" sz="3600" b="1" i="1" dirty="0" err="1" smtClean="0">
                <a:solidFill>
                  <a:schemeClr val="tx1"/>
                </a:solidFill>
              </a:rPr>
              <a:t>йому</a:t>
            </a:r>
            <a:r>
              <a:rPr lang="ru-RU" altLang="ru-RU" sz="3600" b="1" i="1" dirty="0" smtClean="0">
                <a:solidFill>
                  <a:schemeClr val="tx1"/>
                </a:solidFill>
              </a:rPr>
              <a:t> </a:t>
            </a:r>
            <a:r>
              <a:rPr lang="ru-RU" altLang="ru-RU" sz="3600" b="1" i="1" dirty="0" err="1" smtClean="0">
                <a:solidFill>
                  <a:schemeClr val="tx1"/>
                </a:solidFill>
              </a:rPr>
              <a:t>ріки</a:t>
            </a:r>
            <a:r>
              <a:rPr lang="ru-RU" altLang="ru-RU" sz="3600" b="1" i="1" dirty="0" smtClean="0">
                <a:solidFill>
                  <a:schemeClr val="tx1"/>
                </a:solidFill>
              </a:rPr>
              <a:t> на </a:t>
            </a:r>
            <a:r>
              <a:rPr lang="ru-RU" altLang="ru-RU" sz="3600" b="1" i="1" dirty="0" err="1" smtClean="0">
                <a:solidFill>
                  <a:schemeClr val="tx1"/>
                </a:solidFill>
              </a:rPr>
              <a:t>світі</a:t>
            </a:r>
            <a:r>
              <a:rPr lang="ru-RU" altLang="ru-RU" sz="3600" b="1" i="1" dirty="0" smtClean="0">
                <a:solidFill>
                  <a:schemeClr val="tx1"/>
                </a:solidFill>
              </a:rPr>
              <a:t>.</a:t>
            </a:r>
            <a:r>
              <a:rPr lang="ru-RU" altLang="ru-RU" sz="3600" b="1" i="1" dirty="0" smtClean="0"/>
              <a:t> 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05533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8747">
        <p:circle/>
      </p:transition>
    </mc:Choice>
    <mc:Fallback xmlns="">
      <p:transition spd="slow" advTm="874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ЛУ\wpid-umopomrachitel-nye-fotografii-zvezdnogo-neba_i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2132856"/>
            <a:ext cx="5972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sz="3200" b="1" i="1" dirty="0" err="1">
                <a:solidFill>
                  <a:schemeClr val="bg1"/>
                </a:solidFill>
              </a:rPr>
              <a:t>Чудовий</a:t>
            </a:r>
            <a:r>
              <a:rPr lang="ru-RU" altLang="ru-RU" sz="3200" b="1" i="1" dirty="0">
                <a:solidFill>
                  <a:schemeClr val="bg1"/>
                </a:solidFill>
              </a:rPr>
              <a:t> </a:t>
            </a:r>
            <a:r>
              <a:rPr lang="ru-RU" altLang="ru-RU" sz="3200" b="1" i="1" dirty="0" err="1">
                <a:solidFill>
                  <a:schemeClr val="bg1"/>
                </a:solidFill>
              </a:rPr>
              <a:t>Дніпро</a:t>
            </a:r>
            <a:r>
              <a:rPr lang="ru-RU" altLang="ru-RU" sz="3200" b="1" i="1" dirty="0">
                <a:solidFill>
                  <a:schemeClr val="bg1"/>
                </a:solidFill>
              </a:rPr>
              <a:t> і </a:t>
            </a:r>
            <a:r>
              <a:rPr lang="ru-RU" altLang="ru-RU" sz="3200" b="1" i="1" dirty="0" err="1">
                <a:solidFill>
                  <a:schemeClr val="bg1"/>
                </a:solidFill>
              </a:rPr>
              <a:t>теплої</a:t>
            </a:r>
            <a:r>
              <a:rPr lang="ru-RU" altLang="ru-RU" sz="3200" b="1" i="1" dirty="0">
                <a:solidFill>
                  <a:schemeClr val="bg1"/>
                </a:solidFill>
              </a:rPr>
              <a:t> </a:t>
            </a:r>
            <a:r>
              <a:rPr lang="ru-RU" altLang="ru-RU" sz="3200" b="1" i="1" dirty="0" err="1">
                <a:solidFill>
                  <a:schemeClr val="bg1"/>
                </a:solidFill>
              </a:rPr>
              <a:t>літньої</a:t>
            </a:r>
            <a:r>
              <a:rPr lang="ru-RU" altLang="ru-RU" sz="3200" b="1" i="1" dirty="0">
                <a:solidFill>
                  <a:schemeClr val="bg1"/>
                </a:solidFill>
              </a:rPr>
              <a:t> </a:t>
            </a:r>
            <a:r>
              <a:rPr lang="ru-RU" altLang="ru-RU" sz="3200" b="1" i="1" dirty="0" err="1">
                <a:solidFill>
                  <a:schemeClr val="bg1"/>
                </a:solidFill>
              </a:rPr>
              <a:t>ночі</a:t>
            </a:r>
            <a:r>
              <a:rPr lang="ru-RU" altLang="ru-RU" sz="3200" b="1" i="1" dirty="0">
                <a:solidFill>
                  <a:schemeClr val="bg1"/>
                </a:solidFill>
              </a:rPr>
              <a:t>, коли все </a:t>
            </a:r>
            <a:r>
              <a:rPr lang="ru-RU" altLang="ru-RU" sz="3200" b="1" i="1" dirty="0" err="1">
                <a:solidFill>
                  <a:schemeClr val="bg1"/>
                </a:solidFill>
              </a:rPr>
              <a:t>засинає</a:t>
            </a:r>
            <a:r>
              <a:rPr lang="ru-RU" altLang="ru-RU" sz="3200" b="1" i="1" dirty="0">
                <a:solidFill>
                  <a:schemeClr val="bg1"/>
                </a:solidFill>
              </a:rPr>
              <a:t> – і </a:t>
            </a:r>
            <a:r>
              <a:rPr lang="ru-RU" altLang="ru-RU" sz="3200" b="1" i="1" dirty="0" err="1">
                <a:solidFill>
                  <a:schemeClr val="bg1"/>
                </a:solidFill>
              </a:rPr>
              <a:t>людина</a:t>
            </a:r>
            <a:r>
              <a:rPr lang="ru-RU" altLang="ru-RU" sz="3200" b="1" i="1" dirty="0">
                <a:solidFill>
                  <a:schemeClr val="bg1"/>
                </a:solidFill>
              </a:rPr>
              <a:t>, і </a:t>
            </a:r>
            <a:r>
              <a:rPr lang="ru-RU" altLang="ru-RU" sz="3200" b="1" i="1" dirty="0" err="1">
                <a:solidFill>
                  <a:schemeClr val="bg1"/>
                </a:solidFill>
              </a:rPr>
              <a:t>звір</a:t>
            </a:r>
            <a:r>
              <a:rPr lang="ru-RU" altLang="ru-RU" sz="3200" b="1" i="1" dirty="0">
                <a:solidFill>
                  <a:schemeClr val="bg1"/>
                </a:solidFill>
              </a:rPr>
              <a:t>, і птах. </a:t>
            </a:r>
          </a:p>
        </p:txBody>
      </p:sp>
    </p:spTree>
    <p:extLst>
      <p:ext uri="{BB962C8B-B14F-4D97-AF65-F5344CB8AC3E}">
        <p14:creationId xmlns:p14="http://schemas.microsoft.com/office/powerpoint/2010/main" val="35263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8915">
        <p:circle/>
      </p:transition>
    </mc:Choice>
    <mc:Fallback xmlns="">
      <p:transition spd="slow" advTm="8915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ЛУ\zvezdnoe_neb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44000" cy="770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47864" y="2708920"/>
            <a:ext cx="50405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</a:rPr>
              <a:t>Зірки горять і сяють над світом, і всі разом відбиваються у Дніпрі.  Усіх їх держить Дніпро у темному лоні своєму. Жодна не втече від нього; хіба що згасне на небі.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8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5253">
        <p:circle/>
      </p:transition>
    </mc:Choice>
    <mc:Fallback xmlns="">
      <p:transition spd="slow" advTm="15253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ЛУ\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2780928"/>
            <a:ext cx="65527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ru-RU" sz="3200" b="1" i="1" dirty="0" smtClean="0">
                <a:solidFill>
                  <a:srgbClr val="FF0000"/>
                </a:solidFill>
              </a:rPr>
              <a:t>Немає нічого на світі, що могло б прикрити Дніпро. Синій, </a:t>
            </a:r>
            <a:r>
              <a:rPr lang="uk-UA" altLang="ru-RU" sz="3200" b="1" i="1" dirty="0" err="1" smtClean="0">
                <a:solidFill>
                  <a:srgbClr val="FF0000"/>
                </a:solidFill>
              </a:rPr>
              <a:t>синій</a:t>
            </a:r>
            <a:r>
              <a:rPr lang="uk-UA" altLang="ru-RU" sz="3200" b="1" i="1" dirty="0" smtClean="0">
                <a:solidFill>
                  <a:srgbClr val="FF0000"/>
                </a:solidFill>
              </a:rPr>
              <a:t> ходить  він плавним розривом, і серед ночі, як серед дня, видно його так далеко, як тільки бачити може людське око</a:t>
            </a:r>
            <a:r>
              <a:rPr lang="en-US" altLang="ru-RU" sz="3200" b="1" i="1" dirty="0">
                <a:solidFill>
                  <a:srgbClr val="FF0000"/>
                </a:solidFill>
              </a:rPr>
              <a:t>.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206666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5899">
        <p:circle/>
      </p:transition>
    </mc:Choice>
    <mc:Fallback xmlns="">
      <p:transition spd="slow" advTm="15899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ЛУ\765092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3068960"/>
            <a:ext cx="48245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uk-UA" altLang="ru-RU" sz="3600" b="1" i="1" dirty="0" smtClean="0">
                <a:solidFill>
                  <a:srgbClr val="FFFF00"/>
                </a:solidFill>
              </a:rPr>
              <a:t>Чудовий тоді Дніпро, і немає рівної йому ріки на світі!!!</a:t>
            </a:r>
            <a:endParaRPr lang="ru-RU" altLang="ru-RU" sz="36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92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405">
        <p:circle/>
      </p:transition>
    </mc:Choice>
    <mc:Fallback xmlns="">
      <p:transition spd="slow" advTm="7405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ЛУ\image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13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183">
        <p:circle/>
      </p:transition>
    </mc:Choice>
    <mc:Fallback xmlns="">
      <p:transition spd="slow" advTm="3183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151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2016-12-13T19:30:18Z</dcterms:created>
  <dcterms:modified xsi:type="dcterms:W3CDTF">2017-02-08T12:05:23Z</dcterms:modified>
</cp:coreProperties>
</file>