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25"/>
  </p:notesMasterIdLst>
  <p:sldIdLst>
    <p:sldId id="289" r:id="rId3"/>
    <p:sldId id="274" r:id="rId4"/>
    <p:sldId id="283" r:id="rId5"/>
    <p:sldId id="284" r:id="rId6"/>
    <p:sldId id="288" r:id="rId7"/>
    <p:sldId id="263" r:id="rId8"/>
    <p:sldId id="272" r:id="rId9"/>
    <p:sldId id="279" r:id="rId10"/>
    <p:sldId id="275" r:id="rId11"/>
    <p:sldId id="271" r:id="rId12"/>
    <p:sldId id="276" r:id="rId13"/>
    <p:sldId id="287" r:id="rId14"/>
    <p:sldId id="282" r:id="rId15"/>
    <p:sldId id="290" r:id="rId16"/>
    <p:sldId id="268" r:id="rId17"/>
    <p:sldId id="270" r:id="rId18"/>
    <p:sldId id="291" r:id="rId19"/>
    <p:sldId id="267" r:id="rId20"/>
    <p:sldId id="264" r:id="rId21"/>
    <p:sldId id="285" r:id="rId22"/>
    <p:sldId id="265" r:id="rId23"/>
    <p:sldId id="28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9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у1</c:v>
                </c:pt>
              </c:strCache>
            </c:strRef>
          </c:tx>
          <c:spPr>
            <a:ln w="76200" cap="flat" cmpd="sng" algn="ctr">
              <a:solidFill>
                <a:srgbClr val="0070C0"/>
              </a:solidFill>
              <a:prstDash val="solid"/>
            </a:ln>
            <a:effectLst/>
          </c:spPr>
          <c:marker>
            <c:symbol val="none"/>
          </c:marker>
          <c:xVal>
            <c:numRef>
              <c:f>Лист1!$A$2:$A$26</c:f>
              <c:numCache>
                <c:formatCode>General</c:formatCode>
                <c:ptCount val="25"/>
                <c:pt idx="0">
                  <c:v>-6</c:v>
                </c:pt>
                <c:pt idx="1">
                  <c:v>-5.5</c:v>
                </c:pt>
                <c:pt idx="2">
                  <c:v>-5</c:v>
                </c:pt>
                <c:pt idx="3">
                  <c:v>-4.5</c:v>
                </c:pt>
                <c:pt idx="4">
                  <c:v>-4</c:v>
                </c:pt>
                <c:pt idx="5">
                  <c:v>-3.5</c:v>
                </c:pt>
                <c:pt idx="6">
                  <c:v>-3</c:v>
                </c:pt>
                <c:pt idx="7">
                  <c:v>-2.5</c:v>
                </c:pt>
                <c:pt idx="8">
                  <c:v>-2</c:v>
                </c:pt>
                <c:pt idx="9">
                  <c:v>-1.5</c:v>
                </c:pt>
                <c:pt idx="10">
                  <c:v>-1</c:v>
                </c:pt>
                <c:pt idx="11">
                  <c:v>-0.5</c:v>
                </c:pt>
                <c:pt idx="12">
                  <c:v>0</c:v>
                </c:pt>
                <c:pt idx="13">
                  <c:v>0.5</c:v>
                </c:pt>
                <c:pt idx="14">
                  <c:v>1</c:v>
                </c:pt>
                <c:pt idx="15">
                  <c:v>1.5</c:v>
                </c:pt>
                <c:pt idx="16">
                  <c:v>2</c:v>
                </c:pt>
                <c:pt idx="17">
                  <c:v>2.5</c:v>
                </c:pt>
                <c:pt idx="18">
                  <c:v>3</c:v>
                </c:pt>
                <c:pt idx="19">
                  <c:v>3.5</c:v>
                </c:pt>
                <c:pt idx="20">
                  <c:v>4</c:v>
                </c:pt>
                <c:pt idx="21">
                  <c:v>4.5</c:v>
                </c:pt>
                <c:pt idx="22">
                  <c:v>5</c:v>
                </c:pt>
                <c:pt idx="23">
                  <c:v>5.5</c:v>
                </c:pt>
                <c:pt idx="24">
                  <c:v>6</c:v>
                </c:pt>
              </c:numCache>
            </c:numRef>
          </c:xVal>
          <c:yVal>
            <c:numRef>
              <c:f>Лист1!$B$2:$B$26</c:f>
              <c:numCache>
                <c:formatCode>General</c:formatCode>
                <c:ptCount val="25"/>
                <c:pt idx="0">
                  <c:v>36</c:v>
                </c:pt>
                <c:pt idx="1">
                  <c:v>30.25</c:v>
                </c:pt>
                <c:pt idx="2">
                  <c:v>25</c:v>
                </c:pt>
                <c:pt idx="3">
                  <c:v>20.25</c:v>
                </c:pt>
                <c:pt idx="4">
                  <c:v>16</c:v>
                </c:pt>
                <c:pt idx="5">
                  <c:v>12.25</c:v>
                </c:pt>
                <c:pt idx="6">
                  <c:v>9</c:v>
                </c:pt>
                <c:pt idx="7">
                  <c:v>6.25</c:v>
                </c:pt>
                <c:pt idx="8">
                  <c:v>4</c:v>
                </c:pt>
                <c:pt idx="9">
                  <c:v>2.25</c:v>
                </c:pt>
                <c:pt idx="10">
                  <c:v>1</c:v>
                </c:pt>
                <c:pt idx="11">
                  <c:v>0.25</c:v>
                </c:pt>
                <c:pt idx="12">
                  <c:v>0</c:v>
                </c:pt>
                <c:pt idx="13">
                  <c:v>0.25</c:v>
                </c:pt>
                <c:pt idx="14">
                  <c:v>1</c:v>
                </c:pt>
                <c:pt idx="15">
                  <c:v>2.25</c:v>
                </c:pt>
                <c:pt idx="16">
                  <c:v>4</c:v>
                </c:pt>
                <c:pt idx="17">
                  <c:v>6.25</c:v>
                </c:pt>
                <c:pt idx="18">
                  <c:v>9</c:v>
                </c:pt>
                <c:pt idx="19">
                  <c:v>12.25</c:v>
                </c:pt>
                <c:pt idx="20">
                  <c:v>16</c:v>
                </c:pt>
                <c:pt idx="21">
                  <c:v>20.25</c:v>
                </c:pt>
                <c:pt idx="22">
                  <c:v>25</c:v>
                </c:pt>
                <c:pt idx="23">
                  <c:v>30.25</c:v>
                </c:pt>
                <c:pt idx="24">
                  <c:v>36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742848"/>
        <c:axId val="40334464"/>
      </c:scatterChart>
      <c:valAx>
        <c:axId val="397428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0334464"/>
        <c:crosses val="autoZero"/>
        <c:crossBetween val="midCat"/>
      </c:valAx>
      <c:valAx>
        <c:axId val="403344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742848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Лист2!$B$1</c:f>
              <c:strCache>
                <c:ptCount val="1"/>
                <c:pt idx="0">
                  <c:v>у1</c:v>
                </c:pt>
              </c:strCache>
            </c:strRef>
          </c:tx>
          <c:spPr>
            <a:ln w="76200" cap="flat" cmpd="sng" algn="ctr">
              <a:solidFill>
                <a:srgbClr val="7030A0"/>
              </a:solidFill>
              <a:prstDash val="solid"/>
            </a:ln>
            <a:effectLst/>
          </c:spPr>
          <c:marker>
            <c:symbol val="none"/>
          </c:marker>
          <c:xVal>
            <c:numRef>
              <c:f>Лист2!$A$2:$A$71</c:f>
              <c:numCache>
                <c:formatCode>General</c:formatCode>
                <c:ptCount val="70"/>
                <c:pt idx="0">
                  <c:v>-3.5</c:v>
                </c:pt>
                <c:pt idx="1">
                  <c:v>-3.4</c:v>
                </c:pt>
                <c:pt idx="2">
                  <c:v>-3.3</c:v>
                </c:pt>
                <c:pt idx="3">
                  <c:v>-3.2</c:v>
                </c:pt>
                <c:pt idx="4">
                  <c:v>-3.1</c:v>
                </c:pt>
                <c:pt idx="5">
                  <c:v>-3</c:v>
                </c:pt>
                <c:pt idx="6">
                  <c:v>-2.9</c:v>
                </c:pt>
                <c:pt idx="7">
                  <c:v>-2.8</c:v>
                </c:pt>
                <c:pt idx="8">
                  <c:v>-2.7</c:v>
                </c:pt>
                <c:pt idx="9">
                  <c:v>-2.6</c:v>
                </c:pt>
                <c:pt idx="10">
                  <c:v>-2.5</c:v>
                </c:pt>
                <c:pt idx="11">
                  <c:v>-2.4</c:v>
                </c:pt>
                <c:pt idx="12">
                  <c:v>-2.2999999999999998</c:v>
                </c:pt>
                <c:pt idx="13">
                  <c:v>-2.2000000000000002</c:v>
                </c:pt>
                <c:pt idx="14">
                  <c:v>-2.1</c:v>
                </c:pt>
                <c:pt idx="15">
                  <c:v>-2</c:v>
                </c:pt>
                <c:pt idx="16">
                  <c:v>-1.9</c:v>
                </c:pt>
                <c:pt idx="17">
                  <c:v>-1.8</c:v>
                </c:pt>
                <c:pt idx="18">
                  <c:v>-1.7</c:v>
                </c:pt>
                <c:pt idx="19">
                  <c:v>-1.6</c:v>
                </c:pt>
                <c:pt idx="20">
                  <c:v>-1.5</c:v>
                </c:pt>
                <c:pt idx="21">
                  <c:v>-1.4</c:v>
                </c:pt>
                <c:pt idx="22">
                  <c:v>-1.3</c:v>
                </c:pt>
                <c:pt idx="23">
                  <c:v>-1.2</c:v>
                </c:pt>
                <c:pt idx="24">
                  <c:v>-1.1000000000000001</c:v>
                </c:pt>
                <c:pt idx="25">
                  <c:v>-1</c:v>
                </c:pt>
                <c:pt idx="26">
                  <c:v>-0.9</c:v>
                </c:pt>
                <c:pt idx="27">
                  <c:v>-0.8</c:v>
                </c:pt>
                <c:pt idx="28">
                  <c:v>-0.7</c:v>
                </c:pt>
                <c:pt idx="29">
                  <c:v>-0.6</c:v>
                </c:pt>
                <c:pt idx="30">
                  <c:v>-0.5</c:v>
                </c:pt>
                <c:pt idx="31">
                  <c:v>-0.4</c:v>
                </c:pt>
                <c:pt idx="32">
                  <c:v>-0.3</c:v>
                </c:pt>
                <c:pt idx="33">
                  <c:v>-0.2</c:v>
                </c:pt>
                <c:pt idx="34">
                  <c:v>-0.1</c:v>
                </c:pt>
                <c:pt idx="35">
                  <c:v>0</c:v>
                </c:pt>
                <c:pt idx="36">
                  <c:v>0.1</c:v>
                </c:pt>
                <c:pt idx="37">
                  <c:v>0.2</c:v>
                </c:pt>
                <c:pt idx="38">
                  <c:v>0.3</c:v>
                </c:pt>
                <c:pt idx="39">
                  <c:v>0.4</c:v>
                </c:pt>
                <c:pt idx="40">
                  <c:v>0.5</c:v>
                </c:pt>
                <c:pt idx="41">
                  <c:v>0.6</c:v>
                </c:pt>
                <c:pt idx="42">
                  <c:v>0.7</c:v>
                </c:pt>
                <c:pt idx="43">
                  <c:v>0.8</c:v>
                </c:pt>
                <c:pt idx="44">
                  <c:v>0.9</c:v>
                </c:pt>
                <c:pt idx="45">
                  <c:v>1</c:v>
                </c:pt>
                <c:pt idx="46">
                  <c:v>1.1000000000000001</c:v>
                </c:pt>
                <c:pt idx="47">
                  <c:v>1.2</c:v>
                </c:pt>
                <c:pt idx="48">
                  <c:v>1.3</c:v>
                </c:pt>
                <c:pt idx="49">
                  <c:v>1.4</c:v>
                </c:pt>
                <c:pt idx="50">
                  <c:v>1.5</c:v>
                </c:pt>
                <c:pt idx="51">
                  <c:v>1.6</c:v>
                </c:pt>
                <c:pt idx="52">
                  <c:v>1.7</c:v>
                </c:pt>
                <c:pt idx="53">
                  <c:v>1.8</c:v>
                </c:pt>
                <c:pt idx="54">
                  <c:v>1.9</c:v>
                </c:pt>
                <c:pt idx="55">
                  <c:v>2.0000000000000102</c:v>
                </c:pt>
                <c:pt idx="56">
                  <c:v>2.1</c:v>
                </c:pt>
                <c:pt idx="57">
                  <c:v>2.2000000000000002</c:v>
                </c:pt>
                <c:pt idx="58">
                  <c:v>2.30000000000001</c:v>
                </c:pt>
                <c:pt idx="59">
                  <c:v>2.4000000000000101</c:v>
                </c:pt>
                <c:pt idx="60">
                  <c:v>2.5000000000000102</c:v>
                </c:pt>
                <c:pt idx="61">
                  <c:v>2.6</c:v>
                </c:pt>
                <c:pt idx="62">
                  <c:v>2.7000000000000099</c:v>
                </c:pt>
                <c:pt idx="63">
                  <c:v>2.80000000000001</c:v>
                </c:pt>
                <c:pt idx="64">
                  <c:v>2.9000000000000101</c:v>
                </c:pt>
                <c:pt idx="65">
                  <c:v>3.0000000000000102</c:v>
                </c:pt>
                <c:pt idx="66">
                  <c:v>3.1000000000000099</c:v>
                </c:pt>
                <c:pt idx="67">
                  <c:v>3.2000000000000099</c:v>
                </c:pt>
                <c:pt idx="68">
                  <c:v>3.30000000000001</c:v>
                </c:pt>
                <c:pt idx="69">
                  <c:v>3.4000000000000101</c:v>
                </c:pt>
              </c:numCache>
            </c:numRef>
          </c:xVal>
          <c:yVal>
            <c:numRef>
              <c:f>Лист2!$B$2:$B$71</c:f>
              <c:numCache>
                <c:formatCode>General</c:formatCode>
                <c:ptCount val="70"/>
                <c:pt idx="0">
                  <c:v>-0.2857142857142857</c:v>
                </c:pt>
                <c:pt idx="1">
                  <c:v>-0.29411764705882354</c:v>
                </c:pt>
                <c:pt idx="2">
                  <c:v>-0.30303030303030304</c:v>
                </c:pt>
                <c:pt idx="3">
                  <c:v>-0.3125</c:v>
                </c:pt>
                <c:pt idx="4">
                  <c:v>-0.32258064516129031</c:v>
                </c:pt>
                <c:pt idx="5">
                  <c:v>-0.33333333333333331</c:v>
                </c:pt>
                <c:pt idx="6">
                  <c:v>-0.34482758620689657</c:v>
                </c:pt>
                <c:pt idx="7">
                  <c:v>-0.35714285714285715</c:v>
                </c:pt>
                <c:pt idx="8">
                  <c:v>-0.37037037037037035</c:v>
                </c:pt>
                <c:pt idx="9">
                  <c:v>-0.38461538461538458</c:v>
                </c:pt>
                <c:pt idx="10">
                  <c:v>-0.4</c:v>
                </c:pt>
                <c:pt idx="11">
                  <c:v>-0.41666666666666669</c:v>
                </c:pt>
                <c:pt idx="12">
                  <c:v>-0.43478260869565222</c:v>
                </c:pt>
                <c:pt idx="13">
                  <c:v>-0.45454545454545453</c:v>
                </c:pt>
                <c:pt idx="14">
                  <c:v>-0.47619047619047616</c:v>
                </c:pt>
                <c:pt idx="15">
                  <c:v>-0.5</c:v>
                </c:pt>
                <c:pt idx="16">
                  <c:v>-0.52631578947368418</c:v>
                </c:pt>
                <c:pt idx="17">
                  <c:v>-0.55555555555555558</c:v>
                </c:pt>
                <c:pt idx="18">
                  <c:v>-0.58823529411764708</c:v>
                </c:pt>
                <c:pt idx="19">
                  <c:v>-0.625</c:v>
                </c:pt>
                <c:pt idx="20">
                  <c:v>-0.66666666666666663</c:v>
                </c:pt>
                <c:pt idx="21">
                  <c:v>-0.7142857142857143</c:v>
                </c:pt>
                <c:pt idx="22">
                  <c:v>-0.76923076923076916</c:v>
                </c:pt>
                <c:pt idx="23">
                  <c:v>-0.83333333333333337</c:v>
                </c:pt>
                <c:pt idx="24">
                  <c:v>-0.90909090909090906</c:v>
                </c:pt>
                <c:pt idx="25">
                  <c:v>-1</c:v>
                </c:pt>
                <c:pt idx="26">
                  <c:v>-1.1111111111111112</c:v>
                </c:pt>
                <c:pt idx="27">
                  <c:v>-1.25</c:v>
                </c:pt>
                <c:pt idx="28">
                  <c:v>-1.4285714285714286</c:v>
                </c:pt>
                <c:pt idx="29">
                  <c:v>-1.6666666666666667</c:v>
                </c:pt>
                <c:pt idx="30">
                  <c:v>-2</c:v>
                </c:pt>
                <c:pt idx="31">
                  <c:v>-2.5</c:v>
                </c:pt>
                <c:pt idx="32">
                  <c:v>-3.3333333333333335</c:v>
                </c:pt>
                <c:pt idx="33">
                  <c:v>-5</c:v>
                </c:pt>
                <c:pt idx="34">
                  <c:v>-10</c:v>
                </c:pt>
                <c:pt idx="36">
                  <c:v>10</c:v>
                </c:pt>
                <c:pt idx="37">
                  <c:v>5</c:v>
                </c:pt>
                <c:pt idx="38">
                  <c:v>3.3333333333333335</c:v>
                </c:pt>
                <c:pt idx="39">
                  <c:v>2.5</c:v>
                </c:pt>
                <c:pt idx="40">
                  <c:v>2</c:v>
                </c:pt>
                <c:pt idx="41">
                  <c:v>1.6666666666666667</c:v>
                </c:pt>
                <c:pt idx="42">
                  <c:v>1.4285714285714286</c:v>
                </c:pt>
                <c:pt idx="43">
                  <c:v>1.25</c:v>
                </c:pt>
                <c:pt idx="44">
                  <c:v>1.1111111111111112</c:v>
                </c:pt>
                <c:pt idx="45">
                  <c:v>1</c:v>
                </c:pt>
                <c:pt idx="46">
                  <c:v>0.90909090909090906</c:v>
                </c:pt>
                <c:pt idx="47">
                  <c:v>0.83333333333333337</c:v>
                </c:pt>
                <c:pt idx="48">
                  <c:v>0.76923076923076916</c:v>
                </c:pt>
                <c:pt idx="49">
                  <c:v>0.7142857142857143</c:v>
                </c:pt>
                <c:pt idx="50">
                  <c:v>0.66666666666666663</c:v>
                </c:pt>
                <c:pt idx="51">
                  <c:v>0.625</c:v>
                </c:pt>
                <c:pt idx="52">
                  <c:v>0.58823529411764708</c:v>
                </c:pt>
                <c:pt idx="53">
                  <c:v>0.55555555555555558</c:v>
                </c:pt>
                <c:pt idx="54">
                  <c:v>0.52631578947368418</c:v>
                </c:pt>
                <c:pt idx="55">
                  <c:v>0.49999999999999745</c:v>
                </c:pt>
                <c:pt idx="56">
                  <c:v>0.47619047619047616</c:v>
                </c:pt>
                <c:pt idx="57">
                  <c:v>0.45454545454545453</c:v>
                </c:pt>
                <c:pt idx="58">
                  <c:v>0.43478260869565027</c:v>
                </c:pt>
                <c:pt idx="59">
                  <c:v>0.41666666666666491</c:v>
                </c:pt>
                <c:pt idx="60">
                  <c:v>0.39999999999999836</c:v>
                </c:pt>
                <c:pt idx="61">
                  <c:v>0.38461538461538458</c:v>
                </c:pt>
                <c:pt idx="62">
                  <c:v>0.37037037037036902</c:v>
                </c:pt>
                <c:pt idx="63">
                  <c:v>0.35714285714285587</c:v>
                </c:pt>
                <c:pt idx="64">
                  <c:v>0.34482758620689535</c:v>
                </c:pt>
                <c:pt idx="65">
                  <c:v>0.3333333333333322</c:v>
                </c:pt>
                <c:pt idx="66">
                  <c:v>0.32258064516128931</c:v>
                </c:pt>
                <c:pt idx="67">
                  <c:v>0.312499999999999</c:v>
                </c:pt>
                <c:pt idx="68">
                  <c:v>0.3030303030303021</c:v>
                </c:pt>
                <c:pt idx="69">
                  <c:v>0.29411764705882265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354176"/>
        <c:axId val="40355712"/>
      </c:scatterChart>
      <c:valAx>
        <c:axId val="40354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0355712"/>
        <c:crosses val="autoZero"/>
        <c:crossBetween val="midCat"/>
      </c:valAx>
      <c:valAx>
        <c:axId val="403557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354176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Лист2!$D$1</c:f>
              <c:strCache>
                <c:ptCount val="1"/>
                <c:pt idx="0">
                  <c:v>у3</c:v>
                </c:pt>
              </c:strCache>
            </c:strRef>
          </c:tx>
          <c:spPr>
            <a:ln w="76200">
              <a:solidFill>
                <a:srgbClr val="C00000"/>
              </a:solidFill>
            </a:ln>
          </c:spPr>
          <c:marker>
            <c:symbol val="none"/>
          </c:marker>
          <c:xVal>
            <c:numRef>
              <c:f>Лист2!$A$2:$A$71</c:f>
              <c:numCache>
                <c:formatCode>General</c:formatCode>
                <c:ptCount val="70"/>
                <c:pt idx="0">
                  <c:v>-3.5</c:v>
                </c:pt>
                <c:pt idx="1">
                  <c:v>-3.4</c:v>
                </c:pt>
                <c:pt idx="2">
                  <c:v>-3.3</c:v>
                </c:pt>
                <c:pt idx="3">
                  <c:v>-3.2</c:v>
                </c:pt>
                <c:pt idx="4">
                  <c:v>-3.1</c:v>
                </c:pt>
                <c:pt idx="5">
                  <c:v>-3</c:v>
                </c:pt>
                <c:pt idx="6">
                  <c:v>-2.9</c:v>
                </c:pt>
                <c:pt idx="7">
                  <c:v>-2.8</c:v>
                </c:pt>
                <c:pt idx="8">
                  <c:v>-2.7</c:v>
                </c:pt>
                <c:pt idx="9">
                  <c:v>-2.6</c:v>
                </c:pt>
                <c:pt idx="10">
                  <c:v>-2.5</c:v>
                </c:pt>
                <c:pt idx="11">
                  <c:v>-2.4</c:v>
                </c:pt>
                <c:pt idx="12">
                  <c:v>-2.2999999999999998</c:v>
                </c:pt>
                <c:pt idx="13">
                  <c:v>-2.2000000000000002</c:v>
                </c:pt>
                <c:pt idx="14">
                  <c:v>-2.1</c:v>
                </c:pt>
                <c:pt idx="15">
                  <c:v>-2</c:v>
                </c:pt>
                <c:pt idx="16">
                  <c:v>-1.9</c:v>
                </c:pt>
                <c:pt idx="17">
                  <c:v>-1.8</c:v>
                </c:pt>
                <c:pt idx="18">
                  <c:v>-1.7</c:v>
                </c:pt>
                <c:pt idx="19">
                  <c:v>-1.6</c:v>
                </c:pt>
                <c:pt idx="20">
                  <c:v>-1.5</c:v>
                </c:pt>
                <c:pt idx="21">
                  <c:v>-1.4</c:v>
                </c:pt>
                <c:pt idx="22">
                  <c:v>-1.3</c:v>
                </c:pt>
                <c:pt idx="23">
                  <c:v>-1.2</c:v>
                </c:pt>
                <c:pt idx="24">
                  <c:v>-1.1000000000000001</c:v>
                </c:pt>
                <c:pt idx="25">
                  <c:v>-1</c:v>
                </c:pt>
                <c:pt idx="26">
                  <c:v>-0.9</c:v>
                </c:pt>
                <c:pt idx="27">
                  <c:v>-0.8</c:v>
                </c:pt>
                <c:pt idx="28">
                  <c:v>-0.7</c:v>
                </c:pt>
                <c:pt idx="29">
                  <c:v>-0.6</c:v>
                </c:pt>
                <c:pt idx="30">
                  <c:v>-0.5</c:v>
                </c:pt>
                <c:pt idx="31">
                  <c:v>-0.4</c:v>
                </c:pt>
                <c:pt idx="32">
                  <c:v>-0.3</c:v>
                </c:pt>
                <c:pt idx="33">
                  <c:v>-0.2</c:v>
                </c:pt>
                <c:pt idx="34">
                  <c:v>-0.1</c:v>
                </c:pt>
                <c:pt idx="35">
                  <c:v>0</c:v>
                </c:pt>
                <c:pt idx="36">
                  <c:v>0.1</c:v>
                </c:pt>
                <c:pt idx="37">
                  <c:v>0.2</c:v>
                </c:pt>
                <c:pt idx="38">
                  <c:v>0.3</c:v>
                </c:pt>
                <c:pt idx="39">
                  <c:v>0.4</c:v>
                </c:pt>
                <c:pt idx="40">
                  <c:v>0.5</c:v>
                </c:pt>
                <c:pt idx="41">
                  <c:v>0.6</c:v>
                </c:pt>
                <c:pt idx="42">
                  <c:v>0.7</c:v>
                </c:pt>
                <c:pt idx="43">
                  <c:v>0.8</c:v>
                </c:pt>
                <c:pt idx="44">
                  <c:v>0.9</c:v>
                </c:pt>
                <c:pt idx="45">
                  <c:v>1</c:v>
                </c:pt>
                <c:pt idx="46">
                  <c:v>1.1000000000000001</c:v>
                </c:pt>
                <c:pt idx="47">
                  <c:v>1.2</c:v>
                </c:pt>
                <c:pt idx="48">
                  <c:v>1.3</c:v>
                </c:pt>
                <c:pt idx="49">
                  <c:v>1.4</c:v>
                </c:pt>
                <c:pt idx="50">
                  <c:v>1.5</c:v>
                </c:pt>
                <c:pt idx="51">
                  <c:v>1.6</c:v>
                </c:pt>
                <c:pt idx="52">
                  <c:v>1.7</c:v>
                </c:pt>
                <c:pt idx="53">
                  <c:v>1.8</c:v>
                </c:pt>
                <c:pt idx="54">
                  <c:v>1.9</c:v>
                </c:pt>
                <c:pt idx="55">
                  <c:v>2.0000000000000102</c:v>
                </c:pt>
                <c:pt idx="56">
                  <c:v>2.1</c:v>
                </c:pt>
                <c:pt idx="57">
                  <c:v>2.2000000000000002</c:v>
                </c:pt>
                <c:pt idx="58">
                  <c:v>2.30000000000001</c:v>
                </c:pt>
                <c:pt idx="59">
                  <c:v>2.4000000000000101</c:v>
                </c:pt>
                <c:pt idx="60">
                  <c:v>2.5000000000000102</c:v>
                </c:pt>
                <c:pt idx="61">
                  <c:v>2.6</c:v>
                </c:pt>
                <c:pt idx="62">
                  <c:v>2.7000000000000099</c:v>
                </c:pt>
                <c:pt idx="63">
                  <c:v>2.80000000000001</c:v>
                </c:pt>
                <c:pt idx="64">
                  <c:v>2.9000000000000101</c:v>
                </c:pt>
                <c:pt idx="65">
                  <c:v>3.0000000000000102</c:v>
                </c:pt>
                <c:pt idx="66">
                  <c:v>3.1000000000000099</c:v>
                </c:pt>
                <c:pt idx="67">
                  <c:v>3.2000000000000099</c:v>
                </c:pt>
                <c:pt idx="68">
                  <c:v>3.30000000000001</c:v>
                </c:pt>
                <c:pt idx="69">
                  <c:v>3.4000000000000101</c:v>
                </c:pt>
              </c:numCache>
            </c:numRef>
          </c:xVal>
          <c:yVal>
            <c:numRef>
              <c:f>Лист2!$D$2:$D$71</c:f>
              <c:numCache>
                <c:formatCode>General</c:formatCode>
                <c:ptCount val="70"/>
                <c:pt idx="0">
                  <c:v>-19.5</c:v>
                </c:pt>
                <c:pt idx="1">
                  <c:v>-19</c:v>
                </c:pt>
                <c:pt idx="2">
                  <c:v>-18.5</c:v>
                </c:pt>
                <c:pt idx="3">
                  <c:v>-18</c:v>
                </c:pt>
                <c:pt idx="4">
                  <c:v>-17.5</c:v>
                </c:pt>
                <c:pt idx="5">
                  <c:v>-17</c:v>
                </c:pt>
                <c:pt idx="6">
                  <c:v>-16.5</c:v>
                </c:pt>
                <c:pt idx="7">
                  <c:v>-16</c:v>
                </c:pt>
                <c:pt idx="8">
                  <c:v>-15.5</c:v>
                </c:pt>
                <c:pt idx="9">
                  <c:v>-15</c:v>
                </c:pt>
                <c:pt idx="10">
                  <c:v>-14.5</c:v>
                </c:pt>
                <c:pt idx="11">
                  <c:v>-14</c:v>
                </c:pt>
                <c:pt idx="12">
                  <c:v>-13.5</c:v>
                </c:pt>
                <c:pt idx="13">
                  <c:v>-13</c:v>
                </c:pt>
                <c:pt idx="14">
                  <c:v>-12.5</c:v>
                </c:pt>
                <c:pt idx="15">
                  <c:v>-12</c:v>
                </c:pt>
                <c:pt idx="16">
                  <c:v>-11.5</c:v>
                </c:pt>
                <c:pt idx="17">
                  <c:v>-11</c:v>
                </c:pt>
                <c:pt idx="18">
                  <c:v>-10.5</c:v>
                </c:pt>
                <c:pt idx="19">
                  <c:v>-10</c:v>
                </c:pt>
                <c:pt idx="20">
                  <c:v>-9.5</c:v>
                </c:pt>
                <c:pt idx="21">
                  <c:v>-9</c:v>
                </c:pt>
                <c:pt idx="22">
                  <c:v>-8.5</c:v>
                </c:pt>
                <c:pt idx="23">
                  <c:v>-8</c:v>
                </c:pt>
                <c:pt idx="24">
                  <c:v>-7.5</c:v>
                </c:pt>
                <c:pt idx="25">
                  <c:v>-7</c:v>
                </c:pt>
                <c:pt idx="26">
                  <c:v>-6.5</c:v>
                </c:pt>
                <c:pt idx="27">
                  <c:v>-6</c:v>
                </c:pt>
                <c:pt idx="28">
                  <c:v>-5.5</c:v>
                </c:pt>
                <c:pt idx="29">
                  <c:v>-5</c:v>
                </c:pt>
                <c:pt idx="30">
                  <c:v>-4.5</c:v>
                </c:pt>
                <c:pt idx="31">
                  <c:v>-4</c:v>
                </c:pt>
                <c:pt idx="32">
                  <c:v>-3.5</c:v>
                </c:pt>
                <c:pt idx="33">
                  <c:v>-3</c:v>
                </c:pt>
                <c:pt idx="34">
                  <c:v>-2.5</c:v>
                </c:pt>
                <c:pt idx="35">
                  <c:v>-2</c:v>
                </c:pt>
                <c:pt idx="36">
                  <c:v>-1.5</c:v>
                </c:pt>
                <c:pt idx="37">
                  <c:v>-1</c:v>
                </c:pt>
                <c:pt idx="38">
                  <c:v>-0.5</c:v>
                </c:pt>
                <c:pt idx="39">
                  <c:v>0</c:v>
                </c:pt>
                <c:pt idx="40">
                  <c:v>0.5</c:v>
                </c:pt>
                <c:pt idx="41">
                  <c:v>1</c:v>
                </c:pt>
                <c:pt idx="42">
                  <c:v>1.5</c:v>
                </c:pt>
                <c:pt idx="43">
                  <c:v>2</c:v>
                </c:pt>
                <c:pt idx="44">
                  <c:v>2.5</c:v>
                </c:pt>
                <c:pt idx="45">
                  <c:v>3</c:v>
                </c:pt>
                <c:pt idx="46">
                  <c:v>3.5</c:v>
                </c:pt>
                <c:pt idx="47">
                  <c:v>4</c:v>
                </c:pt>
                <c:pt idx="48">
                  <c:v>4.5</c:v>
                </c:pt>
                <c:pt idx="49">
                  <c:v>5</c:v>
                </c:pt>
                <c:pt idx="50">
                  <c:v>5.5</c:v>
                </c:pt>
                <c:pt idx="51">
                  <c:v>6</c:v>
                </c:pt>
                <c:pt idx="52">
                  <c:v>6.5</c:v>
                </c:pt>
                <c:pt idx="53">
                  <c:v>7</c:v>
                </c:pt>
                <c:pt idx="54">
                  <c:v>7.5</c:v>
                </c:pt>
                <c:pt idx="55">
                  <c:v>8.0000000000000515</c:v>
                </c:pt>
                <c:pt idx="56">
                  <c:v>8.5</c:v>
                </c:pt>
                <c:pt idx="57">
                  <c:v>9</c:v>
                </c:pt>
                <c:pt idx="58">
                  <c:v>9.5000000000000497</c:v>
                </c:pt>
                <c:pt idx="59">
                  <c:v>10.00000000000005</c:v>
                </c:pt>
                <c:pt idx="60">
                  <c:v>10.500000000000052</c:v>
                </c:pt>
                <c:pt idx="61">
                  <c:v>11</c:v>
                </c:pt>
                <c:pt idx="62">
                  <c:v>11.50000000000005</c:v>
                </c:pt>
                <c:pt idx="63">
                  <c:v>12.00000000000005</c:v>
                </c:pt>
                <c:pt idx="64">
                  <c:v>12.50000000000005</c:v>
                </c:pt>
                <c:pt idx="65">
                  <c:v>13.000000000000052</c:v>
                </c:pt>
                <c:pt idx="66">
                  <c:v>13.50000000000005</c:v>
                </c:pt>
                <c:pt idx="67">
                  <c:v>14.00000000000005</c:v>
                </c:pt>
                <c:pt idx="68">
                  <c:v>14.50000000000005</c:v>
                </c:pt>
                <c:pt idx="69">
                  <c:v>15.00000000000005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1120000"/>
        <c:axId val="71121536"/>
      </c:scatterChart>
      <c:valAx>
        <c:axId val="711200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1121536"/>
        <c:crosses val="autoZero"/>
        <c:crossBetween val="midCat"/>
      </c:valAx>
      <c:valAx>
        <c:axId val="711215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1120000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F5D741-EA65-46AA-9916-24A2D3DE4ACA}" type="doc">
      <dgm:prSet loTypeId="urn:microsoft.com/office/officeart/2009/3/layout/StepUpProcess" loCatId="process" qsTypeId="urn:microsoft.com/office/officeart/2005/8/quickstyle/3d4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2C3AF0D6-9DF2-4B83-BCCA-91162994795B}">
      <dgm:prSet phldrT="[Текст]" custT="1"/>
      <dgm:spPr/>
      <dgm:t>
        <a:bodyPr/>
        <a:lstStyle/>
        <a:p>
          <a:r>
            <a:rPr lang="ru-RU" sz="1800" smtClean="0"/>
            <a:t>будувати діаграми та графіки на основі табличних даних</a:t>
          </a:r>
        </a:p>
      </dgm:t>
    </dgm:pt>
    <dgm:pt modelId="{08F54AD6-AB7A-4E0A-A023-27381DAABED9}" type="parTrans" cxnId="{B112286A-FEE8-4AEB-AB54-F4831F5FDEDE}">
      <dgm:prSet/>
      <dgm:spPr/>
      <dgm:t>
        <a:bodyPr/>
        <a:lstStyle/>
        <a:p>
          <a:endParaRPr lang="ru-RU"/>
        </a:p>
      </dgm:t>
    </dgm:pt>
    <dgm:pt modelId="{E4D31835-C75B-4CCA-9442-1C1992B49455}" type="sibTrans" cxnId="{B112286A-FEE8-4AEB-AB54-F4831F5FDEDE}">
      <dgm:prSet/>
      <dgm:spPr/>
      <dgm:t>
        <a:bodyPr/>
        <a:lstStyle/>
        <a:p>
          <a:endParaRPr lang="ru-RU"/>
        </a:p>
      </dgm:t>
    </dgm:pt>
    <dgm:pt modelId="{A6FA063A-D8F0-4BD3-AD81-6AB4A5F38AED}">
      <dgm:prSet phldrT="[Текст]" custT="1"/>
      <dgm:spPr/>
      <dgm:t>
        <a:bodyPr/>
        <a:lstStyle/>
        <a:p>
          <a:endParaRPr lang="uk-UA" sz="2000" noProof="0" dirty="0"/>
        </a:p>
      </dgm:t>
    </dgm:pt>
    <dgm:pt modelId="{E836EB96-06C1-4AC2-BDD7-6A64AFC313F7}" type="parTrans" cxnId="{522AA90C-8ECE-4294-AF73-1FBECD20BF0D}">
      <dgm:prSet/>
      <dgm:spPr/>
      <dgm:t>
        <a:bodyPr/>
        <a:lstStyle/>
        <a:p>
          <a:endParaRPr lang="ru-RU"/>
        </a:p>
      </dgm:t>
    </dgm:pt>
    <dgm:pt modelId="{E66F7D3D-2673-446F-8B01-4FF479732988}" type="sibTrans" cxnId="{522AA90C-8ECE-4294-AF73-1FBECD20BF0D}">
      <dgm:prSet/>
      <dgm:spPr/>
      <dgm:t>
        <a:bodyPr/>
        <a:lstStyle/>
        <a:p>
          <a:endParaRPr lang="ru-RU"/>
        </a:p>
      </dgm:t>
    </dgm:pt>
    <dgm:pt modelId="{DCFB3F37-A29A-4AD6-BC3D-CD8EFA76F0A9}">
      <dgm:prSet phldrT="[Текст]" custT="1"/>
      <dgm:spPr/>
      <dgm:t>
        <a:bodyPr/>
        <a:lstStyle/>
        <a:p>
          <a:r>
            <a:rPr lang="ru-RU" sz="2000" smtClean="0"/>
            <a:t>знаходити практичний  і ефективний шлях виконання завдання</a:t>
          </a:r>
          <a:endParaRPr lang="ru-RU" sz="2000" dirty="0"/>
        </a:p>
      </dgm:t>
    </dgm:pt>
    <dgm:pt modelId="{424733D3-DD66-48F3-B11F-9D9F50AB1D6C}" type="parTrans" cxnId="{9E3AD1A4-75E6-4287-87B5-3F8CDC3449E8}">
      <dgm:prSet/>
      <dgm:spPr/>
      <dgm:t>
        <a:bodyPr/>
        <a:lstStyle/>
        <a:p>
          <a:endParaRPr lang="ru-RU"/>
        </a:p>
      </dgm:t>
    </dgm:pt>
    <dgm:pt modelId="{52C77950-BE3F-4BED-8E77-D299920DC9A9}" type="sibTrans" cxnId="{9E3AD1A4-75E6-4287-87B5-3F8CDC3449E8}">
      <dgm:prSet/>
      <dgm:spPr/>
      <dgm:t>
        <a:bodyPr/>
        <a:lstStyle/>
        <a:p>
          <a:endParaRPr lang="ru-RU"/>
        </a:p>
      </dgm:t>
    </dgm:pt>
    <dgm:pt modelId="{D30BC093-32C6-4EA9-BBAE-8AD9D6DC3ABA}">
      <dgm:prSet phldrT="[Текст]" custT="1"/>
      <dgm:spPr/>
      <dgm:t>
        <a:bodyPr/>
        <a:lstStyle/>
        <a:p>
          <a:r>
            <a:rPr lang="ru-RU" sz="2000" smtClean="0"/>
            <a:t>форматувати </a:t>
          </a:r>
          <a:r>
            <a:rPr lang="uk-UA" sz="2000" smtClean="0"/>
            <a:t>і </a:t>
          </a:r>
          <a:r>
            <a:rPr lang="ru-RU" sz="2000" smtClean="0"/>
            <a:t> редагувати </a:t>
          </a:r>
          <a:r>
            <a:rPr lang="uk-UA" sz="2000" smtClean="0"/>
            <a:t>дані </a:t>
          </a:r>
          <a:r>
            <a:rPr lang="ru-RU" sz="2000" smtClean="0"/>
            <a:t>діаграми</a:t>
          </a:r>
          <a:endParaRPr lang="ru-RU" sz="2000" dirty="0"/>
        </a:p>
      </dgm:t>
    </dgm:pt>
    <dgm:pt modelId="{026FB07F-24F2-477D-9CDB-629117E05D5F}" type="parTrans" cxnId="{A5C19050-8F64-4218-B4E7-23CE2CFB11A0}">
      <dgm:prSet/>
      <dgm:spPr/>
      <dgm:t>
        <a:bodyPr/>
        <a:lstStyle/>
        <a:p>
          <a:endParaRPr lang="uk-UA"/>
        </a:p>
      </dgm:t>
    </dgm:pt>
    <dgm:pt modelId="{114BEDB0-9DBB-4B0D-BB35-49B3FB1419D4}" type="sibTrans" cxnId="{A5C19050-8F64-4218-B4E7-23CE2CFB11A0}">
      <dgm:prSet/>
      <dgm:spPr/>
      <dgm:t>
        <a:bodyPr/>
        <a:lstStyle/>
        <a:p>
          <a:endParaRPr lang="uk-UA"/>
        </a:p>
      </dgm:t>
    </dgm:pt>
    <dgm:pt modelId="{1FC30E0D-8115-44FE-96DF-21A73FBC7475}" type="pres">
      <dgm:prSet presAssocID="{3EF5D741-EA65-46AA-9916-24A2D3DE4ACA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66B9C10-4105-491B-8AD2-96A827FD52D8}" type="pres">
      <dgm:prSet presAssocID="{2C3AF0D6-9DF2-4B83-BCCA-91162994795B}" presName="composite" presStyleCnt="0"/>
      <dgm:spPr/>
    </dgm:pt>
    <dgm:pt modelId="{C59C7703-D1ED-4919-B829-701C517BDC80}" type="pres">
      <dgm:prSet presAssocID="{2C3AF0D6-9DF2-4B83-BCCA-91162994795B}" presName="LShape" presStyleLbl="alignNode1" presStyleIdx="0" presStyleCnt="7"/>
      <dgm:spPr/>
    </dgm:pt>
    <dgm:pt modelId="{FE5E1D68-29F9-490A-8BCB-75FAE13003E0}" type="pres">
      <dgm:prSet presAssocID="{2C3AF0D6-9DF2-4B83-BCCA-91162994795B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21D09B2-0D20-41F1-93E4-3BAA4F3EFDEC}" type="pres">
      <dgm:prSet presAssocID="{2C3AF0D6-9DF2-4B83-BCCA-91162994795B}" presName="Triangle" presStyleLbl="alignNode1" presStyleIdx="1" presStyleCnt="7"/>
      <dgm:spPr/>
    </dgm:pt>
    <dgm:pt modelId="{109BD8C2-95D5-4201-A80D-C55ADA762705}" type="pres">
      <dgm:prSet presAssocID="{E4D31835-C75B-4CCA-9442-1C1992B49455}" presName="sibTrans" presStyleCnt="0"/>
      <dgm:spPr/>
    </dgm:pt>
    <dgm:pt modelId="{895D9A2B-F955-4608-80A6-629D07782760}" type="pres">
      <dgm:prSet presAssocID="{E4D31835-C75B-4CCA-9442-1C1992B49455}" presName="space" presStyleCnt="0"/>
      <dgm:spPr/>
    </dgm:pt>
    <dgm:pt modelId="{FCC512F5-EE2D-4D80-8A1E-FC44FC628047}" type="pres">
      <dgm:prSet presAssocID="{A6FA063A-D8F0-4BD3-AD81-6AB4A5F38AED}" presName="composite" presStyleCnt="0"/>
      <dgm:spPr/>
    </dgm:pt>
    <dgm:pt modelId="{C421FBE2-4210-4039-B825-9AD99771A545}" type="pres">
      <dgm:prSet presAssocID="{A6FA063A-D8F0-4BD3-AD81-6AB4A5F38AED}" presName="LShape" presStyleLbl="alignNode1" presStyleIdx="2" presStyleCnt="7"/>
      <dgm:spPr/>
    </dgm:pt>
    <dgm:pt modelId="{9E79D073-9A8B-4A86-A2C1-3E4611B36BF1}" type="pres">
      <dgm:prSet presAssocID="{A6FA063A-D8F0-4BD3-AD81-6AB4A5F38AED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DF25555-A851-4BEC-BB1D-8EE28320F9CE}" type="pres">
      <dgm:prSet presAssocID="{A6FA063A-D8F0-4BD3-AD81-6AB4A5F38AED}" presName="Triangle" presStyleLbl="alignNode1" presStyleIdx="3" presStyleCnt="7"/>
      <dgm:spPr/>
    </dgm:pt>
    <dgm:pt modelId="{009A55C1-1C43-444D-863C-BC6E57A354EB}" type="pres">
      <dgm:prSet presAssocID="{E66F7D3D-2673-446F-8B01-4FF479732988}" presName="sibTrans" presStyleCnt="0"/>
      <dgm:spPr/>
    </dgm:pt>
    <dgm:pt modelId="{C1A7B02C-A603-49DD-B732-E6510BCF5BE1}" type="pres">
      <dgm:prSet presAssocID="{E66F7D3D-2673-446F-8B01-4FF479732988}" presName="space" presStyleCnt="0"/>
      <dgm:spPr/>
    </dgm:pt>
    <dgm:pt modelId="{3FC81573-8C06-45CB-A882-F46C71555019}" type="pres">
      <dgm:prSet presAssocID="{DCFB3F37-A29A-4AD6-BC3D-CD8EFA76F0A9}" presName="composite" presStyleCnt="0"/>
      <dgm:spPr/>
    </dgm:pt>
    <dgm:pt modelId="{A6EAEC8A-2E95-45B3-8DE0-421388847E52}" type="pres">
      <dgm:prSet presAssocID="{DCFB3F37-A29A-4AD6-BC3D-CD8EFA76F0A9}" presName="LShape" presStyleLbl="alignNode1" presStyleIdx="4" presStyleCnt="7"/>
      <dgm:spPr/>
    </dgm:pt>
    <dgm:pt modelId="{5ABCD274-6CE9-45DC-8FA5-906496C667E5}" type="pres">
      <dgm:prSet presAssocID="{DCFB3F37-A29A-4AD6-BC3D-CD8EFA76F0A9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2289BD6-C34A-4DC2-A4ED-5D055A31FE4B}" type="pres">
      <dgm:prSet presAssocID="{DCFB3F37-A29A-4AD6-BC3D-CD8EFA76F0A9}" presName="Triangle" presStyleLbl="alignNode1" presStyleIdx="5" presStyleCnt="7"/>
      <dgm:spPr/>
    </dgm:pt>
    <dgm:pt modelId="{4F997415-B7BD-4900-A627-6823C1795055}" type="pres">
      <dgm:prSet presAssocID="{52C77950-BE3F-4BED-8E77-D299920DC9A9}" presName="sibTrans" presStyleCnt="0"/>
      <dgm:spPr/>
    </dgm:pt>
    <dgm:pt modelId="{04494362-C962-4152-A4EC-3E36E54112A6}" type="pres">
      <dgm:prSet presAssocID="{52C77950-BE3F-4BED-8E77-D299920DC9A9}" presName="space" presStyleCnt="0"/>
      <dgm:spPr/>
    </dgm:pt>
    <dgm:pt modelId="{6EEF1CB6-7619-468A-B7BE-1FB473C6A816}" type="pres">
      <dgm:prSet presAssocID="{D30BC093-32C6-4EA9-BBAE-8AD9D6DC3ABA}" presName="composite" presStyleCnt="0"/>
      <dgm:spPr/>
    </dgm:pt>
    <dgm:pt modelId="{5B72322A-0BBC-4768-B3D6-2C7BC4431140}" type="pres">
      <dgm:prSet presAssocID="{D30BC093-32C6-4EA9-BBAE-8AD9D6DC3ABA}" presName="LShape" presStyleLbl="alignNode1" presStyleIdx="6" presStyleCnt="7"/>
      <dgm:spPr/>
    </dgm:pt>
    <dgm:pt modelId="{DF07D8EB-4C6D-4268-8CFF-7046B10FF958}" type="pres">
      <dgm:prSet presAssocID="{D30BC093-32C6-4EA9-BBAE-8AD9D6DC3ABA}" presName="ParentText" presStyleLbl="revTx" presStyleIdx="3" presStyleCnt="4" custLinFactX="-100000" custLinFactNeighborX="-141101" custLinFactNeighborY="741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F81FDE1B-2B17-48F7-B331-9EB057ECBB03}" type="presOf" srcId="{2C3AF0D6-9DF2-4B83-BCCA-91162994795B}" destId="{FE5E1D68-29F9-490A-8BCB-75FAE13003E0}" srcOrd="0" destOrd="0" presId="urn:microsoft.com/office/officeart/2009/3/layout/StepUpProcess"/>
    <dgm:cxn modelId="{522AA90C-8ECE-4294-AF73-1FBECD20BF0D}" srcId="{3EF5D741-EA65-46AA-9916-24A2D3DE4ACA}" destId="{A6FA063A-D8F0-4BD3-AD81-6AB4A5F38AED}" srcOrd="1" destOrd="0" parTransId="{E836EB96-06C1-4AC2-BDD7-6A64AFC313F7}" sibTransId="{E66F7D3D-2673-446F-8B01-4FF479732988}"/>
    <dgm:cxn modelId="{9E3AD1A4-75E6-4287-87B5-3F8CDC3449E8}" srcId="{3EF5D741-EA65-46AA-9916-24A2D3DE4ACA}" destId="{DCFB3F37-A29A-4AD6-BC3D-CD8EFA76F0A9}" srcOrd="2" destOrd="0" parTransId="{424733D3-DD66-48F3-B11F-9D9F50AB1D6C}" sibTransId="{52C77950-BE3F-4BED-8E77-D299920DC9A9}"/>
    <dgm:cxn modelId="{B112286A-FEE8-4AEB-AB54-F4831F5FDEDE}" srcId="{3EF5D741-EA65-46AA-9916-24A2D3DE4ACA}" destId="{2C3AF0D6-9DF2-4B83-BCCA-91162994795B}" srcOrd="0" destOrd="0" parTransId="{08F54AD6-AB7A-4E0A-A023-27381DAABED9}" sibTransId="{E4D31835-C75B-4CCA-9442-1C1992B49455}"/>
    <dgm:cxn modelId="{A5C19050-8F64-4218-B4E7-23CE2CFB11A0}" srcId="{3EF5D741-EA65-46AA-9916-24A2D3DE4ACA}" destId="{D30BC093-32C6-4EA9-BBAE-8AD9D6DC3ABA}" srcOrd="3" destOrd="0" parTransId="{026FB07F-24F2-477D-9CDB-629117E05D5F}" sibTransId="{114BEDB0-9DBB-4B0D-BB35-49B3FB1419D4}"/>
    <dgm:cxn modelId="{EFADAC82-E6CF-49D8-8945-A3000008626F}" type="presOf" srcId="{A6FA063A-D8F0-4BD3-AD81-6AB4A5F38AED}" destId="{9E79D073-9A8B-4A86-A2C1-3E4611B36BF1}" srcOrd="0" destOrd="0" presId="urn:microsoft.com/office/officeart/2009/3/layout/StepUpProcess"/>
    <dgm:cxn modelId="{537DC013-C1CE-4373-95E1-CD95187A11C6}" type="presOf" srcId="{D30BC093-32C6-4EA9-BBAE-8AD9D6DC3ABA}" destId="{DF07D8EB-4C6D-4268-8CFF-7046B10FF958}" srcOrd="0" destOrd="0" presId="urn:microsoft.com/office/officeart/2009/3/layout/StepUpProcess"/>
    <dgm:cxn modelId="{915E379A-EF88-4BE5-B00D-8009462E3833}" type="presOf" srcId="{DCFB3F37-A29A-4AD6-BC3D-CD8EFA76F0A9}" destId="{5ABCD274-6CE9-45DC-8FA5-906496C667E5}" srcOrd="0" destOrd="0" presId="urn:microsoft.com/office/officeart/2009/3/layout/StepUpProcess"/>
    <dgm:cxn modelId="{A9636C07-7D1E-414A-AD3F-2D6B80ECF421}" type="presOf" srcId="{3EF5D741-EA65-46AA-9916-24A2D3DE4ACA}" destId="{1FC30E0D-8115-44FE-96DF-21A73FBC7475}" srcOrd="0" destOrd="0" presId="urn:microsoft.com/office/officeart/2009/3/layout/StepUpProcess"/>
    <dgm:cxn modelId="{497C28BC-3A9D-42E4-9EC9-515B1AD36DA0}" type="presParOf" srcId="{1FC30E0D-8115-44FE-96DF-21A73FBC7475}" destId="{166B9C10-4105-491B-8AD2-96A827FD52D8}" srcOrd="0" destOrd="0" presId="urn:microsoft.com/office/officeart/2009/3/layout/StepUpProcess"/>
    <dgm:cxn modelId="{CE8E4D32-F193-4A8C-A4E4-3C138729D5D3}" type="presParOf" srcId="{166B9C10-4105-491B-8AD2-96A827FD52D8}" destId="{C59C7703-D1ED-4919-B829-701C517BDC80}" srcOrd="0" destOrd="0" presId="urn:microsoft.com/office/officeart/2009/3/layout/StepUpProcess"/>
    <dgm:cxn modelId="{0843EC63-4F9F-4A81-BF46-1151B13C6A0C}" type="presParOf" srcId="{166B9C10-4105-491B-8AD2-96A827FD52D8}" destId="{FE5E1D68-29F9-490A-8BCB-75FAE13003E0}" srcOrd="1" destOrd="0" presId="urn:microsoft.com/office/officeart/2009/3/layout/StepUpProcess"/>
    <dgm:cxn modelId="{EAB9F759-8E42-40B8-8E57-9715642CAF09}" type="presParOf" srcId="{166B9C10-4105-491B-8AD2-96A827FD52D8}" destId="{321D09B2-0D20-41F1-93E4-3BAA4F3EFDEC}" srcOrd="2" destOrd="0" presId="urn:microsoft.com/office/officeart/2009/3/layout/StepUpProcess"/>
    <dgm:cxn modelId="{8D285285-F052-4316-9D7F-E2F756AB13B6}" type="presParOf" srcId="{1FC30E0D-8115-44FE-96DF-21A73FBC7475}" destId="{109BD8C2-95D5-4201-A80D-C55ADA762705}" srcOrd="1" destOrd="0" presId="urn:microsoft.com/office/officeart/2009/3/layout/StepUpProcess"/>
    <dgm:cxn modelId="{12A89DD8-E35A-4978-9D01-A30A5CBD7423}" type="presParOf" srcId="{109BD8C2-95D5-4201-A80D-C55ADA762705}" destId="{895D9A2B-F955-4608-80A6-629D07782760}" srcOrd="0" destOrd="0" presId="urn:microsoft.com/office/officeart/2009/3/layout/StepUpProcess"/>
    <dgm:cxn modelId="{F68533D6-58A6-4179-86FC-4BC1BD10711C}" type="presParOf" srcId="{1FC30E0D-8115-44FE-96DF-21A73FBC7475}" destId="{FCC512F5-EE2D-4D80-8A1E-FC44FC628047}" srcOrd="2" destOrd="0" presId="urn:microsoft.com/office/officeart/2009/3/layout/StepUpProcess"/>
    <dgm:cxn modelId="{0EF30BC4-72DC-4A7D-85D8-E84AE0ED2320}" type="presParOf" srcId="{FCC512F5-EE2D-4D80-8A1E-FC44FC628047}" destId="{C421FBE2-4210-4039-B825-9AD99771A545}" srcOrd="0" destOrd="0" presId="urn:microsoft.com/office/officeart/2009/3/layout/StepUpProcess"/>
    <dgm:cxn modelId="{9A5505F9-0539-4E50-B0CE-FBADCE9BC4F4}" type="presParOf" srcId="{FCC512F5-EE2D-4D80-8A1E-FC44FC628047}" destId="{9E79D073-9A8B-4A86-A2C1-3E4611B36BF1}" srcOrd="1" destOrd="0" presId="urn:microsoft.com/office/officeart/2009/3/layout/StepUpProcess"/>
    <dgm:cxn modelId="{39BAD0B3-915B-4393-B768-C57215B50FC8}" type="presParOf" srcId="{FCC512F5-EE2D-4D80-8A1E-FC44FC628047}" destId="{FDF25555-A851-4BEC-BB1D-8EE28320F9CE}" srcOrd="2" destOrd="0" presId="urn:microsoft.com/office/officeart/2009/3/layout/StepUpProcess"/>
    <dgm:cxn modelId="{2BD53801-B226-4D81-9A7F-0C2537FF81C8}" type="presParOf" srcId="{1FC30E0D-8115-44FE-96DF-21A73FBC7475}" destId="{009A55C1-1C43-444D-863C-BC6E57A354EB}" srcOrd="3" destOrd="0" presId="urn:microsoft.com/office/officeart/2009/3/layout/StepUpProcess"/>
    <dgm:cxn modelId="{8457BAC8-6516-4C8E-A064-D52DA17CDF71}" type="presParOf" srcId="{009A55C1-1C43-444D-863C-BC6E57A354EB}" destId="{C1A7B02C-A603-49DD-B732-E6510BCF5BE1}" srcOrd="0" destOrd="0" presId="urn:microsoft.com/office/officeart/2009/3/layout/StepUpProcess"/>
    <dgm:cxn modelId="{65DEC438-FEBB-4009-8FA1-C73E7FB139DF}" type="presParOf" srcId="{1FC30E0D-8115-44FE-96DF-21A73FBC7475}" destId="{3FC81573-8C06-45CB-A882-F46C71555019}" srcOrd="4" destOrd="0" presId="urn:microsoft.com/office/officeart/2009/3/layout/StepUpProcess"/>
    <dgm:cxn modelId="{C8111E84-5CC9-42C3-81EE-4680E75508BC}" type="presParOf" srcId="{3FC81573-8C06-45CB-A882-F46C71555019}" destId="{A6EAEC8A-2E95-45B3-8DE0-421388847E52}" srcOrd="0" destOrd="0" presId="urn:microsoft.com/office/officeart/2009/3/layout/StepUpProcess"/>
    <dgm:cxn modelId="{7FA9E36A-6942-4DC5-84B2-023118E56A01}" type="presParOf" srcId="{3FC81573-8C06-45CB-A882-F46C71555019}" destId="{5ABCD274-6CE9-45DC-8FA5-906496C667E5}" srcOrd="1" destOrd="0" presId="urn:microsoft.com/office/officeart/2009/3/layout/StepUpProcess"/>
    <dgm:cxn modelId="{4FD1BC85-1E7B-4E4C-B109-4B3E08834494}" type="presParOf" srcId="{3FC81573-8C06-45CB-A882-F46C71555019}" destId="{A2289BD6-C34A-4DC2-A4ED-5D055A31FE4B}" srcOrd="2" destOrd="0" presId="urn:microsoft.com/office/officeart/2009/3/layout/StepUpProcess"/>
    <dgm:cxn modelId="{03145DAE-D115-4BB4-A22D-17B7AD6DB2A2}" type="presParOf" srcId="{1FC30E0D-8115-44FE-96DF-21A73FBC7475}" destId="{4F997415-B7BD-4900-A627-6823C1795055}" srcOrd="5" destOrd="0" presId="urn:microsoft.com/office/officeart/2009/3/layout/StepUpProcess"/>
    <dgm:cxn modelId="{1F71234D-887D-4438-9D7F-684FED3D70D6}" type="presParOf" srcId="{4F997415-B7BD-4900-A627-6823C1795055}" destId="{04494362-C962-4152-A4EC-3E36E54112A6}" srcOrd="0" destOrd="0" presId="urn:microsoft.com/office/officeart/2009/3/layout/StepUpProcess"/>
    <dgm:cxn modelId="{C7E702F0-43D5-47B7-B20C-BC87DD87DBEB}" type="presParOf" srcId="{1FC30E0D-8115-44FE-96DF-21A73FBC7475}" destId="{6EEF1CB6-7619-468A-B7BE-1FB473C6A816}" srcOrd="6" destOrd="0" presId="urn:microsoft.com/office/officeart/2009/3/layout/StepUpProcess"/>
    <dgm:cxn modelId="{6743A414-3113-465D-BF1A-BF30550FAA95}" type="presParOf" srcId="{6EEF1CB6-7619-468A-B7BE-1FB473C6A816}" destId="{5B72322A-0BBC-4768-B3D6-2C7BC4431140}" srcOrd="0" destOrd="0" presId="urn:microsoft.com/office/officeart/2009/3/layout/StepUpProcess"/>
    <dgm:cxn modelId="{F409CB3A-D61C-4E71-8A99-C27E1348405F}" type="presParOf" srcId="{6EEF1CB6-7619-468A-B7BE-1FB473C6A816}" destId="{DF07D8EB-4C6D-4268-8CFF-7046B10FF958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2D1CD4-D312-4704-837E-B94F1CFF8D05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6C00AB-CC9F-412D-B5E9-549DBBFAF185}">
      <dgm:prSet custT="1"/>
      <dgm:spPr/>
      <dgm:t>
        <a:bodyPr/>
        <a:lstStyle/>
        <a:p>
          <a:r>
            <a:rPr lang="uk-UA" altLang="ru-RU" sz="2000" smtClean="0"/>
            <a:t>Які програми використовують для опрацювання електронних таблиць?</a:t>
          </a:r>
          <a:endParaRPr lang="uk-UA" sz="2000" noProof="0" dirty="0"/>
        </a:p>
      </dgm:t>
    </dgm:pt>
    <dgm:pt modelId="{BD2091F9-5CE7-492C-B9C0-BACF004C7310}" type="parTrans" cxnId="{455692BE-F177-4B9F-A0CE-6A938928E5C5}">
      <dgm:prSet/>
      <dgm:spPr/>
      <dgm:t>
        <a:bodyPr/>
        <a:lstStyle/>
        <a:p>
          <a:endParaRPr lang="uk-UA" sz="2000"/>
        </a:p>
      </dgm:t>
    </dgm:pt>
    <dgm:pt modelId="{B2FD2AB6-D351-45B2-9A1D-0069DEFB91C4}" type="sibTrans" cxnId="{455692BE-F177-4B9F-A0CE-6A938928E5C5}">
      <dgm:prSet/>
      <dgm:spPr/>
      <dgm:t>
        <a:bodyPr/>
        <a:lstStyle/>
        <a:p>
          <a:endParaRPr lang="uk-UA" sz="2000"/>
        </a:p>
      </dgm:t>
    </dgm:pt>
    <dgm:pt modelId="{BDCBEA2B-17EB-486E-A172-627FFBF28A98}">
      <dgm:prSet custT="1"/>
      <dgm:spPr/>
      <dgm:t>
        <a:bodyPr/>
        <a:lstStyle/>
        <a:p>
          <a:r>
            <a:rPr lang="uk-UA" altLang="ru-RU" sz="2000" smtClean="0"/>
            <a:t>З якими основними об’єктами можна працювати в середовищі табличного процесора?</a:t>
          </a:r>
          <a:endParaRPr lang="ru-RU" sz="2000"/>
        </a:p>
      </dgm:t>
    </dgm:pt>
    <dgm:pt modelId="{CDBEE9D9-0550-4AF2-8478-8367B8AEDD0A}" type="parTrans" cxnId="{99337A82-72E2-48C4-A5EB-83E77F5721C2}">
      <dgm:prSet/>
      <dgm:spPr/>
      <dgm:t>
        <a:bodyPr/>
        <a:lstStyle/>
        <a:p>
          <a:endParaRPr lang="uk-UA" sz="2000"/>
        </a:p>
      </dgm:t>
    </dgm:pt>
    <dgm:pt modelId="{B436DFEB-0324-4080-BDA4-6556E9CD88F8}" type="sibTrans" cxnId="{99337A82-72E2-48C4-A5EB-83E77F5721C2}">
      <dgm:prSet/>
      <dgm:spPr/>
      <dgm:t>
        <a:bodyPr/>
        <a:lstStyle/>
        <a:p>
          <a:endParaRPr lang="uk-UA" sz="2000"/>
        </a:p>
      </dgm:t>
    </dgm:pt>
    <dgm:pt modelId="{A8770F06-DEC9-4E87-95CD-04F7AC860CED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000" smtClean="0"/>
            <a:t>Що опрацьовують за допомогою  </a:t>
          </a:r>
          <a:r>
            <a:rPr lang="en-US" sz="2000" smtClean="0"/>
            <a:t>Excel</a:t>
          </a:r>
          <a:r>
            <a:rPr lang="uk-UA" sz="2000" smtClean="0"/>
            <a:t>?</a:t>
          </a:r>
          <a:endParaRPr lang="ru-RU" sz="2000" smtClean="0"/>
        </a:p>
      </dgm:t>
    </dgm:pt>
    <dgm:pt modelId="{92DF4158-D17F-4DFE-A0BE-129F87DC9013}" type="parTrans" cxnId="{A125FA09-24A2-48FB-9378-5A7CF93E6DE9}">
      <dgm:prSet/>
      <dgm:spPr/>
      <dgm:t>
        <a:bodyPr/>
        <a:lstStyle/>
        <a:p>
          <a:endParaRPr lang="uk-UA" sz="2000"/>
        </a:p>
      </dgm:t>
    </dgm:pt>
    <dgm:pt modelId="{0E8CF459-3A58-49D4-A398-027E1C5BB4C5}" type="sibTrans" cxnId="{A125FA09-24A2-48FB-9378-5A7CF93E6DE9}">
      <dgm:prSet/>
      <dgm:spPr/>
      <dgm:t>
        <a:bodyPr/>
        <a:lstStyle/>
        <a:p>
          <a:endParaRPr lang="uk-UA" sz="2000"/>
        </a:p>
      </dgm:t>
    </dgm:pt>
    <dgm:pt modelId="{C1A50E12-74AB-4136-852D-36A4C1274EE5}">
      <dgm:prSet custT="1"/>
      <dgm:spPr/>
      <dgm:t>
        <a:bodyPr/>
        <a:lstStyle/>
        <a:p>
          <a:r>
            <a:rPr lang="uk-UA" sz="2000" smtClean="0"/>
            <a:t>Яким знаком починається формула в </a:t>
          </a:r>
          <a:r>
            <a:rPr lang="en-US" sz="2000" smtClean="0"/>
            <a:t>Excel</a:t>
          </a:r>
          <a:r>
            <a:rPr lang="uk-UA" sz="2000" smtClean="0"/>
            <a:t>? </a:t>
          </a:r>
          <a:endParaRPr lang="ru-RU" sz="2000"/>
        </a:p>
      </dgm:t>
    </dgm:pt>
    <dgm:pt modelId="{6EC5DAF3-E1EF-43CF-A702-73618D91E174}" type="parTrans" cxnId="{9DE2C7D1-C2B1-42AE-BF63-F5E6259D1A8B}">
      <dgm:prSet/>
      <dgm:spPr/>
      <dgm:t>
        <a:bodyPr/>
        <a:lstStyle/>
        <a:p>
          <a:endParaRPr lang="uk-UA" sz="2000"/>
        </a:p>
      </dgm:t>
    </dgm:pt>
    <dgm:pt modelId="{0CF14AD0-1953-46D7-91DA-733EDEDE2066}" type="sibTrans" cxnId="{9DE2C7D1-C2B1-42AE-BF63-F5E6259D1A8B}">
      <dgm:prSet/>
      <dgm:spPr/>
      <dgm:t>
        <a:bodyPr/>
        <a:lstStyle/>
        <a:p>
          <a:endParaRPr lang="uk-UA" sz="2000"/>
        </a:p>
      </dgm:t>
    </dgm:pt>
    <dgm:pt modelId="{16D3E79B-2D4D-438C-93A3-DC2B8A7F1C47}">
      <dgm:prSet custT="1"/>
      <dgm:spPr/>
      <dgm:t>
        <a:bodyPr/>
        <a:lstStyle/>
        <a:p>
          <a:r>
            <a:rPr lang="uk-UA" altLang="ru-RU" sz="2000" smtClean="0"/>
            <a:t>Представники яких професій найчастіше використовують табличний процесор?</a:t>
          </a:r>
          <a:endParaRPr lang="ru-RU" sz="2000"/>
        </a:p>
      </dgm:t>
    </dgm:pt>
    <dgm:pt modelId="{3CDE75F3-214F-42F6-8813-DAF14F10490D}" type="parTrans" cxnId="{3009EA31-ADF8-464E-A7C1-AE4D36DC3835}">
      <dgm:prSet/>
      <dgm:spPr/>
      <dgm:t>
        <a:bodyPr/>
        <a:lstStyle/>
        <a:p>
          <a:endParaRPr lang="uk-UA" sz="2000"/>
        </a:p>
      </dgm:t>
    </dgm:pt>
    <dgm:pt modelId="{78AA53FD-1AD2-4274-8565-50C47D08B1D2}" type="sibTrans" cxnId="{3009EA31-ADF8-464E-A7C1-AE4D36DC3835}">
      <dgm:prSet/>
      <dgm:spPr/>
      <dgm:t>
        <a:bodyPr/>
        <a:lstStyle/>
        <a:p>
          <a:endParaRPr lang="uk-UA" sz="2000"/>
        </a:p>
      </dgm:t>
    </dgm:pt>
    <dgm:pt modelId="{599B9DEC-BBD4-45EF-BE15-36CE6060DA6B}">
      <dgm:prSet custT="1"/>
      <dgm:spPr/>
      <dgm:t>
        <a:bodyPr/>
        <a:lstStyle/>
        <a:p>
          <a:endParaRPr lang="ru-RU" sz="2000"/>
        </a:p>
      </dgm:t>
    </dgm:pt>
    <dgm:pt modelId="{0C94AC9B-AEF3-41F9-A1FB-C79A1A382BA0}" type="parTrans" cxnId="{30FA005B-3D31-4893-8458-431165F069A8}">
      <dgm:prSet/>
      <dgm:spPr/>
      <dgm:t>
        <a:bodyPr/>
        <a:lstStyle/>
        <a:p>
          <a:endParaRPr lang="uk-UA" sz="2000"/>
        </a:p>
      </dgm:t>
    </dgm:pt>
    <dgm:pt modelId="{15863C72-2EE9-4D1A-AFF4-7484F02CBBFE}" type="sibTrans" cxnId="{30FA005B-3D31-4893-8458-431165F069A8}">
      <dgm:prSet/>
      <dgm:spPr/>
      <dgm:t>
        <a:bodyPr/>
        <a:lstStyle/>
        <a:p>
          <a:endParaRPr lang="uk-UA" sz="2000"/>
        </a:p>
      </dgm:t>
    </dgm:pt>
    <dgm:pt modelId="{50D5D4DF-009B-4D28-87C8-2C398857AFE3}" type="pres">
      <dgm:prSet presAssocID="{C02D1CD4-D312-4704-837E-B94F1CFF8D0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0CE97F97-7556-4DA4-84D5-B474B24C7E1C}" type="pres">
      <dgm:prSet presAssocID="{C02D1CD4-D312-4704-837E-B94F1CFF8D05}" presName="Name1" presStyleCnt="0"/>
      <dgm:spPr/>
    </dgm:pt>
    <dgm:pt modelId="{E23CF30D-DA19-45BD-BA56-FBE899F586B4}" type="pres">
      <dgm:prSet presAssocID="{C02D1CD4-D312-4704-837E-B94F1CFF8D05}" presName="cycle" presStyleCnt="0"/>
      <dgm:spPr/>
    </dgm:pt>
    <dgm:pt modelId="{D3FD7D8F-6EBB-410E-82F7-A45CD3884582}" type="pres">
      <dgm:prSet presAssocID="{C02D1CD4-D312-4704-837E-B94F1CFF8D05}" presName="srcNode" presStyleLbl="node1" presStyleIdx="0" presStyleCnt="6"/>
      <dgm:spPr/>
    </dgm:pt>
    <dgm:pt modelId="{F1BCE24C-876F-491C-952C-B757D45051D6}" type="pres">
      <dgm:prSet presAssocID="{C02D1CD4-D312-4704-837E-B94F1CFF8D05}" presName="conn" presStyleLbl="parChTrans1D2" presStyleIdx="0" presStyleCnt="1"/>
      <dgm:spPr/>
      <dgm:t>
        <a:bodyPr/>
        <a:lstStyle/>
        <a:p>
          <a:endParaRPr lang="ru-RU"/>
        </a:p>
      </dgm:t>
    </dgm:pt>
    <dgm:pt modelId="{AC1B8041-BB36-4C3E-A06D-4BF8212E7491}" type="pres">
      <dgm:prSet presAssocID="{C02D1CD4-D312-4704-837E-B94F1CFF8D05}" presName="extraNode" presStyleLbl="node1" presStyleIdx="0" presStyleCnt="6"/>
      <dgm:spPr/>
    </dgm:pt>
    <dgm:pt modelId="{CAEC7012-1F18-4A98-B3BB-1B03E120EC6B}" type="pres">
      <dgm:prSet presAssocID="{C02D1CD4-D312-4704-837E-B94F1CFF8D05}" presName="dstNode" presStyleLbl="node1" presStyleIdx="0" presStyleCnt="6"/>
      <dgm:spPr/>
    </dgm:pt>
    <dgm:pt modelId="{11C45B0D-BD1A-4447-A190-7925E828ECFD}" type="pres">
      <dgm:prSet presAssocID="{316C00AB-CC9F-412D-B5E9-549DBBFAF185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0070F35-6290-4399-90E8-7F84C7379F62}" type="pres">
      <dgm:prSet presAssocID="{316C00AB-CC9F-412D-B5E9-549DBBFAF185}" presName="accent_1" presStyleCnt="0"/>
      <dgm:spPr/>
    </dgm:pt>
    <dgm:pt modelId="{1A2D0FE3-081C-48E5-B757-D6C3B09A10EC}" type="pres">
      <dgm:prSet presAssocID="{316C00AB-CC9F-412D-B5E9-549DBBFAF185}" presName="accentRepeatNode" presStyleLbl="solidFgAcc1" presStyleIdx="0" presStyleCnt="6"/>
      <dgm:spPr/>
    </dgm:pt>
    <dgm:pt modelId="{AE01B2EF-A605-499B-8609-4462AAB6DB03}" type="pres">
      <dgm:prSet presAssocID="{BDCBEA2B-17EB-486E-A172-627FFBF28A98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EAF086-EEBD-4813-B10E-E7049A2055C1}" type="pres">
      <dgm:prSet presAssocID="{BDCBEA2B-17EB-486E-A172-627FFBF28A98}" presName="accent_2" presStyleCnt="0"/>
      <dgm:spPr/>
    </dgm:pt>
    <dgm:pt modelId="{A9DE8F6C-F02F-4995-81B0-1C61B276F379}" type="pres">
      <dgm:prSet presAssocID="{BDCBEA2B-17EB-486E-A172-627FFBF28A98}" presName="accentRepeatNode" presStyleLbl="solidFgAcc1" presStyleIdx="1" presStyleCnt="6"/>
      <dgm:spPr/>
    </dgm:pt>
    <dgm:pt modelId="{F4991F88-72CA-4491-B63A-E5D374363E87}" type="pres">
      <dgm:prSet presAssocID="{A8770F06-DEC9-4E87-95CD-04F7AC860CED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47F60B-7AE5-49DF-A977-60E662F036A2}" type="pres">
      <dgm:prSet presAssocID="{A8770F06-DEC9-4E87-95CD-04F7AC860CED}" presName="accent_3" presStyleCnt="0"/>
      <dgm:spPr/>
    </dgm:pt>
    <dgm:pt modelId="{1F6D50B2-EACC-4F99-AE8C-6EF48181BB23}" type="pres">
      <dgm:prSet presAssocID="{A8770F06-DEC9-4E87-95CD-04F7AC860CED}" presName="accentRepeatNode" presStyleLbl="solidFgAcc1" presStyleIdx="2" presStyleCnt="6"/>
      <dgm:spPr/>
    </dgm:pt>
    <dgm:pt modelId="{25AC67AF-27A6-452F-942B-DDD425E9A612}" type="pres">
      <dgm:prSet presAssocID="{C1A50E12-74AB-4136-852D-36A4C1274EE5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A35338-0904-4263-8522-9DFD1742C7CE}" type="pres">
      <dgm:prSet presAssocID="{C1A50E12-74AB-4136-852D-36A4C1274EE5}" presName="accent_4" presStyleCnt="0"/>
      <dgm:spPr/>
    </dgm:pt>
    <dgm:pt modelId="{27B842EB-E228-490E-A220-4371D4D98F1E}" type="pres">
      <dgm:prSet presAssocID="{C1A50E12-74AB-4136-852D-36A4C1274EE5}" presName="accentRepeatNode" presStyleLbl="solidFgAcc1" presStyleIdx="3" presStyleCnt="6"/>
      <dgm:spPr/>
    </dgm:pt>
    <dgm:pt modelId="{93B6967E-269E-456B-A1E1-660A9B0A325B}" type="pres">
      <dgm:prSet presAssocID="{16D3E79B-2D4D-438C-93A3-DC2B8A7F1C47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F7FF0E-8213-4859-AF1D-C2AD02B78DF8}" type="pres">
      <dgm:prSet presAssocID="{16D3E79B-2D4D-438C-93A3-DC2B8A7F1C47}" presName="accent_5" presStyleCnt="0"/>
      <dgm:spPr/>
    </dgm:pt>
    <dgm:pt modelId="{F03601AE-18E3-4550-A871-B6B511B54F0F}" type="pres">
      <dgm:prSet presAssocID="{16D3E79B-2D4D-438C-93A3-DC2B8A7F1C47}" presName="accentRepeatNode" presStyleLbl="solidFgAcc1" presStyleIdx="4" presStyleCnt="6"/>
      <dgm:spPr/>
    </dgm:pt>
    <dgm:pt modelId="{8F5E590D-9944-4E6D-BA96-37F4296B1D68}" type="pres">
      <dgm:prSet presAssocID="{599B9DEC-BBD4-45EF-BE15-36CE6060DA6B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E53B47-C517-461C-8BAF-31962C9C96F2}" type="pres">
      <dgm:prSet presAssocID="{599B9DEC-BBD4-45EF-BE15-36CE6060DA6B}" presName="accent_6" presStyleCnt="0"/>
      <dgm:spPr/>
    </dgm:pt>
    <dgm:pt modelId="{90488627-C9AD-4A83-906B-BE6E18D36E67}" type="pres">
      <dgm:prSet presAssocID="{599B9DEC-BBD4-45EF-BE15-36CE6060DA6B}" presName="accentRepeatNode" presStyleLbl="solidFgAcc1" presStyleIdx="5" presStyleCnt="6"/>
      <dgm:spPr/>
    </dgm:pt>
  </dgm:ptLst>
  <dgm:cxnLst>
    <dgm:cxn modelId="{B6E6A939-7D7B-499B-A688-33B16A131CD3}" type="presOf" srcId="{316C00AB-CC9F-412D-B5E9-549DBBFAF185}" destId="{11C45B0D-BD1A-4447-A190-7925E828ECFD}" srcOrd="0" destOrd="0" presId="urn:microsoft.com/office/officeart/2008/layout/VerticalCurvedList"/>
    <dgm:cxn modelId="{A125FA09-24A2-48FB-9378-5A7CF93E6DE9}" srcId="{C02D1CD4-D312-4704-837E-B94F1CFF8D05}" destId="{A8770F06-DEC9-4E87-95CD-04F7AC860CED}" srcOrd="2" destOrd="0" parTransId="{92DF4158-D17F-4DFE-A0BE-129F87DC9013}" sibTransId="{0E8CF459-3A58-49D4-A398-027E1C5BB4C5}"/>
    <dgm:cxn modelId="{0586487D-DE8A-4BE0-B877-EFC938B55330}" type="presOf" srcId="{599B9DEC-BBD4-45EF-BE15-36CE6060DA6B}" destId="{8F5E590D-9944-4E6D-BA96-37F4296B1D68}" srcOrd="0" destOrd="0" presId="urn:microsoft.com/office/officeart/2008/layout/VerticalCurvedList"/>
    <dgm:cxn modelId="{3009EA31-ADF8-464E-A7C1-AE4D36DC3835}" srcId="{C02D1CD4-D312-4704-837E-B94F1CFF8D05}" destId="{16D3E79B-2D4D-438C-93A3-DC2B8A7F1C47}" srcOrd="4" destOrd="0" parTransId="{3CDE75F3-214F-42F6-8813-DAF14F10490D}" sibTransId="{78AA53FD-1AD2-4274-8565-50C47D08B1D2}"/>
    <dgm:cxn modelId="{9DE2C7D1-C2B1-42AE-BF63-F5E6259D1A8B}" srcId="{C02D1CD4-D312-4704-837E-B94F1CFF8D05}" destId="{C1A50E12-74AB-4136-852D-36A4C1274EE5}" srcOrd="3" destOrd="0" parTransId="{6EC5DAF3-E1EF-43CF-A702-73618D91E174}" sibTransId="{0CF14AD0-1953-46D7-91DA-733EDEDE2066}"/>
    <dgm:cxn modelId="{30FA005B-3D31-4893-8458-431165F069A8}" srcId="{C02D1CD4-D312-4704-837E-B94F1CFF8D05}" destId="{599B9DEC-BBD4-45EF-BE15-36CE6060DA6B}" srcOrd="5" destOrd="0" parTransId="{0C94AC9B-AEF3-41F9-A1FB-C79A1A382BA0}" sibTransId="{15863C72-2EE9-4D1A-AFF4-7484F02CBBFE}"/>
    <dgm:cxn modelId="{209202A9-AF3B-4DF5-9CF4-6D694295A627}" type="presOf" srcId="{BDCBEA2B-17EB-486E-A172-627FFBF28A98}" destId="{AE01B2EF-A605-499B-8609-4462AAB6DB03}" srcOrd="0" destOrd="0" presId="urn:microsoft.com/office/officeart/2008/layout/VerticalCurvedList"/>
    <dgm:cxn modelId="{99337A82-72E2-48C4-A5EB-83E77F5721C2}" srcId="{C02D1CD4-D312-4704-837E-B94F1CFF8D05}" destId="{BDCBEA2B-17EB-486E-A172-627FFBF28A98}" srcOrd="1" destOrd="0" parTransId="{CDBEE9D9-0550-4AF2-8478-8367B8AEDD0A}" sibTransId="{B436DFEB-0324-4080-BDA4-6556E9CD88F8}"/>
    <dgm:cxn modelId="{4EA09ABF-3998-4AE9-A2AC-9674A11D0B6C}" type="presOf" srcId="{C1A50E12-74AB-4136-852D-36A4C1274EE5}" destId="{25AC67AF-27A6-452F-942B-DDD425E9A612}" srcOrd="0" destOrd="0" presId="urn:microsoft.com/office/officeart/2008/layout/VerticalCurvedList"/>
    <dgm:cxn modelId="{0FBC6098-F57F-45A3-91C3-DFE7082A6706}" type="presOf" srcId="{B2FD2AB6-D351-45B2-9A1D-0069DEFB91C4}" destId="{F1BCE24C-876F-491C-952C-B757D45051D6}" srcOrd="0" destOrd="0" presId="urn:microsoft.com/office/officeart/2008/layout/VerticalCurvedList"/>
    <dgm:cxn modelId="{455692BE-F177-4B9F-A0CE-6A938928E5C5}" srcId="{C02D1CD4-D312-4704-837E-B94F1CFF8D05}" destId="{316C00AB-CC9F-412D-B5E9-549DBBFAF185}" srcOrd="0" destOrd="0" parTransId="{BD2091F9-5CE7-492C-B9C0-BACF004C7310}" sibTransId="{B2FD2AB6-D351-45B2-9A1D-0069DEFB91C4}"/>
    <dgm:cxn modelId="{570E9CAE-C5AF-46EC-AD33-51618C4B89F8}" type="presOf" srcId="{A8770F06-DEC9-4E87-95CD-04F7AC860CED}" destId="{F4991F88-72CA-4491-B63A-E5D374363E87}" srcOrd="0" destOrd="0" presId="urn:microsoft.com/office/officeart/2008/layout/VerticalCurvedList"/>
    <dgm:cxn modelId="{8E0545B0-3BCC-473C-9B56-73C438C3A4D2}" type="presOf" srcId="{C02D1CD4-D312-4704-837E-B94F1CFF8D05}" destId="{50D5D4DF-009B-4D28-87C8-2C398857AFE3}" srcOrd="0" destOrd="0" presId="urn:microsoft.com/office/officeart/2008/layout/VerticalCurvedList"/>
    <dgm:cxn modelId="{8B01047D-7806-4B06-8915-D5223EDBAEFD}" type="presOf" srcId="{16D3E79B-2D4D-438C-93A3-DC2B8A7F1C47}" destId="{93B6967E-269E-456B-A1E1-660A9B0A325B}" srcOrd="0" destOrd="0" presId="urn:microsoft.com/office/officeart/2008/layout/VerticalCurvedList"/>
    <dgm:cxn modelId="{63E28C4B-946D-4112-A608-6B3D27C85A2E}" type="presParOf" srcId="{50D5D4DF-009B-4D28-87C8-2C398857AFE3}" destId="{0CE97F97-7556-4DA4-84D5-B474B24C7E1C}" srcOrd="0" destOrd="0" presId="urn:microsoft.com/office/officeart/2008/layout/VerticalCurvedList"/>
    <dgm:cxn modelId="{AF77AFE2-D3CB-413B-8107-C4404AF777EA}" type="presParOf" srcId="{0CE97F97-7556-4DA4-84D5-B474B24C7E1C}" destId="{E23CF30D-DA19-45BD-BA56-FBE899F586B4}" srcOrd="0" destOrd="0" presId="urn:microsoft.com/office/officeart/2008/layout/VerticalCurvedList"/>
    <dgm:cxn modelId="{16260CFC-A603-4F37-B9FA-A99A5E0DE35C}" type="presParOf" srcId="{E23CF30D-DA19-45BD-BA56-FBE899F586B4}" destId="{D3FD7D8F-6EBB-410E-82F7-A45CD3884582}" srcOrd="0" destOrd="0" presId="urn:microsoft.com/office/officeart/2008/layout/VerticalCurvedList"/>
    <dgm:cxn modelId="{4686C647-0B5E-44F2-912C-5DEEA8D6D1D7}" type="presParOf" srcId="{E23CF30D-DA19-45BD-BA56-FBE899F586B4}" destId="{F1BCE24C-876F-491C-952C-B757D45051D6}" srcOrd="1" destOrd="0" presId="urn:microsoft.com/office/officeart/2008/layout/VerticalCurvedList"/>
    <dgm:cxn modelId="{585325F1-6106-487C-8E0D-FCE5A1162B0A}" type="presParOf" srcId="{E23CF30D-DA19-45BD-BA56-FBE899F586B4}" destId="{AC1B8041-BB36-4C3E-A06D-4BF8212E7491}" srcOrd="2" destOrd="0" presId="urn:microsoft.com/office/officeart/2008/layout/VerticalCurvedList"/>
    <dgm:cxn modelId="{3F124799-355D-4DAD-AB6E-3029C9A456DA}" type="presParOf" srcId="{E23CF30D-DA19-45BD-BA56-FBE899F586B4}" destId="{CAEC7012-1F18-4A98-B3BB-1B03E120EC6B}" srcOrd="3" destOrd="0" presId="urn:microsoft.com/office/officeart/2008/layout/VerticalCurvedList"/>
    <dgm:cxn modelId="{C55FBB62-4161-458D-B88F-93B75B1A854B}" type="presParOf" srcId="{0CE97F97-7556-4DA4-84D5-B474B24C7E1C}" destId="{11C45B0D-BD1A-4447-A190-7925E828ECFD}" srcOrd="1" destOrd="0" presId="urn:microsoft.com/office/officeart/2008/layout/VerticalCurvedList"/>
    <dgm:cxn modelId="{30FFD822-E5C7-4928-A595-A1FCBB9133DF}" type="presParOf" srcId="{0CE97F97-7556-4DA4-84D5-B474B24C7E1C}" destId="{10070F35-6290-4399-90E8-7F84C7379F62}" srcOrd="2" destOrd="0" presId="urn:microsoft.com/office/officeart/2008/layout/VerticalCurvedList"/>
    <dgm:cxn modelId="{63A93130-5C68-4A37-A85B-BB640AFCBAA2}" type="presParOf" srcId="{10070F35-6290-4399-90E8-7F84C7379F62}" destId="{1A2D0FE3-081C-48E5-B757-D6C3B09A10EC}" srcOrd="0" destOrd="0" presId="urn:microsoft.com/office/officeart/2008/layout/VerticalCurvedList"/>
    <dgm:cxn modelId="{3AB57DAD-9EAE-42B7-A1B8-F371ED0C0F53}" type="presParOf" srcId="{0CE97F97-7556-4DA4-84D5-B474B24C7E1C}" destId="{AE01B2EF-A605-499B-8609-4462AAB6DB03}" srcOrd="3" destOrd="0" presId="urn:microsoft.com/office/officeart/2008/layout/VerticalCurvedList"/>
    <dgm:cxn modelId="{168FED6E-12C4-4C6F-97B3-40E3DE24BE77}" type="presParOf" srcId="{0CE97F97-7556-4DA4-84D5-B474B24C7E1C}" destId="{4CEAF086-EEBD-4813-B10E-E7049A2055C1}" srcOrd="4" destOrd="0" presId="urn:microsoft.com/office/officeart/2008/layout/VerticalCurvedList"/>
    <dgm:cxn modelId="{D05570BC-3DF4-4B62-8B31-FA9FB827C58A}" type="presParOf" srcId="{4CEAF086-EEBD-4813-B10E-E7049A2055C1}" destId="{A9DE8F6C-F02F-4995-81B0-1C61B276F379}" srcOrd="0" destOrd="0" presId="urn:microsoft.com/office/officeart/2008/layout/VerticalCurvedList"/>
    <dgm:cxn modelId="{4DB1B7DC-B59B-4AAF-A5B1-76169C1075DE}" type="presParOf" srcId="{0CE97F97-7556-4DA4-84D5-B474B24C7E1C}" destId="{F4991F88-72CA-4491-B63A-E5D374363E87}" srcOrd="5" destOrd="0" presId="urn:microsoft.com/office/officeart/2008/layout/VerticalCurvedList"/>
    <dgm:cxn modelId="{80161393-FD43-497C-9CB4-8FC16480A53E}" type="presParOf" srcId="{0CE97F97-7556-4DA4-84D5-B474B24C7E1C}" destId="{4447F60B-7AE5-49DF-A977-60E662F036A2}" srcOrd="6" destOrd="0" presId="urn:microsoft.com/office/officeart/2008/layout/VerticalCurvedList"/>
    <dgm:cxn modelId="{739FF359-5275-47CB-825C-7BC529184C37}" type="presParOf" srcId="{4447F60B-7AE5-49DF-A977-60E662F036A2}" destId="{1F6D50B2-EACC-4F99-AE8C-6EF48181BB23}" srcOrd="0" destOrd="0" presId="urn:microsoft.com/office/officeart/2008/layout/VerticalCurvedList"/>
    <dgm:cxn modelId="{6D16CC5C-AE70-4979-9D1F-F63E117EFC02}" type="presParOf" srcId="{0CE97F97-7556-4DA4-84D5-B474B24C7E1C}" destId="{25AC67AF-27A6-452F-942B-DDD425E9A612}" srcOrd="7" destOrd="0" presId="urn:microsoft.com/office/officeart/2008/layout/VerticalCurvedList"/>
    <dgm:cxn modelId="{F62887F1-1334-47B1-87E0-D707ABCE944D}" type="presParOf" srcId="{0CE97F97-7556-4DA4-84D5-B474B24C7E1C}" destId="{3AA35338-0904-4263-8522-9DFD1742C7CE}" srcOrd="8" destOrd="0" presId="urn:microsoft.com/office/officeart/2008/layout/VerticalCurvedList"/>
    <dgm:cxn modelId="{EC80EE0F-952B-43AA-BE1D-0D4649440240}" type="presParOf" srcId="{3AA35338-0904-4263-8522-9DFD1742C7CE}" destId="{27B842EB-E228-490E-A220-4371D4D98F1E}" srcOrd="0" destOrd="0" presId="urn:microsoft.com/office/officeart/2008/layout/VerticalCurvedList"/>
    <dgm:cxn modelId="{D9D471D3-ABE8-46EA-B3ED-3B84C7279EA0}" type="presParOf" srcId="{0CE97F97-7556-4DA4-84D5-B474B24C7E1C}" destId="{93B6967E-269E-456B-A1E1-660A9B0A325B}" srcOrd="9" destOrd="0" presId="urn:microsoft.com/office/officeart/2008/layout/VerticalCurvedList"/>
    <dgm:cxn modelId="{5B91AEEE-737B-461E-8432-A06998A78DFE}" type="presParOf" srcId="{0CE97F97-7556-4DA4-84D5-B474B24C7E1C}" destId="{A5F7FF0E-8213-4859-AF1D-C2AD02B78DF8}" srcOrd="10" destOrd="0" presId="urn:microsoft.com/office/officeart/2008/layout/VerticalCurvedList"/>
    <dgm:cxn modelId="{7A2B24AD-6727-47D3-BE74-D2E5482AAB6A}" type="presParOf" srcId="{A5F7FF0E-8213-4859-AF1D-C2AD02B78DF8}" destId="{F03601AE-18E3-4550-A871-B6B511B54F0F}" srcOrd="0" destOrd="0" presId="urn:microsoft.com/office/officeart/2008/layout/VerticalCurvedList"/>
    <dgm:cxn modelId="{A037F9B3-4473-4F17-B290-D4EB7B78AF14}" type="presParOf" srcId="{0CE97F97-7556-4DA4-84D5-B474B24C7E1C}" destId="{8F5E590D-9944-4E6D-BA96-37F4296B1D68}" srcOrd="11" destOrd="0" presId="urn:microsoft.com/office/officeart/2008/layout/VerticalCurvedList"/>
    <dgm:cxn modelId="{10002140-A719-4A3C-846F-909E2CDF5567}" type="presParOf" srcId="{0CE97F97-7556-4DA4-84D5-B474B24C7E1C}" destId="{4BE53B47-C517-461C-8BAF-31962C9C96F2}" srcOrd="12" destOrd="0" presId="urn:microsoft.com/office/officeart/2008/layout/VerticalCurvedList"/>
    <dgm:cxn modelId="{4FE8F241-52D7-47C1-8A68-A16C781B395D}" type="presParOf" srcId="{4BE53B47-C517-461C-8BAF-31962C9C96F2}" destId="{90488627-C9AD-4A83-906B-BE6E18D36E6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6AA9AAC-3ACD-4BCB-B0FD-7C1F4FB0C90A}" type="doc">
      <dgm:prSet loTypeId="urn:microsoft.com/office/officeart/2005/8/layout/h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2A5F1E21-2DE8-42E7-BE2E-11F24E975C1B}">
      <dgm:prSet custT="1"/>
      <dgm:spPr/>
      <dgm:t>
        <a:bodyPr/>
        <a:lstStyle/>
        <a:p>
          <a:r>
            <a:rPr lang="uk-UA" sz="1600" smtClean="0"/>
            <a:t>Запишіть функції (розбивши рівняння на дві частини)</a:t>
          </a:r>
          <a:endParaRPr lang="uk-UA" sz="1600"/>
        </a:p>
      </dgm:t>
    </dgm:pt>
    <dgm:pt modelId="{FECB3346-3E9C-4B8C-95F2-758256723F0B}" type="parTrans" cxnId="{16704663-92E1-476B-BB8F-EAD980702536}">
      <dgm:prSet/>
      <dgm:spPr/>
      <dgm:t>
        <a:bodyPr/>
        <a:lstStyle/>
        <a:p>
          <a:endParaRPr lang="uk-UA" sz="1600"/>
        </a:p>
      </dgm:t>
    </dgm:pt>
    <dgm:pt modelId="{72FA5782-FD17-4020-A224-E08A43B44010}" type="sibTrans" cxnId="{16704663-92E1-476B-BB8F-EAD980702536}">
      <dgm:prSet/>
      <dgm:spPr/>
      <dgm:t>
        <a:bodyPr/>
        <a:lstStyle/>
        <a:p>
          <a:endParaRPr lang="uk-UA" sz="1600"/>
        </a:p>
      </dgm:t>
    </dgm:pt>
    <dgm:pt modelId="{A531AF4A-D6A0-4F12-B8C5-90815083A5B0}">
      <dgm:prSet custT="1"/>
      <dgm:spPr/>
      <dgm:t>
        <a:bodyPr/>
        <a:lstStyle/>
        <a:p>
          <a:r>
            <a:rPr lang="uk-UA" sz="1600" smtClean="0"/>
            <a:t>Створіть в новій  таблиці стовпчики х, у1, у2</a:t>
          </a:r>
          <a:endParaRPr lang="uk-UA" sz="1600"/>
        </a:p>
      </dgm:t>
    </dgm:pt>
    <dgm:pt modelId="{9ACDADC8-6A42-4184-8BC4-1D760A793200}" type="parTrans" cxnId="{2DFCF36E-2689-4560-94D7-6213E7DA8DDD}">
      <dgm:prSet/>
      <dgm:spPr/>
      <dgm:t>
        <a:bodyPr/>
        <a:lstStyle/>
        <a:p>
          <a:endParaRPr lang="uk-UA" sz="1600"/>
        </a:p>
      </dgm:t>
    </dgm:pt>
    <dgm:pt modelId="{E600A8CC-5620-4CB7-B0DD-F595F17BA1A9}" type="sibTrans" cxnId="{2DFCF36E-2689-4560-94D7-6213E7DA8DDD}">
      <dgm:prSet/>
      <dgm:spPr/>
      <dgm:t>
        <a:bodyPr/>
        <a:lstStyle/>
        <a:p>
          <a:endParaRPr lang="uk-UA" sz="1600"/>
        </a:p>
      </dgm:t>
    </dgm:pt>
    <dgm:pt modelId="{B463EBA9-99B2-4F21-96F7-296BFB4732A9}">
      <dgm:prSet custT="1"/>
      <dgm:spPr/>
      <dgm:t>
        <a:bodyPr/>
        <a:lstStyle/>
        <a:p>
          <a:r>
            <a:rPr lang="uk-UA" sz="1600" smtClean="0"/>
            <a:t>Задайте значення аргументу х</a:t>
          </a:r>
          <a:endParaRPr lang="uk-UA" sz="1600"/>
        </a:p>
      </dgm:t>
    </dgm:pt>
    <dgm:pt modelId="{FA052AF5-7E3A-4567-8418-D39477D99440}" type="parTrans" cxnId="{5F64731E-6D40-4233-AD39-4EFF468A085F}">
      <dgm:prSet/>
      <dgm:spPr/>
      <dgm:t>
        <a:bodyPr/>
        <a:lstStyle/>
        <a:p>
          <a:endParaRPr lang="uk-UA" sz="1600"/>
        </a:p>
      </dgm:t>
    </dgm:pt>
    <dgm:pt modelId="{D7C76C7D-70D0-4EDC-B068-9F0940AF916F}" type="sibTrans" cxnId="{5F64731E-6D40-4233-AD39-4EFF468A085F}">
      <dgm:prSet/>
      <dgm:spPr/>
      <dgm:t>
        <a:bodyPr/>
        <a:lstStyle/>
        <a:p>
          <a:endParaRPr lang="uk-UA" sz="1600"/>
        </a:p>
      </dgm:t>
    </dgm:pt>
    <dgm:pt modelId="{5984BCF0-C897-4473-BFCA-E180928C9066}">
      <dgm:prSet custT="1"/>
      <dgm:spPr/>
      <dgm:t>
        <a:bodyPr/>
        <a:lstStyle/>
        <a:p>
          <a:r>
            <a:rPr lang="uk-UA" sz="1600" smtClean="0"/>
            <a:t>Введіть формули для обчислення значень функції</a:t>
          </a:r>
          <a:endParaRPr lang="uk-UA" sz="1600"/>
        </a:p>
      </dgm:t>
    </dgm:pt>
    <dgm:pt modelId="{3EB1C476-1522-4820-8085-14D2E98F101D}" type="parTrans" cxnId="{4DAB4829-F2DE-487D-8898-7C0A86584D46}">
      <dgm:prSet/>
      <dgm:spPr/>
      <dgm:t>
        <a:bodyPr/>
        <a:lstStyle/>
        <a:p>
          <a:endParaRPr lang="uk-UA" sz="1600"/>
        </a:p>
      </dgm:t>
    </dgm:pt>
    <dgm:pt modelId="{B333A4AA-C8B4-4BEB-B3F6-F8BD2CC56E13}" type="sibTrans" cxnId="{4DAB4829-F2DE-487D-8898-7C0A86584D46}">
      <dgm:prSet/>
      <dgm:spPr/>
      <dgm:t>
        <a:bodyPr/>
        <a:lstStyle/>
        <a:p>
          <a:endParaRPr lang="uk-UA" sz="1600"/>
        </a:p>
      </dgm:t>
    </dgm:pt>
    <dgm:pt modelId="{2BAFF54F-5C6E-44CA-B0D8-2C7BE43A15AE}">
      <dgm:prSet custT="1"/>
      <dgm:spPr/>
      <dgm:t>
        <a:bodyPr/>
        <a:lstStyle/>
        <a:p>
          <a:r>
            <a:rPr lang="uk-UA" sz="1600" smtClean="0"/>
            <a:t>Скопіюйте формули на відповідні діапазони</a:t>
          </a:r>
          <a:endParaRPr lang="uk-UA" sz="1600"/>
        </a:p>
      </dgm:t>
    </dgm:pt>
    <dgm:pt modelId="{01E04BA4-3D7E-42E6-9686-3D260F53DC7F}" type="parTrans" cxnId="{71704C21-7EF4-410C-8FCE-8185AB2FFBCC}">
      <dgm:prSet/>
      <dgm:spPr/>
      <dgm:t>
        <a:bodyPr/>
        <a:lstStyle/>
        <a:p>
          <a:endParaRPr lang="uk-UA" sz="1600"/>
        </a:p>
      </dgm:t>
    </dgm:pt>
    <dgm:pt modelId="{8FAD2253-6376-44F4-B024-D4F6E12ECBAD}" type="sibTrans" cxnId="{71704C21-7EF4-410C-8FCE-8185AB2FFBCC}">
      <dgm:prSet/>
      <dgm:spPr/>
      <dgm:t>
        <a:bodyPr/>
        <a:lstStyle/>
        <a:p>
          <a:endParaRPr lang="uk-UA" sz="1600"/>
        </a:p>
      </dgm:t>
    </dgm:pt>
    <dgm:pt modelId="{201CF0A8-538E-471F-BBE2-ABA222D45101}">
      <dgm:prSet custT="1"/>
      <dgm:spPr/>
      <dgm:t>
        <a:bodyPr/>
        <a:lstStyle/>
        <a:p>
          <a:r>
            <a:rPr lang="uk-UA" sz="1600" smtClean="0"/>
            <a:t>Побудуйте графіки функцій на одній координатній площині</a:t>
          </a:r>
          <a:endParaRPr lang="uk-UA" sz="1600"/>
        </a:p>
      </dgm:t>
    </dgm:pt>
    <dgm:pt modelId="{789E5DDE-917C-4662-92B8-F2CB8889F2F3}" type="parTrans" cxnId="{D42095ED-3E24-4E96-AE9B-919FC15D3A55}">
      <dgm:prSet/>
      <dgm:spPr/>
      <dgm:t>
        <a:bodyPr/>
        <a:lstStyle/>
        <a:p>
          <a:endParaRPr lang="uk-UA" sz="1600"/>
        </a:p>
      </dgm:t>
    </dgm:pt>
    <dgm:pt modelId="{15581126-11DB-46CC-AD75-92A20D56345C}" type="sibTrans" cxnId="{D42095ED-3E24-4E96-AE9B-919FC15D3A55}">
      <dgm:prSet/>
      <dgm:spPr/>
      <dgm:t>
        <a:bodyPr/>
        <a:lstStyle/>
        <a:p>
          <a:endParaRPr lang="uk-UA" sz="1600"/>
        </a:p>
      </dgm:t>
    </dgm:pt>
    <dgm:pt modelId="{65FBA32B-057B-4D67-9258-A18E97209455}">
      <dgm:prSet custT="1"/>
      <dgm:spPr/>
      <dgm:t>
        <a:bodyPr/>
        <a:lstStyle/>
        <a:p>
          <a:r>
            <a:rPr lang="uk-UA" sz="1600" smtClean="0"/>
            <a:t>Зробіть висновки. Запишіть відповідь</a:t>
          </a:r>
          <a:endParaRPr lang="uk-UA" sz="1600"/>
        </a:p>
      </dgm:t>
    </dgm:pt>
    <dgm:pt modelId="{EDBB02B8-384B-4A43-AABC-D08F9F9C9F52}" type="parTrans" cxnId="{C3546777-D3E8-4205-AE31-CBC0FA5BEC11}">
      <dgm:prSet/>
      <dgm:spPr/>
      <dgm:t>
        <a:bodyPr/>
        <a:lstStyle/>
        <a:p>
          <a:endParaRPr lang="ru-RU"/>
        </a:p>
      </dgm:t>
    </dgm:pt>
    <dgm:pt modelId="{6699EC6C-650D-44D3-91B2-AABABB6BE11B}" type="sibTrans" cxnId="{C3546777-D3E8-4205-AE31-CBC0FA5BEC11}">
      <dgm:prSet/>
      <dgm:spPr/>
      <dgm:t>
        <a:bodyPr/>
        <a:lstStyle/>
        <a:p>
          <a:endParaRPr lang="ru-RU"/>
        </a:p>
      </dgm:t>
    </dgm:pt>
    <dgm:pt modelId="{F684AB62-FF04-4EB1-A9B4-05C17D81DBDD}" type="pres">
      <dgm:prSet presAssocID="{66AA9AAC-3ACD-4BCB-B0FD-7C1F4FB0C90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B23F3027-E9F1-423C-8A13-EBABC53A0179}" type="pres">
      <dgm:prSet presAssocID="{2A5F1E21-2DE8-42E7-BE2E-11F24E975C1B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27FE63-B7F7-49A4-97BA-D69B5126427E}" type="pres">
      <dgm:prSet presAssocID="{72FA5782-FD17-4020-A224-E08A43B44010}" presName="sibTrans" presStyleCnt="0"/>
      <dgm:spPr/>
    </dgm:pt>
    <dgm:pt modelId="{8A5F1FEA-7CEE-4739-BBC2-4D2331B45B55}" type="pres">
      <dgm:prSet presAssocID="{A531AF4A-D6A0-4F12-B8C5-90815083A5B0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5F6922-5CF1-43C6-8A18-49F6A7C69155}" type="pres">
      <dgm:prSet presAssocID="{E600A8CC-5620-4CB7-B0DD-F595F17BA1A9}" presName="sibTrans" presStyleCnt="0"/>
      <dgm:spPr/>
    </dgm:pt>
    <dgm:pt modelId="{36A5242C-E058-47F2-A260-5492AD17703F}" type="pres">
      <dgm:prSet presAssocID="{B463EBA9-99B2-4F21-96F7-296BFB4732A9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6495DC-0DC8-4470-B93F-2B40081CB988}" type="pres">
      <dgm:prSet presAssocID="{D7C76C7D-70D0-4EDC-B068-9F0940AF916F}" presName="sibTrans" presStyleCnt="0"/>
      <dgm:spPr/>
    </dgm:pt>
    <dgm:pt modelId="{FBA2A38F-742B-432E-BF08-4D4BF577D873}" type="pres">
      <dgm:prSet presAssocID="{5984BCF0-C897-4473-BFCA-E180928C9066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4B55D3-D14D-481E-94E4-1A255C8231AF}" type="pres">
      <dgm:prSet presAssocID="{B333A4AA-C8B4-4BEB-B3F6-F8BD2CC56E13}" presName="sibTrans" presStyleCnt="0"/>
      <dgm:spPr/>
    </dgm:pt>
    <dgm:pt modelId="{BA3779B2-38C1-4060-B892-12687EAC9176}" type="pres">
      <dgm:prSet presAssocID="{2BAFF54F-5C6E-44CA-B0D8-2C7BE43A15A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BFDE90-53A7-4144-A93D-1197270B87E3}" type="pres">
      <dgm:prSet presAssocID="{8FAD2253-6376-44F4-B024-D4F6E12ECBAD}" presName="sibTrans" presStyleCnt="0"/>
      <dgm:spPr/>
    </dgm:pt>
    <dgm:pt modelId="{782D1237-4251-406B-A1A8-C8FDC47B73CF}" type="pres">
      <dgm:prSet presAssocID="{201CF0A8-538E-471F-BBE2-ABA222D45101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701EAA-5E6F-4D1A-8ECF-4200885C117B}" type="pres">
      <dgm:prSet presAssocID="{15581126-11DB-46CC-AD75-92A20D56345C}" presName="sibTrans" presStyleCnt="0"/>
      <dgm:spPr/>
    </dgm:pt>
    <dgm:pt modelId="{0C8EA6EA-F68A-4DE0-B367-9E64D43768DE}" type="pres">
      <dgm:prSet presAssocID="{65FBA32B-057B-4D67-9258-A18E97209455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B700A0-7715-48FF-A32B-FC1CDAE3637C}" type="presOf" srcId="{A531AF4A-D6A0-4F12-B8C5-90815083A5B0}" destId="{8A5F1FEA-7CEE-4739-BBC2-4D2331B45B55}" srcOrd="0" destOrd="0" presId="urn:microsoft.com/office/officeart/2005/8/layout/hList6"/>
    <dgm:cxn modelId="{D42095ED-3E24-4E96-AE9B-919FC15D3A55}" srcId="{66AA9AAC-3ACD-4BCB-B0FD-7C1F4FB0C90A}" destId="{201CF0A8-538E-471F-BBE2-ABA222D45101}" srcOrd="5" destOrd="0" parTransId="{789E5DDE-917C-4662-92B8-F2CB8889F2F3}" sibTransId="{15581126-11DB-46CC-AD75-92A20D56345C}"/>
    <dgm:cxn modelId="{4DAB4829-F2DE-487D-8898-7C0A86584D46}" srcId="{66AA9AAC-3ACD-4BCB-B0FD-7C1F4FB0C90A}" destId="{5984BCF0-C897-4473-BFCA-E180928C9066}" srcOrd="3" destOrd="0" parTransId="{3EB1C476-1522-4820-8085-14D2E98F101D}" sibTransId="{B333A4AA-C8B4-4BEB-B3F6-F8BD2CC56E13}"/>
    <dgm:cxn modelId="{6C8880C6-6B93-45B9-94B0-16760D44CB0B}" type="presOf" srcId="{B463EBA9-99B2-4F21-96F7-296BFB4732A9}" destId="{36A5242C-E058-47F2-A260-5492AD17703F}" srcOrd="0" destOrd="0" presId="urn:microsoft.com/office/officeart/2005/8/layout/hList6"/>
    <dgm:cxn modelId="{6221B753-F468-49C0-92BD-261B0226DDE0}" type="presOf" srcId="{65FBA32B-057B-4D67-9258-A18E97209455}" destId="{0C8EA6EA-F68A-4DE0-B367-9E64D43768DE}" srcOrd="0" destOrd="0" presId="urn:microsoft.com/office/officeart/2005/8/layout/hList6"/>
    <dgm:cxn modelId="{2D6F61A6-691C-4CD6-9F98-D14AA79315F3}" type="presOf" srcId="{2BAFF54F-5C6E-44CA-B0D8-2C7BE43A15AE}" destId="{BA3779B2-38C1-4060-B892-12687EAC9176}" srcOrd="0" destOrd="0" presId="urn:microsoft.com/office/officeart/2005/8/layout/hList6"/>
    <dgm:cxn modelId="{2DFCF36E-2689-4560-94D7-6213E7DA8DDD}" srcId="{66AA9AAC-3ACD-4BCB-B0FD-7C1F4FB0C90A}" destId="{A531AF4A-D6A0-4F12-B8C5-90815083A5B0}" srcOrd="1" destOrd="0" parTransId="{9ACDADC8-6A42-4184-8BC4-1D760A793200}" sibTransId="{E600A8CC-5620-4CB7-B0DD-F595F17BA1A9}"/>
    <dgm:cxn modelId="{3EB8B155-4F32-4E23-AE6A-78065CEBC8C0}" type="presOf" srcId="{201CF0A8-538E-471F-BBE2-ABA222D45101}" destId="{782D1237-4251-406B-A1A8-C8FDC47B73CF}" srcOrd="0" destOrd="0" presId="urn:microsoft.com/office/officeart/2005/8/layout/hList6"/>
    <dgm:cxn modelId="{16704663-92E1-476B-BB8F-EAD980702536}" srcId="{66AA9AAC-3ACD-4BCB-B0FD-7C1F4FB0C90A}" destId="{2A5F1E21-2DE8-42E7-BE2E-11F24E975C1B}" srcOrd="0" destOrd="0" parTransId="{FECB3346-3E9C-4B8C-95F2-758256723F0B}" sibTransId="{72FA5782-FD17-4020-A224-E08A43B44010}"/>
    <dgm:cxn modelId="{C3546777-D3E8-4205-AE31-CBC0FA5BEC11}" srcId="{66AA9AAC-3ACD-4BCB-B0FD-7C1F4FB0C90A}" destId="{65FBA32B-057B-4D67-9258-A18E97209455}" srcOrd="6" destOrd="0" parTransId="{EDBB02B8-384B-4A43-AABC-D08F9F9C9F52}" sibTransId="{6699EC6C-650D-44D3-91B2-AABABB6BE11B}"/>
    <dgm:cxn modelId="{71704C21-7EF4-410C-8FCE-8185AB2FFBCC}" srcId="{66AA9AAC-3ACD-4BCB-B0FD-7C1F4FB0C90A}" destId="{2BAFF54F-5C6E-44CA-B0D8-2C7BE43A15AE}" srcOrd="4" destOrd="0" parTransId="{01E04BA4-3D7E-42E6-9686-3D260F53DC7F}" sibTransId="{8FAD2253-6376-44F4-B024-D4F6E12ECBAD}"/>
    <dgm:cxn modelId="{90FA2A12-398B-43D5-85EA-4152050F6CA1}" type="presOf" srcId="{5984BCF0-C897-4473-BFCA-E180928C9066}" destId="{FBA2A38F-742B-432E-BF08-4D4BF577D873}" srcOrd="0" destOrd="0" presId="urn:microsoft.com/office/officeart/2005/8/layout/hList6"/>
    <dgm:cxn modelId="{17EE18DF-2A9E-42B3-883C-4201B5B9FF85}" type="presOf" srcId="{66AA9AAC-3ACD-4BCB-B0FD-7C1F4FB0C90A}" destId="{F684AB62-FF04-4EB1-A9B4-05C17D81DBDD}" srcOrd="0" destOrd="0" presId="urn:microsoft.com/office/officeart/2005/8/layout/hList6"/>
    <dgm:cxn modelId="{5016852B-04A7-4E55-AD24-1EC38B09D2AA}" type="presOf" srcId="{2A5F1E21-2DE8-42E7-BE2E-11F24E975C1B}" destId="{B23F3027-E9F1-423C-8A13-EBABC53A0179}" srcOrd="0" destOrd="0" presId="urn:microsoft.com/office/officeart/2005/8/layout/hList6"/>
    <dgm:cxn modelId="{5F64731E-6D40-4233-AD39-4EFF468A085F}" srcId="{66AA9AAC-3ACD-4BCB-B0FD-7C1F4FB0C90A}" destId="{B463EBA9-99B2-4F21-96F7-296BFB4732A9}" srcOrd="2" destOrd="0" parTransId="{FA052AF5-7E3A-4567-8418-D39477D99440}" sibTransId="{D7C76C7D-70D0-4EDC-B068-9F0940AF916F}"/>
    <dgm:cxn modelId="{845645F2-5BB1-4D7C-83DA-D6C44BF34716}" type="presParOf" srcId="{F684AB62-FF04-4EB1-A9B4-05C17D81DBDD}" destId="{B23F3027-E9F1-423C-8A13-EBABC53A0179}" srcOrd="0" destOrd="0" presId="urn:microsoft.com/office/officeart/2005/8/layout/hList6"/>
    <dgm:cxn modelId="{A2CB91B5-E694-4CAD-8879-143F77612697}" type="presParOf" srcId="{F684AB62-FF04-4EB1-A9B4-05C17D81DBDD}" destId="{7E27FE63-B7F7-49A4-97BA-D69B5126427E}" srcOrd="1" destOrd="0" presId="urn:microsoft.com/office/officeart/2005/8/layout/hList6"/>
    <dgm:cxn modelId="{7F9230AC-57B9-4ADE-A902-8B86810BBC4B}" type="presParOf" srcId="{F684AB62-FF04-4EB1-A9B4-05C17D81DBDD}" destId="{8A5F1FEA-7CEE-4739-BBC2-4D2331B45B55}" srcOrd="2" destOrd="0" presId="urn:microsoft.com/office/officeart/2005/8/layout/hList6"/>
    <dgm:cxn modelId="{61226798-1AA1-41F0-BD8A-B00EA7F0C26B}" type="presParOf" srcId="{F684AB62-FF04-4EB1-A9B4-05C17D81DBDD}" destId="{D65F6922-5CF1-43C6-8A18-49F6A7C69155}" srcOrd="3" destOrd="0" presId="urn:microsoft.com/office/officeart/2005/8/layout/hList6"/>
    <dgm:cxn modelId="{4E534726-1DD2-4628-84DA-4CE77A06BE55}" type="presParOf" srcId="{F684AB62-FF04-4EB1-A9B4-05C17D81DBDD}" destId="{36A5242C-E058-47F2-A260-5492AD17703F}" srcOrd="4" destOrd="0" presId="urn:microsoft.com/office/officeart/2005/8/layout/hList6"/>
    <dgm:cxn modelId="{5D386071-EA47-4DE4-BC14-F632ABE86758}" type="presParOf" srcId="{F684AB62-FF04-4EB1-A9B4-05C17D81DBDD}" destId="{416495DC-0DC8-4470-B93F-2B40081CB988}" srcOrd="5" destOrd="0" presId="urn:microsoft.com/office/officeart/2005/8/layout/hList6"/>
    <dgm:cxn modelId="{CC231BFD-0933-4297-A81F-AF19F3079794}" type="presParOf" srcId="{F684AB62-FF04-4EB1-A9B4-05C17D81DBDD}" destId="{FBA2A38F-742B-432E-BF08-4D4BF577D873}" srcOrd="6" destOrd="0" presId="urn:microsoft.com/office/officeart/2005/8/layout/hList6"/>
    <dgm:cxn modelId="{378A70D3-097F-4BC2-BD6B-B414AA17C2CA}" type="presParOf" srcId="{F684AB62-FF04-4EB1-A9B4-05C17D81DBDD}" destId="{654B55D3-D14D-481E-94E4-1A255C8231AF}" srcOrd="7" destOrd="0" presId="urn:microsoft.com/office/officeart/2005/8/layout/hList6"/>
    <dgm:cxn modelId="{F741F4B9-D6FC-49C5-B2E6-E2539B2EDF5B}" type="presParOf" srcId="{F684AB62-FF04-4EB1-A9B4-05C17D81DBDD}" destId="{BA3779B2-38C1-4060-B892-12687EAC9176}" srcOrd="8" destOrd="0" presId="urn:microsoft.com/office/officeart/2005/8/layout/hList6"/>
    <dgm:cxn modelId="{C74F5C1D-F523-4238-AD63-27B30120CEFD}" type="presParOf" srcId="{F684AB62-FF04-4EB1-A9B4-05C17D81DBDD}" destId="{80BFDE90-53A7-4144-A93D-1197270B87E3}" srcOrd="9" destOrd="0" presId="urn:microsoft.com/office/officeart/2005/8/layout/hList6"/>
    <dgm:cxn modelId="{3EA6961F-B3B6-4EF8-A11D-3064865882C2}" type="presParOf" srcId="{F684AB62-FF04-4EB1-A9B4-05C17D81DBDD}" destId="{782D1237-4251-406B-A1A8-C8FDC47B73CF}" srcOrd="10" destOrd="0" presId="urn:microsoft.com/office/officeart/2005/8/layout/hList6"/>
    <dgm:cxn modelId="{C2A298C1-2C56-447A-83D8-B97D609A8DBB}" type="presParOf" srcId="{F684AB62-FF04-4EB1-A9B4-05C17D81DBDD}" destId="{BC701EAA-5E6F-4D1A-8ECF-4200885C117B}" srcOrd="11" destOrd="0" presId="urn:microsoft.com/office/officeart/2005/8/layout/hList6"/>
    <dgm:cxn modelId="{3A0EA77D-DCBD-4831-84F3-BB6C9997856D}" type="presParOf" srcId="{F684AB62-FF04-4EB1-A9B4-05C17D81DBDD}" destId="{0C8EA6EA-F68A-4DE0-B367-9E64D43768DE}" srcOrd="1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9C7703-D1ED-4919-B829-701C517BDC80}">
      <dsp:nvSpPr>
        <dsp:cNvPr id="0" name=""/>
        <dsp:cNvSpPr/>
      </dsp:nvSpPr>
      <dsp:spPr>
        <a:xfrm rot="5400000">
          <a:off x="410447" y="1748385"/>
          <a:ext cx="1220770" cy="2031334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5E1D68-29F9-490A-8BCB-75FAE13003E0}">
      <dsp:nvSpPr>
        <dsp:cNvPr id="0" name=""/>
        <dsp:cNvSpPr/>
      </dsp:nvSpPr>
      <dsp:spPr>
        <a:xfrm>
          <a:off x="206670" y="2355317"/>
          <a:ext cx="1833900" cy="1607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/>
            <a:t>будувати діаграми та графіки на основі табличних даних</a:t>
          </a:r>
        </a:p>
      </dsp:txBody>
      <dsp:txXfrm>
        <a:off x="206670" y="2355317"/>
        <a:ext cx="1833900" cy="1607520"/>
      </dsp:txXfrm>
    </dsp:sp>
    <dsp:sp modelId="{321D09B2-0D20-41F1-93E4-3BAA4F3EFDEC}">
      <dsp:nvSpPr>
        <dsp:cNvPr id="0" name=""/>
        <dsp:cNvSpPr/>
      </dsp:nvSpPr>
      <dsp:spPr>
        <a:xfrm>
          <a:off x="1694551" y="1598836"/>
          <a:ext cx="346018" cy="346018"/>
        </a:xfrm>
        <a:prstGeom prst="triangle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21FBE2-4210-4039-B825-9AD99771A545}">
      <dsp:nvSpPr>
        <dsp:cNvPr id="0" name=""/>
        <dsp:cNvSpPr/>
      </dsp:nvSpPr>
      <dsp:spPr>
        <a:xfrm rot="5400000">
          <a:off x="2655498" y="1192845"/>
          <a:ext cx="1220770" cy="2031334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79D073-9A8B-4A86-A2C1-3E4611B36BF1}">
      <dsp:nvSpPr>
        <dsp:cNvPr id="0" name=""/>
        <dsp:cNvSpPr/>
      </dsp:nvSpPr>
      <dsp:spPr>
        <a:xfrm>
          <a:off x="2451722" y="1799776"/>
          <a:ext cx="1833900" cy="1607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000" kern="1200" noProof="0" dirty="0"/>
        </a:p>
      </dsp:txBody>
      <dsp:txXfrm>
        <a:off x="2451722" y="1799776"/>
        <a:ext cx="1833900" cy="1607520"/>
      </dsp:txXfrm>
    </dsp:sp>
    <dsp:sp modelId="{FDF25555-A851-4BEC-BB1D-8EE28320F9CE}">
      <dsp:nvSpPr>
        <dsp:cNvPr id="0" name=""/>
        <dsp:cNvSpPr/>
      </dsp:nvSpPr>
      <dsp:spPr>
        <a:xfrm>
          <a:off x="3939603" y="1043296"/>
          <a:ext cx="346018" cy="346018"/>
        </a:xfrm>
        <a:prstGeom prst="triangle">
          <a:avLst>
            <a:gd name="adj" fmla="val 1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EAEC8A-2E95-45B3-8DE0-421388847E52}">
      <dsp:nvSpPr>
        <dsp:cNvPr id="0" name=""/>
        <dsp:cNvSpPr/>
      </dsp:nvSpPr>
      <dsp:spPr>
        <a:xfrm rot="5400000">
          <a:off x="4900550" y="637305"/>
          <a:ext cx="1220770" cy="2031334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BCD274-6CE9-45DC-8FA5-906496C667E5}">
      <dsp:nvSpPr>
        <dsp:cNvPr id="0" name=""/>
        <dsp:cNvSpPr/>
      </dsp:nvSpPr>
      <dsp:spPr>
        <a:xfrm>
          <a:off x="4696773" y="1244236"/>
          <a:ext cx="1833900" cy="1607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/>
            <a:t>знаходити практичний  і ефективний шлях виконання завдання</a:t>
          </a:r>
          <a:endParaRPr lang="ru-RU" sz="2000" kern="1200" dirty="0"/>
        </a:p>
      </dsp:txBody>
      <dsp:txXfrm>
        <a:off x="4696773" y="1244236"/>
        <a:ext cx="1833900" cy="1607520"/>
      </dsp:txXfrm>
    </dsp:sp>
    <dsp:sp modelId="{A2289BD6-C34A-4DC2-A4ED-5D055A31FE4B}">
      <dsp:nvSpPr>
        <dsp:cNvPr id="0" name=""/>
        <dsp:cNvSpPr/>
      </dsp:nvSpPr>
      <dsp:spPr>
        <a:xfrm>
          <a:off x="6184655" y="487756"/>
          <a:ext cx="346018" cy="346018"/>
        </a:xfrm>
        <a:prstGeom prst="triangle">
          <a:avLst>
            <a:gd name="adj" fmla="val 1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72322A-0BBC-4768-B3D6-2C7BC4431140}">
      <dsp:nvSpPr>
        <dsp:cNvPr id="0" name=""/>
        <dsp:cNvSpPr/>
      </dsp:nvSpPr>
      <dsp:spPr>
        <a:xfrm rot="5400000">
          <a:off x="7145602" y="81764"/>
          <a:ext cx="1220770" cy="2031334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07D8EB-4C6D-4268-8CFF-7046B10FF958}">
      <dsp:nvSpPr>
        <dsp:cNvPr id="0" name=""/>
        <dsp:cNvSpPr/>
      </dsp:nvSpPr>
      <dsp:spPr>
        <a:xfrm>
          <a:off x="2520274" y="1880190"/>
          <a:ext cx="1833900" cy="1607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/>
            <a:t>форматувати </a:t>
          </a:r>
          <a:r>
            <a:rPr lang="uk-UA" sz="2000" kern="1200" smtClean="0"/>
            <a:t>і </a:t>
          </a:r>
          <a:r>
            <a:rPr lang="ru-RU" sz="2000" kern="1200" smtClean="0"/>
            <a:t> редагувати </a:t>
          </a:r>
          <a:r>
            <a:rPr lang="uk-UA" sz="2000" kern="1200" smtClean="0"/>
            <a:t>дані </a:t>
          </a:r>
          <a:r>
            <a:rPr lang="ru-RU" sz="2000" kern="1200" smtClean="0"/>
            <a:t>діаграми</a:t>
          </a:r>
          <a:endParaRPr lang="ru-RU" sz="2000" kern="1200" dirty="0"/>
        </a:p>
      </dsp:txBody>
      <dsp:txXfrm>
        <a:off x="2520274" y="1880190"/>
        <a:ext cx="1833900" cy="16075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BCE24C-876F-491C-952C-B757D45051D6}">
      <dsp:nvSpPr>
        <dsp:cNvPr id="0" name=""/>
        <dsp:cNvSpPr/>
      </dsp:nvSpPr>
      <dsp:spPr>
        <a:xfrm>
          <a:off x="-5479798" y="-839021"/>
          <a:ext cx="6524681" cy="6524681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C45B0D-BD1A-4447-A190-7925E828ECFD}">
      <dsp:nvSpPr>
        <dsp:cNvPr id="0" name=""/>
        <dsp:cNvSpPr/>
      </dsp:nvSpPr>
      <dsp:spPr>
        <a:xfrm>
          <a:off x="389490" y="255223"/>
          <a:ext cx="6781962" cy="51025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5014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ru-RU" sz="2000" kern="1200" smtClean="0"/>
            <a:t>Які програми використовують для опрацювання електронних таблиць?</a:t>
          </a:r>
          <a:endParaRPr lang="uk-UA" sz="2000" kern="1200" noProof="0" dirty="0"/>
        </a:p>
      </dsp:txBody>
      <dsp:txXfrm>
        <a:off x="389490" y="255223"/>
        <a:ext cx="6781962" cy="510254"/>
      </dsp:txXfrm>
    </dsp:sp>
    <dsp:sp modelId="{1A2D0FE3-081C-48E5-B757-D6C3B09A10EC}">
      <dsp:nvSpPr>
        <dsp:cNvPr id="0" name=""/>
        <dsp:cNvSpPr/>
      </dsp:nvSpPr>
      <dsp:spPr>
        <a:xfrm>
          <a:off x="70581" y="191442"/>
          <a:ext cx="637817" cy="63781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E01B2EF-A605-499B-8609-4462AAB6DB03}">
      <dsp:nvSpPr>
        <dsp:cNvPr id="0" name=""/>
        <dsp:cNvSpPr/>
      </dsp:nvSpPr>
      <dsp:spPr>
        <a:xfrm>
          <a:off x="809209" y="1020508"/>
          <a:ext cx="6362243" cy="51025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5014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ru-RU" sz="2000" kern="1200" smtClean="0"/>
            <a:t>З якими основними об’єктами можна працювати в середовищі табличного процесора?</a:t>
          </a:r>
          <a:endParaRPr lang="ru-RU" sz="2000" kern="1200"/>
        </a:p>
      </dsp:txBody>
      <dsp:txXfrm>
        <a:off x="809209" y="1020508"/>
        <a:ext cx="6362243" cy="510254"/>
      </dsp:txXfrm>
    </dsp:sp>
    <dsp:sp modelId="{A9DE8F6C-F02F-4995-81B0-1C61B276F379}">
      <dsp:nvSpPr>
        <dsp:cNvPr id="0" name=""/>
        <dsp:cNvSpPr/>
      </dsp:nvSpPr>
      <dsp:spPr>
        <a:xfrm>
          <a:off x="490300" y="956726"/>
          <a:ext cx="637817" cy="63781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4991F88-72CA-4491-B63A-E5D374363E87}">
      <dsp:nvSpPr>
        <dsp:cNvPr id="0" name=""/>
        <dsp:cNvSpPr/>
      </dsp:nvSpPr>
      <dsp:spPr>
        <a:xfrm>
          <a:off x="1001136" y="1785792"/>
          <a:ext cx="6170316" cy="51025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5014" tIns="50800" rIns="50800" bIns="5080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000" kern="1200" smtClean="0"/>
            <a:t>Що опрацьовують за допомогою  </a:t>
          </a:r>
          <a:r>
            <a:rPr lang="en-US" sz="2000" kern="1200" smtClean="0"/>
            <a:t>Excel</a:t>
          </a:r>
          <a:r>
            <a:rPr lang="uk-UA" sz="2000" kern="1200" smtClean="0"/>
            <a:t>?</a:t>
          </a:r>
          <a:endParaRPr lang="ru-RU" sz="2000" kern="1200" smtClean="0"/>
        </a:p>
      </dsp:txBody>
      <dsp:txXfrm>
        <a:off x="1001136" y="1785792"/>
        <a:ext cx="6170316" cy="510254"/>
      </dsp:txXfrm>
    </dsp:sp>
    <dsp:sp modelId="{1F6D50B2-EACC-4F99-AE8C-6EF48181BB23}">
      <dsp:nvSpPr>
        <dsp:cNvPr id="0" name=""/>
        <dsp:cNvSpPr/>
      </dsp:nvSpPr>
      <dsp:spPr>
        <a:xfrm>
          <a:off x="682227" y="1722010"/>
          <a:ext cx="637817" cy="63781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5AC67AF-27A6-452F-942B-DDD425E9A612}">
      <dsp:nvSpPr>
        <dsp:cNvPr id="0" name=""/>
        <dsp:cNvSpPr/>
      </dsp:nvSpPr>
      <dsp:spPr>
        <a:xfrm>
          <a:off x="1001136" y="2550591"/>
          <a:ext cx="6170316" cy="51025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5014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smtClean="0"/>
            <a:t>Яким знаком починається формула в </a:t>
          </a:r>
          <a:r>
            <a:rPr lang="en-US" sz="2000" kern="1200" smtClean="0"/>
            <a:t>Excel</a:t>
          </a:r>
          <a:r>
            <a:rPr lang="uk-UA" sz="2000" kern="1200" smtClean="0"/>
            <a:t>? </a:t>
          </a:r>
          <a:endParaRPr lang="ru-RU" sz="2000" kern="1200"/>
        </a:p>
      </dsp:txBody>
      <dsp:txXfrm>
        <a:off x="1001136" y="2550591"/>
        <a:ext cx="6170316" cy="510254"/>
      </dsp:txXfrm>
    </dsp:sp>
    <dsp:sp modelId="{27B842EB-E228-490E-A220-4371D4D98F1E}">
      <dsp:nvSpPr>
        <dsp:cNvPr id="0" name=""/>
        <dsp:cNvSpPr/>
      </dsp:nvSpPr>
      <dsp:spPr>
        <a:xfrm>
          <a:off x="682227" y="2486809"/>
          <a:ext cx="637817" cy="63781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3B6967E-269E-456B-A1E1-660A9B0A325B}">
      <dsp:nvSpPr>
        <dsp:cNvPr id="0" name=""/>
        <dsp:cNvSpPr/>
      </dsp:nvSpPr>
      <dsp:spPr>
        <a:xfrm>
          <a:off x="809209" y="3315875"/>
          <a:ext cx="6362243" cy="51025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5014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ru-RU" sz="2000" kern="1200" smtClean="0"/>
            <a:t>Представники яких професій найчастіше використовують табличний процесор?</a:t>
          </a:r>
          <a:endParaRPr lang="ru-RU" sz="2000" kern="1200"/>
        </a:p>
      </dsp:txBody>
      <dsp:txXfrm>
        <a:off x="809209" y="3315875"/>
        <a:ext cx="6362243" cy="510254"/>
      </dsp:txXfrm>
    </dsp:sp>
    <dsp:sp modelId="{F03601AE-18E3-4550-A871-B6B511B54F0F}">
      <dsp:nvSpPr>
        <dsp:cNvPr id="0" name=""/>
        <dsp:cNvSpPr/>
      </dsp:nvSpPr>
      <dsp:spPr>
        <a:xfrm>
          <a:off x="490300" y="3252094"/>
          <a:ext cx="637817" cy="63781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8F5E590D-9944-4E6D-BA96-37F4296B1D68}">
      <dsp:nvSpPr>
        <dsp:cNvPr id="0" name=""/>
        <dsp:cNvSpPr/>
      </dsp:nvSpPr>
      <dsp:spPr>
        <a:xfrm>
          <a:off x="389490" y="4081159"/>
          <a:ext cx="6781962" cy="51025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5014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389490" y="4081159"/>
        <a:ext cx="6781962" cy="510254"/>
      </dsp:txXfrm>
    </dsp:sp>
    <dsp:sp modelId="{90488627-C9AD-4A83-906B-BE6E18D36E67}">
      <dsp:nvSpPr>
        <dsp:cNvPr id="0" name=""/>
        <dsp:cNvSpPr/>
      </dsp:nvSpPr>
      <dsp:spPr>
        <a:xfrm>
          <a:off x="70581" y="4017378"/>
          <a:ext cx="637817" cy="637817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3F3027-E9F1-423C-8A13-EBABC53A0179}">
      <dsp:nvSpPr>
        <dsp:cNvPr id="0" name=""/>
        <dsp:cNvSpPr/>
      </dsp:nvSpPr>
      <dsp:spPr>
        <a:xfrm rot="16200000">
          <a:off x="-1790900" y="1797176"/>
          <a:ext cx="4752528" cy="1158175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smtClean="0"/>
            <a:t>Запишіть функції (розбивши рівняння на дві частини)</a:t>
          </a:r>
          <a:endParaRPr lang="uk-UA" sz="1600" kern="1200"/>
        </a:p>
      </dsp:txBody>
      <dsp:txXfrm rot="5400000">
        <a:off x="6276" y="950506"/>
        <a:ext cx="1158175" cy="2851516"/>
      </dsp:txXfrm>
    </dsp:sp>
    <dsp:sp modelId="{8A5F1FEA-7CEE-4739-BBC2-4D2331B45B55}">
      <dsp:nvSpPr>
        <dsp:cNvPr id="0" name=""/>
        <dsp:cNvSpPr/>
      </dsp:nvSpPr>
      <dsp:spPr>
        <a:xfrm rot="16200000">
          <a:off x="-545861" y="1797176"/>
          <a:ext cx="4752528" cy="1158175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smtClean="0"/>
            <a:t>Створіть в новій  таблиці стовпчики х, у1, у2</a:t>
          </a:r>
          <a:endParaRPr lang="uk-UA" sz="1600" kern="1200"/>
        </a:p>
      </dsp:txBody>
      <dsp:txXfrm rot="5400000">
        <a:off x="1251315" y="950506"/>
        <a:ext cx="1158175" cy="2851516"/>
      </dsp:txXfrm>
    </dsp:sp>
    <dsp:sp modelId="{36A5242C-E058-47F2-A260-5492AD17703F}">
      <dsp:nvSpPr>
        <dsp:cNvPr id="0" name=""/>
        <dsp:cNvSpPr/>
      </dsp:nvSpPr>
      <dsp:spPr>
        <a:xfrm rot="16200000">
          <a:off x="699177" y="1797176"/>
          <a:ext cx="4752528" cy="1158175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smtClean="0"/>
            <a:t>Задайте значення аргументу х</a:t>
          </a:r>
          <a:endParaRPr lang="uk-UA" sz="1600" kern="1200"/>
        </a:p>
      </dsp:txBody>
      <dsp:txXfrm rot="5400000">
        <a:off x="2496353" y="950506"/>
        <a:ext cx="1158175" cy="2851516"/>
      </dsp:txXfrm>
    </dsp:sp>
    <dsp:sp modelId="{FBA2A38F-742B-432E-BF08-4D4BF577D873}">
      <dsp:nvSpPr>
        <dsp:cNvPr id="0" name=""/>
        <dsp:cNvSpPr/>
      </dsp:nvSpPr>
      <dsp:spPr>
        <a:xfrm rot="16200000">
          <a:off x="1944216" y="1797176"/>
          <a:ext cx="4752528" cy="1158175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smtClean="0"/>
            <a:t>Введіть формули для обчислення значень функції</a:t>
          </a:r>
          <a:endParaRPr lang="uk-UA" sz="1600" kern="1200"/>
        </a:p>
      </dsp:txBody>
      <dsp:txXfrm rot="5400000">
        <a:off x="3741392" y="950506"/>
        <a:ext cx="1158175" cy="2851516"/>
      </dsp:txXfrm>
    </dsp:sp>
    <dsp:sp modelId="{BA3779B2-38C1-4060-B892-12687EAC9176}">
      <dsp:nvSpPr>
        <dsp:cNvPr id="0" name=""/>
        <dsp:cNvSpPr/>
      </dsp:nvSpPr>
      <dsp:spPr>
        <a:xfrm rot="16200000">
          <a:off x="3189254" y="1797176"/>
          <a:ext cx="4752528" cy="1158175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smtClean="0"/>
            <a:t>Скопіюйте формули на відповідні діапазони</a:t>
          </a:r>
          <a:endParaRPr lang="uk-UA" sz="1600" kern="1200"/>
        </a:p>
      </dsp:txBody>
      <dsp:txXfrm rot="5400000">
        <a:off x="4986430" y="950506"/>
        <a:ext cx="1158175" cy="2851516"/>
      </dsp:txXfrm>
    </dsp:sp>
    <dsp:sp modelId="{782D1237-4251-406B-A1A8-C8FDC47B73CF}">
      <dsp:nvSpPr>
        <dsp:cNvPr id="0" name=""/>
        <dsp:cNvSpPr/>
      </dsp:nvSpPr>
      <dsp:spPr>
        <a:xfrm rot="16200000">
          <a:off x="4434293" y="1797176"/>
          <a:ext cx="4752528" cy="1158175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smtClean="0"/>
            <a:t>Побудуйте графіки функцій на одній координатній площині</a:t>
          </a:r>
          <a:endParaRPr lang="uk-UA" sz="1600" kern="1200"/>
        </a:p>
      </dsp:txBody>
      <dsp:txXfrm rot="5400000">
        <a:off x="6231469" y="950506"/>
        <a:ext cx="1158175" cy="2851516"/>
      </dsp:txXfrm>
    </dsp:sp>
    <dsp:sp modelId="{0C8EA6EA-F68A-4DE0-B367-9E64D43768DE}">
      <dsp:nvSpPr>
        <dsp:cNvPr id="0" name=""/>
        <dsp:cNvSpPr/>
      </dsp:nvSpPr>
      <dsp:spPr>
        <a:xfrm rot="16200000">
          <a:off x="5679332" y="1797176"/>
          <a:ext cx="4752528" cy="1158175"/>
        </a:xfrm>
        <a:prstGeom prst="flowChartManualOperati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smtClean="0"/>
            <a:t>Зробіть висновки. Запишіть відповідь</a:t>
          </a:r>
          <a:endParaRPr lang="uk-UA" sz="1600" kern="1200"/>
        </a:p>
      </dsp:txBody>
      <dsp:txXfrm rot="5400000">
        <a:off x="7476508" y="950506"/>
        <a:ext cx="1158175" cy="28515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EE1D5-578B-4560-B25D-F615B44CD735}" type="datetimeFigureOut">
              <a:rPr lang="ru-RU" smtClean="0"/>
              <a:t>03.02.2017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4A07E-09E4-48B7-8FD9-C9F95ABD8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149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A401E2-E56B-4934-B134-90D97AA4A74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165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D8627A-D407-42A7-9B5A-0E802318BA1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852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D1303-6558-4F05-96F3-590DAAEB3B9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56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4900" y="3085765"/>
            <a:ext cx="8447150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5894" y="1020431"/>
            <a:ext cx="8245162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895" y="2495446"/>
            <a:ext cx="8245160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04463" y="5956138"/>
            <a:ext cx="2133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srgbClr val="366658">
                    <a:lumMod val="75000"/>
                    <a:lumOff val="25000"/>
                  </a:srgbClr>
                </a:solidFill>
              </a:rPr>
              <a:pPr/>
              <a:t>2/3/2017</a:t>
            </a:fld>
            <a:endParaRPr lang="en-US" dirty="0">
              <a:solidFill>
                <a:srgbClr val="366658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5894" y="5951812"/>
            <a:ext cx="5187908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srgbClr val="366658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8725" y="5956138"/>
            <a:ext cx="76233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366658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366658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56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330214" y="614407"/>
            <a:ext cx="8482004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4" y="702156"/>
            <a:ext cx="8272212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895" y="2180497"/>
            <a:ext cx="8272211" cy="36783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srgbClr val="8CB64A"/>
                </a:solidFill>
              </a:rPr>
              <a:pPr/>
              <a:t>2/3/2017</a:t>
            </a:fld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8725" y="5956138"/>
            <a:ext cx="789381" cy="365125"/>
          </a:xfrm>
        </p:spPr>
        <p:txBody>
          <a:bodyPr/>
          <a:lstStyle/>
          <a:p>
            <a:fld id="{D57F1E4F-1CFF-5643-939E-217C01CDF565}" type="slidenum">
              <a:rPr lang="en-US" dirty="0">
                <a:solidFill>
                  <a:srgbClr val="8CB64A"/>
                </a:solidFill>
              </a:rPr>
              <a:pPr/>
              <a:t>‹#›</a:t>
            </a:fld>
            <a:endParaRPr lang="en-US" dirty="0">
              <a:solidFill>
                <a:srgbClr val="8CB6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62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5863" y="5141975"/>
            <a:ext cx="8468145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3043911"/>
            <a:ext cx="8272211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895" y="4541417"/>
            <a:ext cx="8272211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srgbClr val="366658">
                    <a:lumMod val="75000"/>
                    <a:lumOff val="25000"/>
                  </a:srgbClr>
                </a:solidFill>
              </a:rPr>
              <a:pPr/>
              <a:t>2/3/2017</a:t>
            </a:fld>
            <a:endParaRPr lang="en-US" dirty="0">
              <a:solidFill>
                <a:srgbClr val="366658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srgbClr val="366658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366658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366658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44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4487" y="606554"/>
            <a:ext cx="847502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729658"/>
            <a:ext cx="8272212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5894" y="2228004"/>
            <a:ext cx="4066793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313" y="2228004"/>
            <a:ext cx="4066794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srgbClr val="8CB64A"/>
                </a:solidFill>
              </a:rPr>
              <a:pPr/>
              <a:t>2/3/2017</a:t>
            </a:fld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8CB64A"/>
                </a:solidFill>
              </a:rPr>
              <a:pPr/>
              <a:t>‹#›</a:t>
            </a:fld>
            <a:endParaRPr lang="en-US" dirty="0">
              <a:solidFill>
                <a:srgbClr val="8CB6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79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334487" y="606554"/>
            <a:ext cx="847502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35895" y="729658"/>
            <a:ext cx="8272212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5415" y="2250893"/>
            <a:ext cx="3815306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896" y="2926052"/>
            <a:ext cx="4044825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2802" y="2250893"/>
            <a:ext cx="3815305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2" y="2926052"/>
            <a:ext cx="4044825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srgbClr val="8CB64A"/>
                </a:solidFill>
              </a:rPr>
              <a:pPr/>
              <a:t>2/3/2017</a:t>
            </a:fld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8CB64A"/>
                </a:solidFill>
              </a:rPr>
              <a:pPr/>
              <a:t>‹#›</a:t>
            </a:fld>
            <a:endParaRPr lang="en-US" dirty="0">
              <a:solidFill>
                <a:srgbClr val="8CB6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86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330512" y="606554"/>
            <a:ext cx="847502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31921" y="729658"/>
            <a:ext cx="8272212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srgbClr val="8CB64A"/>
                </a:solidFill>
              </a:rPr>
              <a:pPr/>
              <a:t>2/3/2017</a:t>
            </a:fld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8CB64A"/>
                </a:solidFill>
              </a:rPr>
              <a:pPr/>
              <a:t>‹#›</a:t>
            </a:fld>
            <a:endParaRPr lang="en-US" dirty="0">
              <a:solidFill>
                <a:srgbClr val="8CB6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79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srgbClr val="8CB64A"/>
                </a:solidFill>
              </a:rPr>
              <a:pPr/>
              <a:t>2/3/2017</a:t>
            </a:fld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8CB64A"/>
                </a:solidFill>
              </a:rPr>
              <a:pPr/>
              <a:t>‹#›</a:t>
            </a:fld>
            <a:endParaRPr lang="en-US" dirty="0">
              <a:solidFill>
                <a:srgbClr val="8CB6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75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335863" y="5141973"/>
            <a:ext cx="847365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4" y="5262296"/>
            <a:ext cx="3682084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862" y="601200"/>
            <a:ext cx="846963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5618" y="5262297"/>
            <a:ext cx="4402490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srgbClr val="366658">
                    <a:lumMod val="75000"/>
                    <a:lumOff val="25000"/>
                  </a:srgbClr>
                </a:solidFill>
              </a:rPr>
              <a:pPr/>
              <a:t>2/3/2017</a:t>
            </a:fld>
            <a:endParaRPr lang="en-US" dirty="0">
              <a:solidFill>
                <a:srgbClr val="366658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>
              <a:solidFill>
                <a:srgbClr val="366658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366658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366658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24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EA87A3-BD78-4052-A9BB-996FE0B4483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1307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895" y="4693389"/>
            <a:ext cx="8272212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5863" y="599725"/>
            <a:ext cx="8468144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5894" y="5260128"/>
            <a:ext cx="8272213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srgbClr val="8CB64A"/>
                </a:solidFill>
              </a:rPr>
              <a:pPr/>
              <a:t>2/3/2017</a:t>
            </a:fld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8CB64A"/>
                </a:solidFill>
              </a:rPr>
              <a:pPr/>
              <a:t>‹#›</a:t>
            </a:fld>
            <a:endParaRPr lang="en-US" dirty="0">
              <a:solidFill>
                <a:srgbClr val="8CB6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3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30214" y="614407"/>
            <a:ext cx="8482004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35894" y="702156"/>
            <a:ext cx="8272212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>
                <a:solidFill>
                  <a:srgbClr val="8CB64A"/>
                </a:solidFill>
              </a:rPr>
              <a:pPr/>
              <a:t>2/3/2017</a:t>
            </a:fld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>
                <a:solidFill>
                  <a:srgbClr val="8CB64A"/>
                </a:solidFill>
              </a:rPr>
              <a:pPr/>
              <a:t>‹#›</a:t>
            </a:fld>
            <a:endParaRPr lang="en-US" dirty="0">
              <a:solidFill>
                <a:srgbClr val="8CB6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52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6629401" y="599725"/>
            <a:ext cx="2180113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675727"/>
            <a:ext cx="1503123" cy="518307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1193" y="675727"/>
            <a:ext cx="5922209" cy="518307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45255" y="5956138"/>
            <a:ext cx="996106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>
                <a:solidFill>
                  <a:srgbClr val="366658">
                    <a:lumMod val="75000"/>
                    <a:lumOff val="25000"/>
                  </a:srgbClr>
                </a:solidFill>
              </a:rPr>
              <a:pPr/>
              <a:t>2/3/2017</a:t>
            </a:fld>
            <a:endParaRPr lang="en-US" dirty="0">
              <a:solidFill>
                <a:srgbClr val="366658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3" y="5951812"/>
            <a:ext cx="5922209" cy="365125"/>
          </a:xfrm>
        </p:spPr>
        <p:txBody>
          <a:bodyPr/>
          <a:lstStyle/>
          <a:p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34962" y="5956138"/>
            <a:ext cx="873146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>
                <a:solidFill>
                  <a:srgbClr val="366658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366658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37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67205F-C6D2-48C3-938D-DBE5DC74B3A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67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E227E5-FFE4-467E-99A8-2B958655E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847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C76F6-BCEF-46CC-BA48-B11B638543E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877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35114-7371-4E91-BA35-9EDDE32AE8D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378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D8408-0D8C-4D7A-80FE-CE176DC33F6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227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87528F-C543-44E7-86AE-B52480A6CBE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688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C4475F-FE7E-4065-AE19-7D6C13C5C4D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226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C1E3872-C6BB-4163-A25C-A2DD3E6F5EF4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017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5894" y="705124"/>
            <a:ext cx="8272212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894" y="2336003"/>
            <a:ext cx="8272212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04464" y="5956138"/>
            <a:ext cx="21335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 defTabSz="457200"/>
            <a:fld id="{B61BEF0D-F0BB-DE4B-95CE-6DB70DBA9567}" type="datetimeFigureOut">
              <a:rPr lang="en-US" dirty="0">
                <a:solidFill>
                  <a:srgbClr val="8CB64A"/>
                </a:solidFill>
              </a:rPr>
              <a:pPr defTabSz="457200"/>
              <a:t>2/3/2017</a:t>
            </a:fld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5894" y="5951812"/>
            <a:ext cx="51879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pPr defTabSz="457200"/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18725" y="5956138"/>
            <a:ext cx="7893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 defTabSz="457200"/>
            <a:fld id="{D57F1E4F-1CFF-5643-939E-217C01CDF565}" type="slidenum">
              <a:rPr lang="en-US" dirty="0">
                <a:solidFill>
                  <a:srgbClr val="8CB64A"/>
                </a:solidFill>
              </a:rPr>
              <a:pPr defTabSz="457200"/>
              <a:t>‹#›</a:t>
            </a:fld>
            <a:endParaRPr lang="en-US" dirty="0">
              <a:solidFill>
                <a:srgbClr val="8CB64A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4900" y="457200"/>
            <a:ext cx="277749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031610" y="453643"/>
            <a:ext cx="277749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3181373" y="457200"/>
            <a:ext cx="277749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91300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2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908720"/>
            <a:ext cx="7561263" cy="3816424"/>
          </a:xfrm>
        </p:spPr>
        <p:txBody>
          <a:bodyPr/>
          <a:lstStyle/>
          <a:p>
            <a:r>
              <a:rPr lang="ru-RU" sz="4800" b="1" i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Створення </a:t>
            </a:r>
            <a: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діаграм </a:t>
            </a:r>
            <a:r>
              <a:rPr lang="ru-RU" sz="4800" b="1" i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і графіків </a:t>
            </a:r>
            <a: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у </a:t>
            </a:r>
            <a:r>
              <a:rPr lang="ru-RU" sz="4800" b="1" i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середовищі </a:t>
            </a:r>
            <a: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табличного </a:t>
            </a:r>
            <a:r>
              <a:rPr lang="ru-RU" sz="4800" b="1" i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процесора</a:t>
            </a:r>
            <a:endParaRPr lang="ru-RU" altLang="ru-RU" sz="4800">
              <a:solidFill>
                <a:srgbClr val="B00000"/>
              </a:solidFill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899592" y="5301208"/>
            <a:ext cx="6400800" cy="913656"/>
          </a:xfrm>
        </p:spPr>
        <p:txBody>
          <a:bodyPr/>
          <a:lstStyle/>
          <a:p>
            <a:r>
              <a:rPr lang="uk-UA" smtClean="0"/>
              <a:t>Урок інформатики в 8 класі</a:t>
            </a: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0"/>
            <a:ext cx="2349113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43156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0865"/>
            <a:ext cx="8408545" cy="797855"/>
          </a:xfrm>
        </p:spPr>
        <p:txBody>
          <a:bodyPr/>
          <a:lstStyle/>
          <a:p>
            <a:r>
              <a:rPr lang="uk-UA" dirty="0" smtClean="0"/>
              <a:t>Повторення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755576" y="1052736"/>
            <a:ext cx="7499350" cy="1093247"/>
          </a:xfrm>
        </p:spPr>
        <p:txBody>
          <a:bodyPr/>
          <a:lstStyle/>
          <a:p>
            <a:pPr marL="0" indent="0">
              <a:buNone/>
            </a:pPr>
            <a:r>
              <a:rPr lang="uk-UA" sz="2000" dirty="0" smtClean="0"/>
              <a:t>За зображеною гістограмою вкажіть, яка кругова діаграми правильно відображає співвідношення загальної кількості проданих товарів різних типів за 1 квартал?</a:t>
            </a:r>
            <a:endParaRPr lang="uk-UA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065821"/>
            <a:ext cx="4481105" cy="22828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60" y="2065821"/>
            <a:ext cx="1865968" cy="20795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317019"/>
            <a:ext cx="1872208" cy="20852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05" y="4437112"/>
            <a:ext cx="1860403" cy="202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67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250825" y="1628775"/>
          <a:ext cx="8713662" cy="4680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2277"/>
                <a:gridCol w="1452277"/>
                <a:gridCol w="1452277"/>
                <a:gridCol w="1452277"/>
                <a:gridCol w="1452277"/>
                <a:gridCol w="1452277"/>
              </a:tblGrid>
              <a:tr h="1231715">
                <a:tc>
                  <a:txBody>
                    <a:bodyPr/>
                    <a:lstStyle/>
                    <a:p>
                      <a:r>
                        <a:rPr lang="uk-UA" noProof="0" dirty="0" smtClean="0"/>
                        <a:t>Тип</a:t>
                      </a:r>
                    </a:p>
                    <a:p>
                      <a:r>
                        <a:rPr lang="uk-UA" noProof="0" dirty="0" smtClean="0"/>
                        <a:t>діаграми</a:t>
                      </a:r>
                      <a:endParaRPr lang="uk-U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noProof="0" smtClean="0"/>
                        <a:t>Приклад </a:t>
                      </a:r>
                    </a:p>
                    <a:p>
                      <a:r>
                        <a:rPr lang="uk-UA" noProof="0" smtClean="0"/>
                        <a:t>діаграми</a:t>
                      </a:r>
                    </a:p>
                    <a:p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noProof="0" smtClean="0"/>
                        <a:t>Тип</a:t>
                      </a:r>
                    </a:p>
                    <a:p>
                      <a:r>
                        <a:rPr lang="uk-UA" noProof="0" smtClean="0"/>
                        <a:t>діаграми</a:t>
                      </a:r>
                    </a:p>
                    <a:p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noProof="0" smtClean="0"/>
                        <a:t>Приклад </a:t>
                      </a:r>
                    </a:p>
                    <a:p>
                      <a:r>
                        <a:rPr lang="uk-UA" noProof="0" smtClean="0"/>
                        <a:t>діаграми</a:t>
                      </a:r>
                    </a:p>
                    <a:p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noProof="0" smtClean="0"/>
                        <a:t>Тип</a:t>
                      </a:r>
                    </a:p>
                    <a:p>
                      <a:r>
                        <a:rPr lang="uk-UA" noProof="0" smtClean="0"/>
                        <a:t>діаграми</a:t>
                      </a:r>
                    </a:p>
                    <a:p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noProof="0" smtClean="0"/>
                        <a:t>Приклад </a:t>
                      </a:r>
                    </a:p>
                    <a:p>
                      <a:r>
                        <a:rPr lang="uk-UA" noProof="0" smtClean="0"/>
                        <a:t>діаграми</a:t>
                      </a:r>
                    </a:p>
                    <a:p>
                      <a:endParaRPr lang="uk-UA" noProof="0"/>
                    </a:p>
                  </a:txBody>
                  <a:tcPr/>
                </a:tc>
              </a:tr>
              <a:tr h="862201">
                <a:tc>
                  <a:txBody>
                    <a:bodyPr/>
                    <a:lstStyle/>
                    <a:p>
                      <a:r>
                        <a:rPr lang="uk-UA" noProof="0" smtClean="0"/>
                        <a:t>Гістограма</a:t>
                      </a:r>
                    </a:p>
                    <a:p>
                      <a:endParaRPr lang="uk-UA" noProof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smtClean="0"/>
                        <a:t>З областями</a:t>
                      </a:r>
                    </a:p>
                    <a:p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smtClean="0"/>
                        <a:t>Кільцева</a:t>
                      </a:r>
                    </a:p>
                    <a:p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noProof="0" dirty="0"/>
                    </a:p>
                  </a:txBody>
                  <a:tcPr/>
                </a:tc>
              </a:tr>
              <a:tr h="862201">
                <a:tc>
                  <a:txBody>
                    <a:bodyPr/>
                    <a:lstStyle/>
                    <a:p>
                      <a:r>
                        <a:rPr lang="uk-UA" noProof="0" smtClean="0"/>
                        <a:t>Графік</a:t>
                      </a:r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smtClean="0"/>
                        <a:t>Точкова </a:t>
                      </a:r>
                    </a:p>
                    <a:p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noProof="0" smtClean="0"/>
                        <a:t>Бульбашкова</a:t>
                      </a:r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noProof="0"/>
                    </a:p>
                  </a:txBody>
                  <a:tcPr/>
                </a:tc>
              </a:tr>
              <a:tr h="8622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smtClean="0"/>
                        <a:t>Кругова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noProof="0" smtClean="0"/>
                        <a:t>Біржова</a:t>
                      </a:r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smtClean="0"/>
                        <a:t> Пелюсткова </a:t>
                      </a:r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noProof="0"/>
                    </a:p>
                  </a:txBody>
                  <a:tcPr/>
                </a:tc>
              </a:tr>
              <a:tr h="8622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dirty="0" smtClean="0"/>
                        <a:t>Лінійчата </a:t>
                      </a:r>
                    </a:p>
                    <a:p>
                      <a:endParaRPr lang="uk-UA" noProof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noProof="0" smtClean="0"/>
                        <a:t> Поверхня </a:t>
                      </a:r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noProof="0" dirty="0" smtClean="0"/>
                    </a:p>
                    <a:p>
                      <a:endParaRPr lang="uk-UA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480686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uk-UA" b="1" dirty="0" smtClean="0"/>
              <a:t>Типи діаграм в </a:t>
            </a:r>
            <a:r>
              <a:rPr lang="uk-UA" b="1" smtClean="0"/>
              <a:t>Excel </a:t>
            </a:r>
            <a:endParaRPr lang="ru-RU" b="1" dirty="0"/>
          </a:p>
        </p:txBody>
      </p:sp>
      <p:pic>
        <p:nvPicPr>
          <p:cNvPr id="8242" name="Picture 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5589588"/>
            <a:ext cx="647700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3" name="Picture 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4652963"/>
            <a:ext cx="719138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4" name="Picture 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3860800"/>
            <a:ext cx="6635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5" name="Picture 5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1050" y="2924175"/>
            <a:ext cx="731838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6" name="Picture 5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9338" y="2924175"/>
            <a:ext cx="720725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7" name="Picture 5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32363" y="3789363"/>
            <a:ext cx="715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8" name="Picture 5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3800" y="4652963"/>
            <a:ext cx="720725" cy="73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9" name="Picture 6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3800" y="5516563"/>
            <a:ext cx="72072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50" name="Picture 6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667625" y="2924175"/>
            <a:ext cx="649288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51" name="Picture 6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667625" y="3789363"/>
            <a:ext cx="720725" cy="73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52" name="Picture 6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740650" y="4652963"/>
            <a:ext cx="6477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7969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Кросворд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smtClean="0"/>
          </a:p>
          <a:p>
            <a:pPr marL="0" indent="0">
              <a:buNone/>
            </a:pPr>
            <a:endParaRPr lang="uk-UA"/>
          </a:p>
          <a:p>
            <a:pPr marL="0" indent="0">
              <a:buNone/>
            </a:pPr>
            <a:r>
              <a:rPr lang="uk-UA" smtClean="0"/>
              <a:t>Робота з тестами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707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-19970" y="333375"/>
            <a:ext cx="5586413" cy="473993"/>
          </a:xfrm>
        </p:spPr>
        <p:txBody>
          <a:bodyPr/>
          <a:lstStyle/>
          <a:p>
            <a:pPr eaLnBrk="1" hangingPunct="1"/>
            <a:r>
              <a:rPr lang="uk-UA" altLang="uk-UA" sz="4000" b="1" smtClean="0">
                <a:solidFill>
                  <a:srgbClr val="0000FF"/>
                </a:solidFill>
                <a:latin typeface="Monotype Corsiva" pitchFamily="66" charset="0"/>
              </a:rPr>
              <a:t>Обговорення плану роботи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206248138"/>
              </p:ext>
            </p:extLst>
          </p:nvPr>
        </p:nvGraphicFramePr>
        <p:xfrm>
          <a:off x="251520" y="1628800"/>
          <a:ext cx="864096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8437" name="Picture 2" descr="http://mrc.ck.ua/wp-content/uploads/2014/08/000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709" y="116632"/>
            <a:ext cx="2378075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25577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Релаксація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773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584332"/>
                </a:solidFill>
              </a:rPr>
              <a:t>Працюємо за комп’ютером</a:t>
            </a:r>
            <a:endParaRPr lang="ru-RU"/>
          </a:p>
        </p:txBody>
      </p:sp>
      <p:pic>
        <p:nvPicPr>
          <p:cNvPr id="4" name="Picture 2" descr="http://content.onliner.by/forum/e42/158/350601/800x800/77289ac30179bd43588556cea5700289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7"/>
          <a:stretch/>
        </p:blipFill>
        <p:spPr bwMode="auto">
          <a:xfrm>
            <a:off x="1554691" y="1600201"/>
            <a:ext cx="6034617" cy="42952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749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6768752" cy="60258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708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Ф</a:t>
            </a:r>
            <a:r>
              <a:rPr lang="uk-UA" smtClean="0"/>
              <a:t>ізхвилинка для очей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9125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kor.ill.in.ua/m/610x385/11958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92696"/>
            <a:ext cx="5184576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91788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125538"/>
            <a:ext cx="7561263" cy="1470025"/>
          </a:xfrm>
        </p:spPr>
        <p:txBody>
          <a:bodyPr/>
          <a:lstStyle/>
          <a:p>
            <a:r>
              <a:rPr lang="ru-RU" altLang="ru-RU" sz="4800" smtClean="0">
                <a:solidFill>
                  <a:srgbClr val="B00000"/>
                </a:solidFill>
              </a:rPr>
              <a:t>Домашнє завдання</a:t>
            </a:r>
            <a:endParaRPr lang="ru-RU" altLang="ru-RU" sz="4800">
              <a:solidFill>
                <a:srgbClr val="B00000"/>
              </a:solidFill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259632" y="2564904"/>
            <a:ext cx="6400800" cy="1512168"/>
          </a:xfrm>
        </p:spPr>
        <p:txBody>
          <a:bodyPr/>
          <a:lstStyle/>
          <a:p>
            <a:r>
              <a:rPr lang="uk-UA" smtClean="0"/>
              <a:t>Скласти таблицю про кількість точок перетину графіків функцій 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990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59532" y="332655"/>
            <a:ext cx="842493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uk-UA" sz="5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Чому б ти не навчався, </a:t>
            </a:r>
            <a:endParaRPr lang="en-US" sz="5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/>
            <a:r>
              <a:rPr lang="uk-UA" sz="5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 вчишся для себе.</a:t>
            </a:r>
            <a:endParaRPr lang="uk-UA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/>
            <a:r>
              <a:rPr lang="uk-UA" sz="44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Петроній</a:t>
            </a:r>
            <a:endParaRPr lang="uk-UA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72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Особливість </a:t>
            </a:r>
            <a:r>
              <a:rPr lang="uk-UA" dirty="0"/>
              <a:t>електронних таблиць</a:t>
            </a:r>
          </a:p>
        </p:txBody>
      </p:sp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529431" y="908720"/>
            <a:ext cx="813593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altLang="ru-RU" sz="2400"/>
              <a:t>Особливістю електронних таблиць є автоматизація обчислень: при зміні даних, що містяться в ній, автоматично оновлюються і результа­ти, які одержуються за відповідними формулами, що використовують ці дані. Крім того, в електронних таблицях можна швидко знаходити необхідні дані за заданими критеріями, будувати діаграми для наочно­го подання даних тощо</a:t>
            </a:r>
          </a:p>
        </p:txBody>
      </p:sp>
      <p:pic>
        <p:nvPicPr>
          <p:cNvPr id="14341" name="Picture 12" descr="http://po-teme.com.ua/images/130/image00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400" y="3640138"/>
            <a:ext cx="4248150" cy="307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10" descr="http://xreferat.com/image/33/1305996872_4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500438"/>
            <a:ext cx="463867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17009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548680"/>
            <a:ext cx="7561263" cy="431254"/>
          </a:xfrm>
        </p:spPr>
        <p:txBody>
          <a:bodyPr/>
          <a:lstStyle/>
          <a:p>
            <a:r>
              <a:rPr lang="ru-RU" altLang="ru-RU" sz="4800" smtClean="0">
                <a:solidFill>
                  <a:srgbClr val="B00000"/>
                </a:solidFill>
              </a:rPr>
              <a:t>Рефлексія</a:t>
            </a:r>
            <a:endParaRPr lang="ru-RU" altLang="ru-RU" sz="4800">
              <a:solidFill>
                <a:srgbClr val="B00000"/>
              </a:solidFill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371600" y="1484784"/>
            <a:ext cx="6400800" cy="4154016"/>
          </a:xfrm>
        </p:spPr>
        <p:txBody>
          <a:bodyPr/>
          <a:lstStyle/>
          <a:p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Чи здатний </a:t>
            </a:r>
            <a:r>
              <a:rPr lang="en-US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Excel</a:t>
            </a:r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допомогти розв</a:t>
            </a:r>
            <a:r>
              <a:rPr lang="en-US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’</a:t>
            </a:r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язати рівняння?</a:t>
            </a:r>
          </a:p>
          <a:p>
            <a:endParaRPr lang="uk-UA"/>
          </a:p>
          <a:p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Що </a:t>
            </a:r>
            <a:r>
              <a:rPr lang="uk-UA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нового ви дізналися на сьогоднішньому занятті</a:t>
            </a:r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endParaRPr lang="ru-RU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uk-UA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Які навички ви сьогодні отримали</a:t>
            </a:r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  <a:endParaRPr lang="ru-RU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04811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30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uk-UA" smtClean="0"/>
              <a:t>Математика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mtClean="0"/>
              <a:t>Рівняння   х</a:t>
            </a:r>
            <a:r>
              <a:rPr lang="uk-UA" baseline="30000" smtClean="0"/>
              <a:t>2</a:t>
            </a:r>
            <a:r>
              <a:rPr lang="uk-UA" smtClean="0"/>
              <a:t> – 2х + 3 = 0</a:t>
            </a:r>
          </a:p>
          <a:p>
            <a:pPr marL="0" indent="0">
              <a:buNone/>
            </a:pPr>
            <a:endParaRPr lang="uk-UA" smtClean="0"/>
          </a:p>
          <a:p>
            <a:pPr marL="0" indent="0">
              <a:buNone/>
            </a:pPr>
            <a:r>
              <a:rPr lang="uk-UA" smtClean="0"/>
              <a:t>Корінь рівняння. </a:t>
            </a:r>
          </a:p>
          <a:p>
            <a:pPr marL="0" indent="0">
              <a:buNone/>
            </a:pPr>
            <a:endParaRPr lang="uk-UA" smtClean="0"/>
          </a:p>
          <a:p>
            <a:pPr marL="0" indent="0">
              <a:buNone/>
            </a:pPr>
            <a:r>
              <a:rPr lang="uk-UA" smtClean="0"/>
              <a:t>Перевірка?</a:t>
            </a:r>
          </a:p>
          <a:p>
            <a:pPr marL="0" indent="0">
              <a:buNone/>
            </a:pPr>
            <a:endParaRPr lang="uk-UA" smtClean="0"/>
          </a:p>
          <a:p>
            <a:pPr marL="0" indent="0">
              <a:buNone/>
            </a:pPr>
            <a:r>
              <a:rPr lang="uk-UA" smtClean="0"/>
              <a:t>Графічний спосіб розв</a:t>
            </a:r>
            <a:r>
              <a:rPr lang="en-US" smtClean="0"/>
              <a:t>’</a:t>
            </a:r>
            <a:r>
              <a:rPr lang="uk-UA" smtClean="0"/>
              <a:t>язання рівняння (схема)</a:t>
            </a:r>
          </a:p>
          <a:p>
            <a:pPr marL="0" indent="0">
              <a:buNone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966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uk-UA" smtClean="0"/>
              <a:t>Математика</a:t>
            </a:r>
            <a:br>
              <a:rPr lang="uk-UA" smtClean="0"/>
            </a:br>
            <a:r>
              <a:rPr lang="uk-UA" sz="3600" b="1" smtClean="0"/>
              <a:t>Встановіть відповідність</a:t>
            </a:r>
            <a:endParaRPr lang="ru-RU" sz="3600" b="1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412776"/>
                <a:ext cx="8640960" cy="4713387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uk-UA" i="1" smtClean="0"/>
                  <a:t>Назва кривої	Формула </a:t>
                </a:r>
                <a:r>
                  <a:rPr lang="en-US" i="1" smtClean="0"/>
                  <a:t>		</a:t>
                </a:r>
                <a:r>
                  <a:rPr lang="uk-UA" i="1" smtClean="0"/>
                  <a:t>Графік</a:t>
                </a:r>
                <a:r>
                  <a:rPr lang="en-US" smtClean="0"/>
                  <a:t>			</a:t>
                </a:r>
                <a:endParaRPr lang="uk-UA" smtClean="0"/>
              </a:p>
              <a:p>
                <a:pPr marL="0" indent="0">
                  <a:buNone/>
                </a:pPr>
                <a:r>
                  <a:rPr lang="uk-UA" smtClean="0"/>
                  <a:t>Парабола		у = ах + </a:t>
                </a:r>
                <a:r>
                  <a:rPr lang="en-US" smtClean="0"/>
                  <a:t>b</a:t>
                </a:r>
                <a:r>
                  <a:rPr lang="uk-UA" smtClean="0"/>
                  <a:t>	</a:t>
                </a:r>
                <a:endParaRPr lang="uk-UA" baseline="30000" smtClean="0"/>
              </a:p>
              <a:p>
                <a:pPr marL="0" indent="0">
                  <a:buNone/>
                </a:pPr>
                <a:endParaRPr lang="uk-UA" smtClean="0"/>
              </a:p>
              <a:p>
                <a:pPr marL="0" indent="0">
                  <a:buNone/>
                </a:pPr>
                <a:r>
                  <a:rPr lang="uk-UA" smtClean="0"/>
                  <a:t>Гіпербола		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uk-UA" smtClean="0"/>
                      <m:t>у = х</m:t>
                    </m:r>
                    <m:r>
                      <m:rPr>
                        <m:nor/>
                      </m:rPr>
                      <a:rPr lang="uk-UA" baseline="30000" smtClean="0"/>
                      <m:t>2</m:t>
                    </m:r>
                  </m:oMath>
                </a14:m>
                <a:endParaRPr lang="uk-UA" smtClean="0"/>
              </a:p>
              <a:p>
                <a:pPr marL="0" indent="0">
                  <a:buNone/>
                </a:pPr>
                <a:endParaRPr lang="uk-UA" smtClean="0"/>
              </a:p>
              <a:p>
                <a:pPr marL="0" indent="0">
                  <a:buNone/>
                </a:pPr>
                <a:r>
                  <a:rPr lang="uk-UA" smtClean="0"/>
                  <a:t>Пряма		</a:t>
                </a:r>
                <a14:m>
                  <m:oMath xmlns:m="http://schemas.openxmlformats.org/officeDocument/2006/math">
                    <m:r>
                      <a:rPr lang="uk-UA" i="1" smtClean="0">
                        <a:solidFill>
                          <a:schemeClr val="tx1"/>
                        </a:solidFill>
                        <a:latin typeface="Cambria Math"/>
                        <a:ea typeface="+mn-ea"/>
                        <a:cs typeface="+mn-cs"/>
                      </a:rPr>
                      <m:t>у=</m:t>
                    </m:r>
                    <m:f>
                      <m:fPr>
                        <m:ctrlPr>
                          <a:rPr lang="ru-RU" i="1">
                            <a:solidFill>
                              <a:schemeClr val="tx1"/>
                            </a:solidFill>
                            <a:latin typeface="Cambria Math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lang="uk-UA" i="1">
                            <a:solidFill>
                              <a:schemeClr val="tx1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lang="uk-UA" i="1">
                            <a:solidFill>
                              <a:schemeClr val="tx1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х</m:t>
                        </m:r>
                      </m:den>
                    </m:f>
                  </m:oMath>
                </a14:m>
                <a:endParaRPr lang="ru-RU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412776"/>
                <a:ext cx="8640960" cy="4713387"/>
              </a:xfrm>
              <a:blipFill rotWithShape="1">
                <a:blip r:embed="rId2"/>
                <a:stretch>
                  <a:fillRect l="-1763" t="-18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5343852"/>
              </p:ext>
            </p:extLst>
          </p:nvPr>
        </p:nvGraphicFramePr>
        <p:xfrm>
          <a:off x="3923928" y="4653136"/>
          <a:ext cx="2013857" cy="1868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4550350"/>
              </p:ext>
            </p:extLst>
          </p:nvPr>
        </p:nvGraphicFramePr>
        <p:xfrm>
          <a:off x="5148064" y="2708920"/>
          <a:ext cx="2000250" cy="1923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7217930"/>
              </p:ext>
            </p:extLst>
          </p:nvPr>
        </p:nvGraphicFramePr>
        <p:xfrm>
          <a:off x="7164288" y="1916832"/>
          <a:ext cx="1800200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423874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uk-UA" smtClean="0"/>
              <a:t>відповідь на питання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 marL="0" indent="0">
              <a:buNone/>
            </a:pPr>
            <a:r>
              <a:rPr lang="uk-UA" smtClean="0"/>
              <a:t>Скільки розв</a:t>
            </a:r>
            <a:r>
              <a:rPr lang="en-US" smtClean="0"/>
              <a:t>’</a:t>
            </a:r>
            <a:r>
              <a:rPr lang="uk-UA" smtClean="0"/>
              <a:t>язків буде мати рівняння</a:t>
            </a:r>
          </a:p>
          <a:p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</a:t>
            </a:r>
            <a:r>
              <a:rPr lang="uk-UA" baseline="300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uk-UA">
                <a:solidFill>
                  <a:schemeClr val="tx1"/>
                </a:solidFill>
                <a:latin typeface="+mn-lt"/>
                <a:ea typeface="+mn-ea"/>
                <a:cs typeface="+mn-cs"/>
              </a:rPr>
              <a:t>+ 4х + 4 = </a:t>
            </a:r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	</a:t>
            </a:r>
            <a:endParaRPr lang="uk-UA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</a:t>
            </a:r>
            <a:r>
              <a:rPr lang="uk-UA" baseline="300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uk-UA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5х + 4 = 0</a:t>
            </a:r>
            <a:endParaRPr lang="ru-RU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uk-UA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</a:t>
            </a:r>
            <a:r>
              <a:rPr lang="uk-UA" baseline="300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uk-UA">
                <a:solidFill>
                  <a:schemeClr val="tx1"/>
                </a:solidFill>
                <a:latin typeface="+mn-lt"/>
                <a:ea typeface="+mn-ea"/>
                <a:cs typeface="+mn-cs"/>
              </a:rPr>
              <a:t> + 2х + 3 = </a:t>
            </a:r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uk-UA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en-US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	</a:t>
            </a:r>
            <a:endParaRPr lang="uk-UA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1/х </a:t>
            </a:r>
            <a:r>
              <a:rPr lang="uk-UA">
                <a:solidFill>
                  <a:schemeClr val="tx1"/>
                </a:solidFill>
                <a:latin typeface="+mn-lt"/>
                <a:ea typeface="+mn-ea"/>
                <a:cs typeface="+mn-cs"/>
              </a:rPr>
              <a:t>+ 4х – 3 = 0</a:t>
            </a:r>
            <a:endParaRPr lang="ru-RU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1/х </a:t>
            </a:r>
            <a:r>
              <a:rPr lang="uk-UA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5х +2 = </a:t>
            </a:r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	</a:t>
            </a:r>
            <a:endParaRPr lang="uk-UA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</a:t>
            </a:r>
            <a:r>
              <a:rPr lang="uk-UA" baseline="300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uk-UA">
                <a:solidFill>
                  <a:schemeClr val="tx1"/>
                </a:solidFill>
                <a:latin typeface="+mn-lt"/>
                <a:ea typeface="+mn-ea"/>
                <a:cs typeface="+mn-cs"/>
              </a:rPr>
              <a:t>+ 1/х = </a:t>
            </a:r>
            <a:r>
              <a:rPr lang="uk-UA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</a:p>
          <a:p>
            <a:pPr marL="0" indent="0">
              <a:buNone/>
            </a:pPr>
            <a:endParaRPr lang="ru-RU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uk-UA" smtClean="0"/>
              <a:t>Сформулюйте цю задачу по іншому!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244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908720"/>
            <a:ext cx="7561263" cy="3816424"/>
          </a:xfrm>
        </p:spPr>
        <p:txBody>
          <a:bodyPr/>
          <a:lstStyle/>
          <a:p>
            <a:r>
              <a:rPr lang="ru-RU" sz="4800" b="1" i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Створення </a:t>
            </a:r>
            <a: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діаграм </a:t>
            </a:r>
            <a:r>
              <a:rPr lang="ru-RU" sz="4800" b="1" i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і графіків </a:t>
            </a:r>
            <a: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у </a:t>
            </a:r>
            <a:r>
              <a:rPr lang="ru-RU" sz="4800" b="1" i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середовищі </a:t>
            </a:r>
            <a: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4800" b="1" i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табличного </a:t>
            </a:r>
            <a:r>
              <a:rPr lang="ru-RU" sz="4800" b="1" i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процесора</a:t>
            </a:r>
            <a:endParaRPr lang="ru-RU" altLang="ru-RU" sz="4800">
              <a:solidFill>
                <a:srgbClr val="B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0"/>
            <a:ext cx="2349113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6156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91933321"/>
              </p:ext>
            </p:extLst>
          </p:nvPr>
        </p:nvGraphicFramePr>
        <p:xfrm>
          <a:off x="179511" y="923330"/>
          <a:ext cx="8780891" cy="44498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267" name="Заголовок 3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29600" cy="719931"/>
          </a:xfrm>
        </p:spPr>
        <p:txBody>
          <a:bodyPr/>
          <a:lstStyle/>
          <a:p>
            <a:pPr lvl="0"/>
            <a:r>
              <a:rPr lang="uk-UA" altLang="ru-RU" smtClean="0"/>
              <a:t> </a:t>
            </a:r>
            <a:r>
              <a:rPr lang="ru-RU" sz="2800" b="1" i="1" smtClean="0"/>
              <a:t>Очікувані результати. </a:t>
            </a:r>
            <a:br>
              <a:rPr lang="ru-RU" sz="2800" b="1" i="1" smtClean="0"/>
            </a:br>
            <a:r>
              <a:rPr lang="ru-RU" sz="2800" b="1" i="1" smtClean="0"/>
              <a:t>Після цього уроку учні зможуть</a:t>
            </a:r>
            <a:r>
              <a:rPr lang="ru-RU" sz="2800" smtClean="0"/>
              <a:t/>
            </a:r>
            <a:br>
              <a:rPr lang="ru-RU" sz="2800" smtClean="0"/>
            </a:br>
            <a:endParaRPr lang="uk-UA" altLang="ru-RU" sz="2800" smtClean="0"/>
          </a:p>
        </p:txBody>
      </p:sp>
      <p:pic>
        <p:nvPicPr>
          <p:cNvPr id="11269" name="Picture 7" descr="http://www.metod-kopilka.ru/images/doc/13/6371/hello_html_2479c17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188" y="2803525"/>
            <a:ext cx="2379662" cy="335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7125950" y="1689136"/>
            <a:ext cx="1833900" cy="1607520"/>
            <a:chOff x="72017" y="2842364"/>
            <a:chExt cx="1833900" cy="160752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72017" y="2842364"/>
              <a:ext cx="1833900" cy="160752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Прямоугольник 7"/>
            <p:cNvSpPr/>
            <p:nvPr/>
          </p:nvSpPr>
          <p:spPr>
            <a:xfrm>
              <a:off x="72017" y="2842364"/>
              <a:ext cx="1833900" cy="16075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t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smtClean="0"/>
                <a:t>чітко обґрунтовувати свою позицію</a:t>
              </a:r>
              <a:endParaRPr lang="ru-RU" sz="20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8066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44"/>
          </a:xfrm>
        </p:spPr>
        <p:txBody>
          <a:bodyPr/>
          <a:lstStyle/>
          <a:p>
            <a:r>
              <a:rPr lang="ru-RU" dirty="0" err="1" smtClean="0"/>
              <a:t>Пригадайте</a:t>
            </a:r>
            <a:r>
              <a:rPr lang="ru-RU" dirty="0" smtClean="0"/>
              <a:t>: 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2109454"/>
              </p:ext>
            </p:extLst>
          </p:nvPr>
        </p:nvGraphicFramePr>
        <p:xfrm>
          <a:off x="428596" y="1357298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40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0" name="Picture 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28604"/>
            <a:ext cx="6429420" cy="419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" name="Скругленный прямоугольник 70"/>
          <p:cNvSpPr/>
          <p:nvPr/>
        </p:nvSpPr>
        <p:spPr>
          <a:xfrm>
            <a:off x="571472" y="4857760"/>
            <a:ext cx="8072494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Діаграма </a:t>
            </a:r>
            <a:r>
              <a:rPr lang="uk-UA" sz="2400" dirty="0" smtClean="0"/>
              <a:t>— </a:t>
            </a:r>
            <a:r>
              <a:rPr lang="uk-UA" sz="2400" i="1" dirty="0" smtClean="0"/>
              <a:t>це графічне зображення, у якому числові дані подано геометричними фігурами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2360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Дивиденд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366658"/>
      </a:accent1>
      <a:accent2>
        <a:srgbClr val="8CB64A"/>
      </a:accent2>
      <a:accent3>
        <a:srgbClr val="88D5A9"/>
      </a:accent3>
      <a:accent4>
        <a:srgbClr val="969FA7"/>
      </a:accent4>
      <a:accent5>
        <a:srgbClr val="E8A844"/>
      </a:accent5>
      <a:accent6>
        <a:srgbClr val="A1561F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ividend" id="{9697A71B-4AB7-4A1A-BD5B-BB2D22835B57}" vid="{4BEC0EAF-CF86-4D49-B83B-56CC62D3CFF1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106</TotalTime>
  <Words>337</Words>
  <Application>Microsoft Office PowerPoint</Application>
  <PresentationFormat>Экран (4:3)</PresentationFormat>
  <Paragraphs>94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Оформление по умолчанию</vt:lpstr>
      <vt:lpstr>Дивиденд</vt:lpstr>
      <vt:lpstr>Створення  діаграм і графіків  у середовищі  табличного процесора</vt:lpstr>
      <vt:lpstr>Презентация PowerPoint</vt:lpstr>
      <vt:lpstr>Математика</vt:lpstr>
      <vt:lpstr>Математика Встановіть відповідність</vt:lpstr>
      <vt:lpstr>відповідь на питання</vt:lpstr>
      <vt:lpstr>Створення  діаграм і графіків  у середовищі  табличного процесора</vt:lpstr>
      <vt:lpstr> Очікувані результати.  Після цього уроку учні зможуть </vt:lpstr>
      <vt:lpstr>Пригадайте: </vt:lpstr>
      <vt:lpstr>Презентация PowerPoint</vt:lpstr>
      <vt:lpstr>Повторення</vt:lpstr>
      <vt:lpstr>Типи діаграм в Excel </vt:lpstr>
      <vt:lpstr>Кросворд</vt:lpstr>
      <vt:lpstr>Обговорення плану роботи</vt:lpstr>
      <vt:lpstr>Релаксація</vt:lpstr>
      <vt:lpstr>Працюємо за комп’ютером</vt:lpstr>
      <vt:lpstr>Презентация PowerPoint</vt:lpstr>
      <vt:lpstr>Фізхвилинка для очей</vt:lpstr>
      <vt:lpstr>Презентация PowerPoint</vt:lpstr>
      <vt:lpstr>Домашнє завдання</vt:lpstr>
      <vt:lpstr>Особливість електронних таблиць</vt:lpstr>
      <vt:lpstr>Рефлексія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Створення  діаграм і графіків  у середовищі табличного процесора</dc:title>
  <dc:creator>Администратор</dc:creator>
  <cp:lastModifiedBy>Рецензент1</cp:lastModifiedBy>
  <cp:revision>12</cp:revision>
  <dcterms:created xsi:type="dcterms:W3CDTF">2017-02-02T21:16:58Z</dcterms:created>
  <dcterms:modified xsi:type="dcterms:W3CDTF">2017-02-03T04:57:35Z</dcterms:modified>
</cp:coreProperties>
</file>