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1" r:id="rId3"/>
    <p:sldId id="256" r:id="rId4"/>
    <p:sldId id="259" r:id="rId5"/>
    <p:sldId id="258" r:id="rId6"/>
    <p:sldId id="263" r:id="rId7"/>
    <p:sldId id="257" r:id="rId8"/>
    <p:sldId id="266" r:id="rId9"/>
    <p:sldId id="260" r:id="rId10"/>
    <p:sldId id="262" r:id="rId11"/>
    <p:sldId id="269" r:id="rId12"/>
    <p:sldId id="271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2DAC74-B3E5-47D1-8980-1695576544C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DA33D8-1252-4BF9-999F-B5370C3C994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30682664-school-children-Stock-Vector-school-border-fram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00166" y="1142984"/>
            <a:ext cx="65722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rgbClr val="0070C0"/>
                </a:solidFill>
              </a:rPr>
              <a:t>Вітаю вас на уроці природознавства та математики!</a:t>
            </a:r>
            <a:endParaRPr lang="ru-RU" sz="6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Администратор\Рабочий стол\Новая папка (4)\кор копал.jpg"/>
          <p:cNvPicPr/>
          <p:nvPr/>
        </p:nvPicPr>
        <p:blipFill>
          <a:blip r:embed="rId2"/>
          <a:srcRect b="28807"/>
          <a:stretch>
            <a:fillRect/>
          </a:stretch>
        </p:blipFill>
        <p:spPr bwMode="auto">
          <a:xfrm>
            <a:off x="714348" y="857232"/>
            <a:ext cx="785818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57158" y="1142984"/>
            <a:ext cx="8429684" cy="3786214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 descr="C:\Documents and Settings\Администратор\Рабочий стол\авто.png"/>
          <p:cNvPicPr/>
          <p:nvPr/>
        </p:nvPicPr>
        <p:blipFill>
          <a:blip r:embed="rId2"/>
          <a:srcRect l="1957" t="36444" r="13261" b="6667"/>
          <a:stretch>
            <a:fillRect/>
          </a:stretch>
        </p:blipFill>
        <p:spPr bwMode="auto">
          <a:xfrm flipH="1">
            <a:off x="428596" y="1571612"/>
            <a:ext cx="178595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Администратор\Рабочий стол\аптек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500174"/>
            <a:ext cx="242889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Администратор\Рабочий стол\авто.png"/>
          <p:cNvPicPr/>
          <p:nvPr/>
        </p:nvPicPr>
        <p:blipFill>
          <a:blip r:embed="rId2"/>
          <a:srcRect l="1957" t="36444" r="13261" b="6667"/>
          <a:stretch>
            <a:fillRect/>
          </a:stretch>
        </p:blipFill>
        <p:spPr bwMode="auto">
          <a:xfrm>
            <a:off x="6858016" y="1643050"/>
            <a:ext cx="185738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>
            <a:off x="2214546" y="2928934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>
            <a:off x="5786446" y="2928934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войная стрелка влево/вправо 9"/>
          <p:cNvSpPr/>
          <p:nvPr/>
        </p:nvSpPr>
        <p:spPr>
          <a:xfrm>
            <a:off x="500034" y="3286124"/>
            <a:ext cx="8215370" cy="142876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285984" y="2428868"/>
            <a:ext cx="1071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6О км/</a:t>
            </a:r>
            <a:r>
              <a:rPr lang="uk-UA" sz="1400" dirty="0" err="1" smtClean="0"/>
              <a:t>год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5857884" y="2357430"/>
            <a:ext cx="857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56км/</a:t>
            </a:r>
            <a:r>
              <a:rPr lang="uk-UA" sz="1200" dirty="0" err="1" smtClean="0"/>
              <a:t>год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2357422" y="3000373"/>
            <a:ext cx="92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smtClean="0"/>
              <a:t>     </a:t>
            </a:r>
            <a:r>
              <a:rPr lang="uk-UA" sz="1400" b="1" dirty="0" smtClean="0"/>
              <a:t>2 </a:t>
            </a:r>
            <a:r>
              <a:rPr lang="uk-UA" sz="1400" b="1" dirty="0" err="1" smtClean="0"/>
              <a:t>год</a:t>
            </a:r>
            <a:endParaRPr lang="ru-RU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000760" y="3000372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/>
              <a:t>2 </a:t>
            </a:r>
            <a:r>
              <a:rPr lang="uk-UA" sz="1400" b="1" dirty="0" err="1" smtClean="0"/>
              <a:t>год</a:t>
            </a:r>
            <a:endParaRPr lang="ru-RU" sz="1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714744" y="3786190"/>
            <a:ext cx="1714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/>
              <a:t>     ? </a:t>
            </a:r>
            <a:endParaRPr lang="ru-RU" sz="54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iкниг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6929486" cy="561747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00232" y="3143248"/>
            <a:ext cx="457203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Робота з підручником</a:t>
            </a:r>
          </a:p>
          <a:p>
            <a:endParaRPr lang="ru-RU" sz="3200" b="1" dirty="0" smtClean="0">
              <a:solidFill>
                <a:srgbClr val="0070C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              Задача 734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3116"/>
            <a:ext cx="13573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1500" b="1" dirty="0" smtClean="0">
                <a:solidFill>
                  <a:srgbClr val="0070C0"/>
                </a:solidFill>
              </a:rPr>
              <a:t>Я</a:t>
            </a:r>
            <a:endParaRPr lang="ru-RU" sz="115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14678" y="1071546"/>
            <a:ext cx="507209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rgbClr val="00B050"/>
                </a:solidFill>
              </a:rPr>
              <a:t>Повторив про</a:t>
            </a:r>
          </a:p>
          <a:p>
            <a:r>
              <a:rPr lang="uk-UA" sz="4400" dirty="0" smtClean="0"/>
              <a:t>Запам</a:t>
            </a:r>
            <a:r>
              <a:rPr lang="en-US" sz="4400" dirty="0" smtClean="0"/>
              <a:t>’</a:t>
            </a:r>
            <a:r>
              <a:rPr lang="uk-UA" sz="4400" dirty="0" smtClean="0"/>
              <a:t>ятав, що</a:t>
            </a:r>
          </a:p>
          <a:p>
            <a:r>
              <a:rPr lang="uk-UA" sz="4400" dirty="0" smtClean="0">
                <a:solidFill>
                  <a:srgbClr val="7030A0"/>
                </a:solidFill>
              </a:rPr>
              <a:t>Дізнався, що</a:t>
            </a:r>
          </a:p>
          <a:p>
            <a:r>
              <a:rPr lang="uk-UA" sz="4400" dirty="0" smtClean="0">
                <a:solidFill>
                  <a:srgbClr val="FF0000"/>
                </a:solidFill>
              </a:rPr>
              <a:t>Здивувався, що</a:t>
            </a:r>
          </a:p>
          <a:p>
            <a:r>
              <a:rPr lang="uk-UA" sz="4400" dirty="0" smtClean="0"/>
              <a:t>Горджуся тим, що</a:t>
            </a:r>
            <a:endParaRPr lang="ru-RU" sz="4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 flipH="1" flipV="1">
            <a:off x="1714480" y="1500174"/>
            <a:ext cx="1428760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714480" y="2143116"/>
            <a:ext cx="142876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714480" y="2857496"/>
            <a:ext cx="142876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714480" y="2928934"/>
            <a:ext cx="142876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714480" y="2928934"/>
            <a:ext cx="1500198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Администратор\Рабочий стол\img1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0"/>
            <a:ext cx="742955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Рабочий стол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57158" y="1071546"/>
            <a:ext cx="3929090" cy="514353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  <p:sp>
        <p:nvSpPr>
          <p:cNvPr id="4" name="Прямоугольник 3"/>
          <p:cNvSpPr/>
          <p:nvPr/>
        </p:nvSpPr>
        <p:spPr>
          <a:xfrm>
            <a:off x="1571604" y="5072074"/>
            <a:ext cx="35792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0496" y="1357298"/>
            <a:ext cx="4857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i="1" dirty="0" smtClean="0">
                <a:solidFill>
                  <a:srgbClr val="FF0000"/>
                </a:solidFill>
              </a:rPr>
              <a:t>   Дякую </a:t>
            </a:r>
          </a:p>
          <a:p>
            <a:r>
              <a:rPr lang="uk-UA" sz="8000" i="1" dirty="0" smtClean="0">
                <a:solidFill>
                  <a:srgbClr val="FF0000"/>
                </a:solidFill>
              </a:rPr>
              <a:t>  за урок!</a:t>
            </a:r>
            <a:endParaRPr lang="ru-RU" sz="8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Новая папка (4)\мыкро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214941" y="2000240"/>
            <a:ext cx="3180660" cy="2643206"/>
          </a:xfrm>
          <a:prstGeom prst="rect">
            <a:avLst/>
          </a:prstGeom>
          <a:noFill/>
        </p:spPr>
      </p:pic>
      <p:pic>
        <p:nvPicPr>
          <p:cNvPr id="2051" name="Picture 3" descr="C:\Documents and Settings\Администратор\Рабочий стол\Новая папка (4)\подума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71546"/>
            <a:ext cx="3857652" cy="5352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Администратор\Рабочий стол\Новая папка (4)\авто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928670"/>
            <a:ext cx="242889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Администратор\Рабочий стол\Новая папка (4)\велик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00306"/>
            <a:ext cx="2143140" cy="192882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Администратор\Рабочий стол\Новая папка (4)\замок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3500438"/>
            <a:ext cx="250033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Администратор\Рабочий стол\Новая папка (4)\корабель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1500174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857232"/>
            <a:ext cx="42764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               Т</a:t>
            </a:r>
            <a:r>
              <a:rPr lang="uk-UA" sz="4800" b="1" dirty="0" smtClean="0">
                <a:solidFill>
                  <a:srgbClr val="FF0000"/>
                </a:solidFill>
              </a:rPr>
              <a:t>ема: 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2357430"/>
            <a:ext cx="8715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Корисні копалини України.</a:t>
            </a:r>
          </a:p>
          <a:p>
            <a:pPr algn="ctr"/>
            <a:r>
              <a:rPr lang="uk-UA" sz="4000" b="1" dirty="0" smtClean="0">
                <a:solidFill>
                  <a:srgbClr val="002060"/>
                </a:solidFill>
              </a:rPr>
              <a:t>Розв</a:t>
            </a:r>
            <a:r>
              <a:rPr lang="en-US" sz="4000" b="1" dirty="0" smtClean="0">
                <a:solidFill>
                  <a:srgbClr val="002060"/>
                </a:solidFill>
              </a:rPr>
              <a:t>’</a:t>
            </a:r>
            <a:r>
              <a:rPr lang="uk-UA" sz="4000" b="1" dirty="0" smtClean="0">
                <a:solidFill>
                  <a:srgbClr val="002060"/>
                </a:solidFill>
              </a:rPr>
              <a:t>язування задач на зустрічний рух.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Новая папка (4)\груп робо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52500"/>
            <a:ext cx="8643998" cy="56197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Администратор\Рабочий стол\Новая папка (4)\кор коп.jpg"/>
          <p:cNvPicPr/>
          <p:nvPr/>
        </p:nvPicPr>
        <p:blipFill>
          <a:blip r:embed="rId2"/>
          <a:srcRect l="1174" t="5145" r="9732" b="9843"/>
          <a:stretch>
            <a:fillRect/>
          </a:stretch>
        </p:blipFill>
        <p:spPr bwMode="auto">
          <a:xfrm>
            <a:off x="214282" y="928670"/>
            <a:ext cx="871543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карэ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785793"/>
            <a:ext cx="3786215" cy="2377581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Рабочий стол\шах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785794"/>
            <a:ext cx="3914776" cy="2348866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Рабочий стол\свердловин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714752"/>
            <a:ext cx="3642413" cy="24288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335756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                   </a:t>
            </a:r>
            <a:r>
              <a:rPr lang="uk-UA" b="1" dirty="0" smtClean="0">
                <a:solidFill>
                  <a:srgbClr val="FF0000"/>
                </a:solidFill>
              </a:rPr>
              <a:t>КАР</a:t>
            </a:r>
            <a:r>
              <a:rPr lang="en-US" b="1" dirty="0" smtClean="0">
                <a:solidFill>
                  <a:srgbClr val="FF0000"/>
                </a:solidFill>
              </a:rPr>
              <a:t>’</a:t>
            </a:r>
            <a:r>
              <a:rPr lang="uk-UA" b="1" dirty="0" smtClean="0">
                <a:solidFill>
                  <a:srgbClr val="FF0000"/>
                </a:solidFill>
              </a:rPr>
              <a:t>ЄР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3286124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                ШАХТА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635795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          СВЕРДЛОВИНА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заряд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149292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Администратор\Мои документы\Мои рисунки\MP Navigator\2017_03_21\IM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000108"/>
            <a:ext cx="550072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</TotalTime>
  <Words>73</Words>
  <Application>Microsoft Office PowerPoint</Application>
  <PresentationFormat>Экран (4:3)</PresentationFormat>
  <Paragraphs>24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лсд</dc:creator>
  <cp:lastModifiedBy>лсд</cp:lastModifiedBy>
  <cp:revision>13</cp:revision>
  <dcterms:created xsi:type="dcterms:W3CDTF">2017-04-02T13:47:12Z</dcterms:created>
  <dcterms:modified xsi:type="dcterms:W3CDTF">2017-04-03T19:42:55Z</dcterms:modified>
</cp:coreProperties>
</file>