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07FC0-529A-41E1-8B47-FB19723D47D2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7EAC0-6999-41A4-A2CA-9781FFDA5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9;%20&#1085;&#1086;&#1091;&#1090;&#1072;\&#1089;%20&#1076;&#1080;&#1089;&#1082;&#1072;%20D\&#1042;&#1110;&#1076;&#1082;&#1088;&#1080;&#1090;&#1110;%20&#1091;&#1088;&#1086;&#1082;&#1080;\&#1061;&#1072;&#1088;&#1095;&#1091;&#1074;&#1072;&#1085;&#1085;&#1103;%2017\&#1042;&#1077;&#1089;&#1105;&#1083;&#1072;&#1103;%20&#1052;&#1059;&#1051;&#1068;&#1058;-&#1079;&#1072;&#1088;&#1103;&#1076;&#1082;&#1072;%20-%20Morning%20exercises%20cartoon.%20&#1053;&#1072;&#1096;&#1077;_&#1074;&#1089;&#1105;!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34" y="428605"/>
            <a:ext cx="4386266" cy="3171846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Здоров</a:t>
            </a:r>
            <a:r>
              <a:rPr lang="en-US" sz="6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`</a:t>
            </a:r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    та  гігієна  </a:t>
            </a:r>
            <a:r>
              <a:rPr lang="uk-UA" sz="6000" b="1" i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х</a:t>
            </a:r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арчування</a:t>
            </a:r>
            <a:endParaRPr lang="ru-RU" sz="6000" b="1" i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3886200"/>
            <a:ext cx="5286412" cy="2257444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Презентація до інтегрованого уроку                                         з основ здоров</a:t>
            </a:r>
            <a:r>
              <a:rPr lang="en-US" dirty="0" smtClean="0"/>
              <a:t>`</a:t>
            </a:r>
            <a:r>
              <a:rPr lang="uk-UA" dirty="0" smtClean="0"/>
              <a:t>я,                                  соціально-побутового орієнтування, образотворчого мистецтва              вчителя початкових класів, дефектолога                                                       </a:t>
            </a:r>
            <a:r>
              <a:rPr lang="uk-UA" dirty="0" err="1" smtClean="0"/>
              <a:t>Бєлової</a:t>
            </a:r>
            <a:r>
              <a:rPr lang="uk-UA" dirty="0" smtClean="0"/>
              <a:t> Вікторії Вікторівни</a:t>
            </a:r>
            <a:endParaRPr lang="ru-RU" dirty="0"/>
          </a:p>
        </p:txBody>
      </p:sp>
      <p:pic>
        <p:nvPicPr>
          <p:cNvPr id="4" name="Рисунок 3" descr="ПРОДУКТИ ХАРЧУВАННЯ (1-й клас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64333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56524" cy="60007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Чистота -        запорука      здоров</a:t>
            </a:r>
            <a:r>
              <a:rPr lang="en-US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`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5362" name="Picture 2" descr="Результат пошуку зображень за запитом &quot;здорові діти&quot;"/>
          <p:cNvPicPr>
            <a:picLocks noChangeAspect="1" noChangeArrowheads="1"/>
          </p:cNvPicPr>
          <p:nvPr/>
        </p:nvPicPr>
        <p:blipFill>
          <a:blip r:embed="rId2"/>
          <a:srcRect l="20485" r="14157" b="1724"/>
          <a:stretch>
            <a:fillRect/>
          </a:stretch>
        </p:blipFill>
        <p:spPr bwMode="auto">
          <a:xfrm>
            <a:off x="357158" y="2291487"/>
            <a:ext cx="3071834" cy="4280785"/>
          </a:xfrm>
          <a:prstGeom prst="rect">
            <a:avLst/>
          </a:prstGeom>
          <a:noFill/>
        </p:spPr>
      </p:pic>
      <p:pic>
        <p:nvPicPr>
          <p:cNvPr id="15364" name="Picture 4" descr="Результат пошуку зображень за запитом &quot;здорові діт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285992"/>
            <a:ext cx="3857620" cy="4408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Рух  -  це   життя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6386" name="Picture 2" descr="Результат пошуку зображень за запитом &quot;здорові діт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8072494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Фізкультхвилинка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Результат пошуку зображень за запитом &quot;здорові діт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75934" cy="5214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есёлая МУЛЬТ-зарядка - Morning exercises cartoon. Наше_всё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Правильне   харчування</a:t>
            </a:r>
            <a:endParaRPr lang="ru-RU" sz="7200" dirty="0"/>
          </a:p>
        </p:txBody>
      </p:sp>
      <p:pic>
        <p:nvPicPr>
          <p:cNvPr id="4" name="Рисунок 3" descr="Результат пошуку зображень за запитом &quot;молочные продукты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9290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езультат пошуку зображень за запитом &quot;мясо риба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143380"/>
            <a:ext cx="40719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езультат пошуку зображень за запитом &quot;хлібобулочні вироби&quot;"/>
          <p:cNvPicPr/>
          <p:nvPr/>
        </p:nvPicPr>
        <p:blipFill>
          <a:blip r:embed="rId4"/>
          <a:srcRect l="17219"/>
          <a:stretch>
            <a:fillRect/>
          </a:stretch>
        </p:blipFill>
        <p:spPr bwMode="auto">
          <a:xfrm>
            <a:off x="500034" y="4286256"/>
            <a:ext cx="3882682" cy="235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Результат пошуку зображень за запитом &quot;здорова їжа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285860"/>
            <a:ext cx="4500594" cy="3017007"/>
          </a:xfrm>
          <a:prstGeom prst="rect">
            <a:avLst/>
          </a:prstGeom>
          <a:noFill/>
        </p:spPr>
      </p:pic>
      <p:pic>
        <p:nvPicPr>
          <p:cNvPr id="100354" name="Picture 2" descr="Пов’язане зображенн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1357298"/>
            <a:ext cx="4000496" cy="269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Результат пошуку зображень за запитом &quot;здорові діт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68" y="196384"/>
            <a:ext cx="8889850" cy="6661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42</Words>
  <Application>Microsoft Office PowerPoint</Application>
  <PresentationFormat>Экран (4:3)</PresentationFormat>
  <Paragraphs>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Здоров`я    та  гігієна  харчування</vt:lpstr>
      <vt:lpstr>Слайд 2</vt:lpstr>
      <vt:lpstr>Чистота -        запорука      здоров`я</vt:lpstr>
      <vt:lpstr>Рух  -  це   життя</vt:lpstr>
      <vt:lpstr>Фізкультхвилинка</vt:lpstr>
      <vt:lpstr>Слайд 6</vt:lpstr>
      <vt:lpstr>Правильне   харчування</vt:lpstr>
      <vt:lpstr>Слайд 8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Здоров`я    і   Харчування</dc:title>
  <dc:creator>Home</dc:creator>
  <cp:lastModifiedBy>Home</cp:lastModifiedBy>
  <cp:revision>20</cp:revision>
  <dcterms:created xsi:type="dcterms:W3CDTF">2017-03-13T17:55:30Z</dcterms:created>
  <dcterms:modified xsi:type="dcterms:W3CDTF">2017-03-14T19:11:48Z</dcterms:modified>
</cp:coreProperties>
</file>