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7" r:id="rId2"/>
    <p:sldId id="256" r:id="rId3"/>
    <p:sldId id="268" r:id="rId4"/>
    <p:sldId id="259" r:id="rId5"/>
    <p:sldId id="273" r:id="rId6"/>
    <p:sldId id="270" r:id="rId7"/>
    <p:sldId id="258" r:id="rId8"/>
    <p:sldId id="263" r:id="rId9"/>
    <p:sldId id="264" r:id="rId10"/>
    <p:sldId id="266" r:id="rId11"/>
    <p:sldId id="274" r:id="rId12"/>
    <p:sldId id="265" r:id="rId13"/>
    <p:sldId id="260" r:id="rId14"/>
    <p:sldId id="261" r:id="rId15"/>
    <p:sldId id="272" r:id="rId16"/>
    <p:sldId id="269" r:id="rId17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4936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9774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9660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1780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711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557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340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776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3461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0927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143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88483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151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75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247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920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4344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2188A35-4FD7-42D3-B808-7627BE058D71}" type="datetimeFigureOut">
              <a:rPr lang="uk-UA" smtClean="0"/>
              <a:t>11.05.2017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49A58A9-F011-4C1E-B329-97CFC51B5D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16726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E%D1%80%D0%B4%D0%B5%D0%BD_%C2%AB%D0%97%D0%BE%D0%BB%D0%BE%D1%82%D0%B0_%D0%97%D1%96%D1%80%D0%BA%D0%B0%C2%BB" TargetMode="External"/><Relationship Id="rId2" Type="http://schemas.openxmlformats.org/officeDocument/2006/relationships/hyperlink" Target="https://uk.wikipedia.org/wiki/%D0%93%D0%B5%D1%80%D0%BE%D0%B9_%D0%A3%D0%BA%D1%80%D0%B0%D1%97%D0%BD%D0%B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839" y="904606"/>
            <a:ext cx="4876800" cy="4095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78806" y="5344732"/>
            <a:ext cx="7289442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uk-UA" sz="4400" b="1" dirty="0" smtClean="0">
                <a:latin typeface="+mj-lt"/>
              </a:rPr>
              <a:t>Посміхніться!!!</a:t>
            </a:r>
            <a:endParaRPr lang="uk-UA" sz="4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148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47" y="2152767"/>
            <a:ext cx="3456732" cy="24751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69735" y="1094705"/>
            <a:ext cx="4250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B050"/>
                </a:solidFill>
                <a:latin typeface="+mj-lt"/>
              </a:rPr>
              <a:t>Шавлія</a:t>
            </a:r>
            <a:endParaRPr lang="uk-UA" sz="44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69735" y="2318197"/>
            <a:ext cx="479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Використовують при зубному болю.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266044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38554" y="1772017"/>
            <a:ext cx="10972799" cy="39136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uk-UA" dirty="0" smtClean="0"/>
              <a:t>Збирайте тільки необхідні вам трави, які ви добре знаєте.</a:t>
            </a:r>
          </a:p>
          <a:p>
            <a:pPr marL="457200" indent="-457200">
              <a:buFont typeface="+mj-lt"/>
              <a:buAutoNum type="arabicPeriod"/>
            </a:pPr>
            <a:r>
              <a:rPr lang="uk-UA" dirty="0" smtClean="0"/>
              <a:t>Не можна проводити збір трав поблизу доріг, звалищ, промислових підприємств.</a:t>
            </a:r>
          </a:p>
          <a:p>
            <a:pPr marL="457200" indent="-457200">
              <a:buFont typeface="+mj-lt"/>
              <a:buAutoNum type="arabicPeriod"/>
            </a:pPr>
            <a:r>
              <a:rPr lang="uk-UA" dirty="0" smtClean="0"/>
              <a:t>Приступати до збору лікарських рослини потрібно у суху ясну погоду.</a:t>
            </a:r>
          </a:p>
          <a:p>
            <a:pPr marL="457200" indent="-457200">
              <a:buFont typeface="+mj-lt"/>
              <a:buAutoNum type="arabicPeriod"/>
            </a:pPr>
            <a:r>
              <a:rPr lang="uk-UA" dirty="0" smtClean="0"/>
              <a:t>Не </a:t>
            </a:r>
            <a:r>
              <a:rPr lang="uk-UA" dirty="0" smtClean="0"/>
              <a:t>зривати рослину цілком, якщо вам потрібні лише її деякі частини.</a:t>
            </a:r>
          </a:p>
          <a:p>
            <a:pPr marL="457200" indent="-457200">
              <a:buFont typeface="+mj-lt"/>
              <a:buAutoNum type="arabicPeriod"/>
            </a:pPr>
            <a:r>
              <a:rPr lang="uk-UA" dirty="0" smtClean="0"/>
              <a:t>Вкладати у кошик пухко, не утрамбовувати.</a:t>
            </a:r>
          </a:p>
          <a:p>
            <a:pPr marL="457200" indent="-457200">
              <a:buFont typeface="+mj-lt"/>
              <a:buAutoNum type="arabicPeriod"/>
            </a:pPr>
            <a:r>
              <a:rPr lang="uk-UA" dirty="0" smtClean="0"/>
              <a:t>Сушити та зберігати рослини треба у затінку при доброму провітрюванні, куди не потрапляють прямі сонячні промені та волога.</a:t>
            </a:r>
          </a:p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97877" y="666141"/>
            <a:ext cx="10996245" cy="77579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збору та сушіння лікарських рослин</a:t>
            </a:r>
            <a:endParaRPr lang="uk-U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56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5061398" y="2152914"/>
            <a:ext cx="2910625" cy="2401888"/>
          </a:xfrm>
        </p:spPr>
        <p:txBody>
          <a:bodyPr>
            <a:normAutofit fontScale="85000" lnSpcReduction="20000"/>
          </a:bodyPr>
          <a:lstStyle/>
          <a:p>
            <a:r>
              <a:rPr lang="uk-UA" sz="3800" b="1" dirty="0"/>
              <a:t>п</a:t>
            </a:r>
            <a:r>
              <a:rPr lang="uk-UA" sz="3800" b="1" dirty="0" smtClean="0"/>
              <a:t>оле</a:t>
            </a:r>
          </a:p>
          <a:p>
            <a:r>
              <a:rPr lang="uk-UA" sz="3800" b="1" dirty="0"/>
              <a:t>д</a:t>
            </a:r>
            <a:r>
              <a:rPr lang="uk-UA" sz="3800" b="1" dirty="0" smtClean="0"/>
              <a:t>іти</a:t>
            </a:r>
          </a:p>
          <a:p>
            <a:r>
              <a:rPr lang="uk-UA" sz="3800" b="1" dirty="0"/>
              <a:t>в</a:t>
            </a:r>
            <a:r>
              <a:rPr lang="uk-UA" sz="3800" b="1" dirty="0" smtClean="0"/>
              <a:t>чителька</a:t>
            </a:r>
          </a:p>
          <a:p>
            <a:r>
              <a:rPr lang="uk-UA" sz="3800" b="1" dirty="0"/>
              <a:t>р</a:t>
            </a:r>
            <a:r>
              <a:rPr lang="uk-UA" sz="3800" b="1" dirty="0" smtClean="0"/>
              <a:t>ослини</a:t>
            </a:r>
          </a:p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5017857" y="863131"/>
            <a:ext cx="2954166" cy="71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400" b="1" dirty="0" smtClean="0">
                <a:solidFill>
                  <a:srgbClr val="00B050"/>
                </a:solidFill>
              </a:rPr>
              <a:t>Іменники</a:t>
            </a:r>
            <a:endParaRPr lang="uk-UA" sz="4400" b="1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898048" y="863131"/>
            <a:ext cx="3854255" cy="8255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400" b="1" dirty="0" smtClean="0">
                <a:solidFill>
                  <a:srgbClr val="00B050"/>
                </a:solidFill>
              </a:rPr>
              <a:t>Прикметники</a:t>
            </a:r>
            <a:endParaRPr lang="uk-UA" sz="4400" b="1" dirty="0">
              <a:solidFill>
                <a:srgbClr val="00B05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294967295"/>
          </p:nvPr>
        </p:nvSpPr>
        <p:spPr>
          <a:xfrm>
            <a:off x="1214184" y="2128574"/>
            <a:ext cx="3103808" cy="2665412"/>
          </a:xfrm>
        </p:spPr>
        <p:txBody>
          <a:bodyPr>
            <a:normAutofit/>
          </a:bodyPr>
          <a:lstStyle/>
          <a:p>
            <a:r>
              <a:rPr lang="uk-UA" sz="3200" b="1" dirty="0"/>
              <a:t>к</a:t>
            </a:r>
            <a:r>
              <a:rPr lang="uk-UA" sz="3200" b="1" dirty="0" smtClean="0"/>
              <a:t>вітуче</a:t>
            </a:r>
          </a:p>
          <a:p>
            <a:r>
              <a:rPr lang="uk-UA" sz="3200" b="1" dirty="0"/>
              <a:t>п</a:t>
            </a:r>
            <a:r>
              <a:rPr lang="uk-UA" sz="3200" b="1" dirty="0" smtClean="0"/>
              <a:t>рацьовиті</a:t>
            </a:r>
          </a:p>
          <a:p>
            <a:r>
              <a:rPr lang="uk-UA" sz="3200" b="1" dirty="0"/>
              <a:t>т</a:t>
            </a:r>
            <a:r>
              <a:rPr lang="uk-UA" sz="3200" b="1" dirty="0" smtClean="0"/>
              <a:t>урботлива</a:t>
            </a:r>
          </a:p>
          <a:p>
            <a:r>
              <a:rPr lang="uk-UA" sz="3200" b="1" dirty="0" smtClean="0"/>
              <a:t>лікарські</a:t>
            </a:r>
            <a:endParaRPr lang="uk-UA" sz="3200" b="1" dirty="0"/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>
            <a:off x="8715429" y="805508"/>
            <a:ext cx="2396660" cy="8264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672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800" b="0" kern="1200" cap="none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b="1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uk-UA" sz="4400" b="1" dirty="0" smtClean="0">
                <a:solidFill>
                  <a:srgbClr val="00B050"/>
                </a:solidFill>
              </a:rPr>
              <a:t>Дієслова</a:t>
            </a:r>
            <a:endParaRPr lang="uk-UA" sz="4400" b="1" dirty="0">
              <a:solidFill>
                <a:srgbClr val="00B050"/>
              </a:solidFill>
            </a:endParaRP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8435662" y="2152914"/>
            <a:ext cx="2921125" cy="26410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uk-UA" sz="3200" b="1" dirty="0" smtClean="0"/>
              <a:t>розкинулося</a:t>
            </a:r>
          </a:p>
          <a:p>
            <a:r>
              <a:rPr lang="uk-UA" sz="3200" b="1" dirty="0" smtClean="0"/>
              <a:t>збирали</a:t>
            </a:r>
          </a:p>
          <a:p>
            <a:r>
              <a:rPr lang="uk-UA" sz="3200" b="1" dirty="0" smtClean="0"/>
              <a:t>розповідала</a:t>
            </a:r>
          </a:p>
          <a:p>
            <a:r>
              <a:rPr lang="uk-UA" sz="3200" b="1" dirty="0" smtClean="0"/>
              <a:t>допомагають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308051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92835" y="488950"/>
            <a:ext cx="9601200" cy="979488"/>
          </a:xfrm>
        </p:spPr>
        <p:txBody>
          <a:bodyPr>
            <a:normAutofit fontScale="90000"/>
          </a:bodyPr>
          <a:lstStyle/>
          <a:p>
            <a:r>
              <a:rPr lang="uk-UA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Рекламна</a:t>
            </a:r>
            <a:endParaRPr lang="uk-UA" sz="6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еклама Тимотей - шампунь Timotei - увлажнение и восстановление">
            <a:hlinkClick r:id="" action="ppaction://media"/>
          </p:cNvPr>
          <p:cNvPicPr>
            <a:picLocks noGrp="1" noChangeAspect="1"/>
          </p:cNvPicPr>
          <p:nvPr>
            <p:ph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40523" y="1468438"/>
            <a:ext cx="8505825" cy="4783137"/>
          </a:xfrm>
        </p:spPr>
      </p:pic>
    </p:spTree>
    <p:extLst>
      <p:ext uri="{BB962C8B-B14F-4D97-AF65-F5344CB8AC3E}">
        <p14:creationId xmlns:p14="http://schemas.microsoft.com/office/powerpoint/2010/main" val="202852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62130" y="605307"/>
            <a:ext cx="9601200" cy="1031069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Світлофор</a:t>
            </a:r>
            <a:endParaRPr lang="uk-UA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011" y="4591460"/>
            <a:ext cx="1670449" cy="1646063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1416467" y="1347512"/>
            <a:ext cx="1596980" cy="153735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Овал 11"/>
          <p:cNvSpPr/>
          <p:nvPr/>
        </p:nvSpPr>
        <p:spPr>
          <a:xfrm>
            <a:off x="1497011" y="2975020"/>
            <a:ext cx="1516436" cy="15262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3876541" y="1976040"/>
            <a:ext cx="359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Зупинись, подумай.</a:t>
            </a:r>
            <a:endParaRPr lang="uk-UA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876541" y="3284113"/>
            <a:ext cx="2923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Зваж наслідки.</a:t>
            </a:r>
            <a:endParaRPr lang="uk-UA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876541" y="5009882"/>
            <a:ext cx="4121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Прийми рішення.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220977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</a:rPr>
              <a:t>Що слід робити, щоб бути здоровим?</a:t>
            </a:r>
            <a:endParaRPr lang="uk-UA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1069" y="2975019"/>
            <a:ext cx="84742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4000" b="1" dirty="0" smtClean="0"/>
              <a:t>Я дізнався…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4000" b="1" dirty="0" smtClean="0"/>
              <a:t>Я навчився…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4000" b="1" dirty="0" smtClean="0"/>
              <a:t>Я зрозумів …</a:t>
            </a:r>
            <a:endParaRPr lang="uk-UA" sz="4000" b="1" dirty="0"/>
          </a:p>
        </p:txBody>
      </p:sp>
    </p:spTree>
    <p:extLst>
      <p:ext uri="{BB962C8B-B14F-4D97-AF65-F5344CB8AC3E}">
        <p14:creationId xmlns:p14="http://schemas.microsoft.com/office/powerpoint/2010/main" val="119697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Молодці!!!</a:t>
            </a:r>
            <a:b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роботу!</a:t>
            </a:r>
            <a:endParaRPr lang="uk-UA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419" y="2716235"/>
            <a:ext cx="57531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4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609859"/>
            <a:ext cx="6815669" cy="1751527"/>
          </a:xfrm>
        </p:spPr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Дієслова</a:t>
            </a:r>
            <a:endParaRPr lang="uk-UA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3200" b="1" u="db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Подобаються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3200" b="1" u="db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діють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3200" b="1" u="db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рухають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3200" b="1" u="db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відвідати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3200" b="1" u="db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одержати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236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1681811" y="863779"/>
            <a:ext cx="8159750" cy="1822450"/>
          </a:xfrm>
        </p:spPr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</a:rPr>
              <a:t>Що слід робити, щоб бути здоровим?</a:t>
            </a:r>
            <a:endParaRPr lang="uk-UA" b="1" dirty="0">
              <a:solidFill>
                <a:srgbClr val="00B05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1681810" y="3073780"/>
            <a:ext cx="8385175" cy="2889138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uk-UA" sz="3200" b="1" dirty="0" smtClean="0"/>
              <a:t>Казкова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3200" b="1" dirty="0" smtClean="0"/>
              <a:t>Рухлива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3200" b="1" dirty="0" smtClean="0"/>
              <a:t>Малюнкова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uk-UA" sz="3200" b="1" dirty="0" smtClean="0"/>
              <a:t>Рекламна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233181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129" y="750313"/>
            <a:ext cx="9601196" cy="705000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Казкова</a:t>
            </a:r>
            <a:endParaRPr lang="uk-UA" sz="6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0856" y="1760527"/>
            <a:ext cx="3464283" cy="23095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56856" y="1584075"/>
            <a:ext cx="4701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</a:t>
            </a:r>
            <a:endParaRPr lang="uk-UA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flipV="1">
            <a:off x="7392475" y="1730891"/>
            <a:ext cx="77271" cy="193182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051" y="3614937"/>
            <a:ext cx="3054976" cy="24439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07693" y="4592575"/>
            <a:ext cx="41985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рой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71" y="4739077"/>
            <a:ext cx="71890" cy="19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1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01869" y="747346"/>
            <a:ext cx="6735762" cy="1362075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Слободян Тарас Ігорович</a:t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(1982 – 2014)</a:t>
            </a:r>
            <a:endParaRPr lang="uk-U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15142" y="2109421"/>
            <a:ext cx="7491412" cy="451326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uk-UA" sz="2800" b="1" dirty="0">
                <a:solidFill>
                  <a:schemeClr val="tx1"/>
                </a:solidFill>
                <a:hlinkClick r:id="rId2" tooltip="Герой України"/>
              </a:rPr>
              <a:t>Герой України</a:t>
            </a:r>
            <a:r>
              <a:rPr lang="uk-UA" sz="2800" b="1" dirty="0">
                <a:solidFill>
                  <a:schemeClr val="tx1"/>
                </a:solidFill>
              </a:rPr>
              <a:t> з удостоєнням </a:t>
            </a:r>
            <a:r>
              <a:rPr lang="uk-UA" sz="2800" b="1" dirty="0">
                <a:solidFill>
                  <a:schemeClr val="tx1"/>
                </a:solidFill>
                <a:hlinkClick r:id="rId3" tooltip="Орден «Золота Зірка»"/>
              </a:rPr>
              <a:t>ордена «Золота Зірка»</a:t>
            </a:r>
            <a:r>
              <a:rPr lang="uk-UA" sz="2800" b="1" dirty="0">
                <a:solidFill>
                  <a:schemeClr val="tx1"/>
                </a:solidFill>
              </a:rPr>
              <a:t>  — за громадянську мужність, патріотизм, героїчне відстоювання конституційних засад демократії, прав і свобод людини, самовіддане служіння Українському народу, виявлені під </a:t>
            </a:r>
            <a:r>
              <a:rPr lang="uk-UA" sz="2800" b="1" dirty="0" smtClean="0">
                <a:solidFill>
                  <a:schemeClr val="tx1"/>
                </a:solidFill>
              </a:rPr>
              <a:t>час</a:t>
            </a:r>
            <a:r>
              <a:rPr lang="uk-UA" sz="2800" b="1" dirty="0">
                <a:solidFill>
                  <a:schemeClr val="tx1"/>
                </a:solidFill>
              </a:rPr>
              <a:t> </a:t>
            </a:r>
            <a:r>
              <a:rPr lang="uk-UA" sz="2800" b="1" dirty="0" smtClean="0">
                <a:solidFill>
                  <a:schemeClr val="tx1"/>
                </a:solidFill>
              </a:rPr>
              <a:t>Революції гідності.</a:t>
            </a:r>
            <a:endParaRPr lang="uk-UA" sz="2800" b="1" baseline="300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uk-UA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Медаль </a:t>
            </a:r>
            <a:r>
              <a:rPr lang="uk-UA" sz="2800" b="1" dirty="0">
                <a:solidFill>
                  <a:schemeClr val="tx1"/>
                </a:solidFill>
              </a:rPr>
              <a:t>«За жертовність і любов до України»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062" y="982131"/>
            <a:ext cx="2605866" cy="328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28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40181" y="862885"/>
            <a:ext cx="67742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B050"/>
                </a:solidFill>
                <a:latin typeface="+mj-lt"/>
              </a:rPr>
              <a:t>Рухлива</a:t>
            </a:r>
            <a:endParaRPr lang="uk-UA" sz="60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13385" y="2182843"/>
            <a:ext cx="49783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Тут трава росте висока ,</a:t>
            </a:r>
            <a:endParaRPr lang="uk-UA" sz="2400" b="1" i="0" dirty="0" smtClean="0">
              <a:solidFill>
                <a:srgbClr val="727272"/>
              </a:solidFill>
              <a:effectLst/>
              <a:latin typeface="Open Sans"/>
            </a:endParaRPr>
          </a:p>
          <a:p>
            <a:r>
              <a:rPr lang="uk-UA" sz="24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Тут стежинонька</a:t>
            </a:r>
            <a:r>
              <a:rPr lang="uk-UA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широка</a:t>
            </a:r>
            <a:r>
              <a:rPr lang="uk-UA" sz="24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uk-UA" sz="2400" b="1" i="0" dirty="0" smtClean="0">
              <a:solidFill>
                <a:srgbClr val="727272"/>
              </a:solidFill>
              <a:effectLst/>
              <a:latin typeface="Open Sans"/>
            </a:endParaRPr>
          </a:p>
          <a:p>
            <a:r>
              <a:rPr lang="uk-UA" sz="24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Вище руки, вище ноги —</a:t>
            </a:r>
            <a:endParaRPr lang="uk-UA" sz="2400" b="1" i="0" dirty="0" smtClean="0">
              <a:solidFill>
                <a:srgbClr val="727272"/>
              </a:solidFill>
              <a:effectLst/>
              <a:latin typeface="Open Sans"/>
            </a:endParaRPr>
          </a:p>
          <a:p>
            <a:r>
              <a:rPr lang="uk-UA" sz="24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Не проста у нас дорога.</a:t>
            </a:r>
            <a:endParaRPr lang="uk-UA" sz="2400" b="1" i="0" dirty="0" smtClean="0">
              <a:solidFill>
                <a:srgbClr val="727272"/>
              </a:solidFill>
              <a:effectLst/>
              <a:latin typeface="Open Sans"/>
            </a:endParaRPr>
          </a:p>
          <a:p>
            <a:r>
              <a:rPr lang="uk-UA" sz="24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А тепер ідемо боком —</a:t>
            </a:r>
            <a:endParaRPr lang="uk-UA" sz="2400" b="1" i="0" dirty="0" smtClean="0">
              <a:solidFill>
                <a:srgbClr val="727272"/>
              </a:solidFill>
              <a:effectLst/>
              <a:latin typeface="Open Sans"/>
            </a:endParaRPr>
          </a:p>
          <a:p>
            <a:r>
              <a:rPr lang="uk-UA" sz="24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Із підскоком, із підскоком.</a:t>
            </a:r>
            <a:endParaRPr lang="uk-UA" sz="2400" b="1" i="0" dirty="0" smtClean="0">
              <a:solidFill>
                <a:srgbClr val="727272"/>
              </a:solidFill>
              <a:effectLst/>
              <a:latin typeface="Open San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3823" y="1043161"/>
            <a:ext cx="2181225" cy="2247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639" y="3291061"/>
            <a:ext cx="2930038" cy="265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54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66800" y="539872"/>
            <a:ext cx="9601200" cy="846137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Малюнкова</a:t>
            </a:r>
            <a:endParaRPr lang="uk-UA" sz="6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822" y="1386009"/>
            <a:ext cx="6887308" cy="4843130"/>
          </a:xfrm>
        </p:spPr>
      </p:pic>
    </p:spTree>
    <p:extLst>
      <p:ext uri="{BB962C8B-B14F-4D97-AF65-F5344CB8AC3E}">
        <p14:creationId xmlns:p14="http://schemas.microsoft.com/office/powerpoint/2010/main" val="54092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583" y="1521340"/>
            <a:ext cx="3198813" cy="426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07583" y="725085"/>
            <a:ext cx="9601200" cy="1303337"/>
          </a:xfrm>
        </p:spPr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</a:rPr>
              <a:t>Ромашка</a:t>
            </a:r>
            <a:endParaRPr lang="uk-UA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4428" y="2318197"/>
            <a:ext cx="5396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Відвари використовують для полоскання рота, примочок, обмивання ран.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66656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74253" y="956905"/>
            <a:ext cx="9601200" cy="1303337"/>
          </a:xfrm>
        </p:spPr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Кропива</a:t>
            </a:r>
            <a:endParaRPr lang="uk-UA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2006" y="2485623"/>
            <a:ext cx="4829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Миють голову при випадінні волосся.</a:t>
            </a:r>
            <a:endParaRPr lang="uk-UA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226" y="1189071"/>
            <a:ext cx="3098529" cy="450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7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493</TotalTime>
  <Words>220</Words>
  <Application>Microsoft Office PowerPoint</Application>
  <PresentationFormat>Широкоэкранный</PresentationFormat>
  <Paragraphs>61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Garamond</vt:lpstr>
      <vt:lpstr>Open Sans</vt:lpstr>
      <vt:lpstr>Times New Roman</vt:lpstr>
      <vt:lpstr>Натуральные материалы</vt:lpstr>
      <vt:lpstr>Презентация PowerPoint</vt:lpstr>
      <vt:lpstr>Дієслова</vt:lpstr>
      <vt:lpstr>Що слід робити, щоб бути здоровим?</vt:lpstr>
      <vt:lpstr>Казкова</vt:lpstr>
      <vt:lpstr>Слободян Тарас Ігорович (1982 – 2014)</vt:lpstr>
      <vt:lpstr>Презентация PowerPoint</vt:lpstr>
      <vt:lpstr>Малюнкова</vt:lpstr>
      <vt:lpstr>Ромашка</vt:lpstr>
      <vt:lpstr>Кропива</vt:lpstr>
      <vt:lpstr>Презентация PowerPoint</vt:lpstr>
      <vt:lpstr>Правила збору та сушіння лікарських рослин</vt:lpstr>
      <vt:lpstr>Презентация PowerPoint</vt:lpstr>
      <vt:lpstr>Рекламна</vt:lpstr>
      <vt:lpstr>Світлофор</vt:lpstr>
      <vt:lpstr>Що слід робити, щоб бути здоровим?</vt:lpstr>
      <vt:lpstr>Молодці!!! Дякую за роботу!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Морфологія</dc:title>
  <dc:creator>Пользователь Windows</dc:creator>
  <cp:lastModifiedBy>Учетная запись Майкрософт</cp:lastModifiedBy>
  <cp:revision>34</cp:revision>
  <dcterms:created xsi:type="dcterms:W3CDTF">2017-04-25T22:52:38Z</dcterms:created>
  <dcterms:modified xsi:type="dcterms:W3CDTF">2017-05-11T18:08:29Z</dcterms:modified>
</cp:coreProperties>
</file>